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3"/>
  </p:notesMasterIdLst>
  <p:handoutMasterIdLst>
    <p:handoutMasterId r:id="rId154"/>
  </p:handoutMasterIdLst>
  <p:sldIdLst>
    <p:sldId id="402" r:id="rId5"/>
    <p:sldId id="419" r:id="rId6"/>
    <p:sldId id="467" r:id="rId7"/>
    <p:sldId id="505" r:id="rId8"/>
    <p:sldId id="481" r:id="rId9"/>
    <p:sldId id="468" r:id="rId10"/>
    <p:sldId id="482" r:id="rId11"/>
    <p:sldId id="472" r:id="rId12"/>
    <p:sldId id="588" r:id="rId13"/>
    <p:sldId id="493" r:id="rId14"/>
    <p:sldId id="440" r:id="rId15"/>
    <p:sldId id="494" r:id="rId16"/>
    <p:sldId id="488" r:id="rId17"/>
    <p:sldId id="593" r:id="rId18"/>
    <p:sldId id="441" r:id="rId19"/>
    <p:sldId id="545" r:id="rId20"/>
    <p:sldId id="567" r:id="rId21"/>
    <p:sldId id="491" r:id="rId22"/>
    <p:sldId id="652" r:id="rId23"/>
    <p:sldId id="463" r:id="rId24"/>
    <p:sldId id="653" r:id="rId25"/>
    <p:sldId id="594" r:id="rId26"/>
    <p:sldId id="559" r:id="rId27"/>
    <p:sldId id="496" r:id="rId28"/>
    <p:sldId id="498" r:id="rId29"/>
    <p:sldId id="458" r:id="rId30"/>
    <p:sldId id="500" r:id="rId31"/>
    <p:sldId id="464" r:id="rId32"/>
    <p:sldId id="570" r:id="rId33"/>
    <p:sldId id="546" r:id="rId34"/>
    <p:sldId id="547" r:id="rId35"/>
    <p:sldId id="638" r:id="rId36"/>
    <p:sldId id="637" r:id="rId37"/>
    <p:sldId id="571" r:id="rId38"/>
    <p:sldId id="539" r:id="rId39"/>
    <p:sldId id="524" r:id="rId40"/>
    <p:sldId id="708" r:id="rId41"/>
    <p:sldId id="525" r:id="rId42"/>
    <p:sldId id="526" r:id="rId43"/>
    <p:sldId id="527" r:id="rId44"/>
    <p:sldId id="511" r:id="rId45"/>
    <p:sldId id="517" r:id="rId46"/>
    <p:sldId id="460" r:id="rId47"/>
    <p:sldId id="513" r:id="rId48"/>
    <p:sldId id="529" r:id="rId49"/>
    <p:sldId id="497" r:id="rId50"/>
    <p:sldId id="530" r:id="rId51"/>
    <p:sldId id="531" r:id="rId52"/>
    <p:sldId id="514" r:id="rId53"/>
    <p:sldId id="516" r:id="rId54"/>
    <p:sldId id="518" r:id="rId55"/>
    <p:sldId id="532" r:id="rId56"/>
    <p:sldId id="534" r:id="rId57"/>
    <p:sldId id="533" r:id="rId58"/>
    <p:sldId id="535" r:id="rId59"/>
    <p:sldId id="632" r:id="rId60"/>
    <p:sldId id="654" r:id="rId61"/>
    <p:sldId id="633" r:id="rId62"/>
    <p:sldId id="537" r:id="rId63"/>
    <p:sldId id="558" r:id="rId64"/>
    <p:sldId id="538" r:id="rId65"/>
    <p:sldId id="655" r:id="rId66"/>
    <p:sldId id="657" r:id="rId67"/>
    <p:sldId id="635" r:id="rId68"/>
    <p:sldId id="636" r:id="rId69"/>
    <p:sldId id="544" r:id="rId70"/>
    <p:sldId id="639" r:id="rId71"/>
    <p:sldId id="659" r:id="rId72"/>
    <p:sldId id="660" r:id="rId73"/>
    <p:sldId id="661" r:id="rId74"/>
    <p:sldId id="662" r:id="rId75"/>
    <p:sldId id="663" r:id="rId76"/>
    <p:sldId id="664" r:id="rId77"/>
    <p:sldId id="665" r:id="rId78"/>
    <p:sldId id="666" r:id="rId79"/>
    <p:sldId id="667" r:id="rId80"/>
    <p:sldId id="668" r:id="rId81"/>
    <p:sldId id="669" r:id="rId82"/>
    <p:sldId id="542" r:id="rId83"/>
    <p:sldId id="561" r:id="rId84"/>
    <p:sldId id="700" r:id="rId85"/>
    <p:sldId id="599" r:id="rId86"/>
    <p:sldId id="608" r:id="rId87"/>
    <p:sldId id="603" r:id="rId88"/>
    <p:sldId id="670" r:id="rId89"/>
    <p:sldId id="672" r:id="rId90"/>
    <p:sldId id="671" r:id="rId91"/>
    <p:sldId id="673" r:id="rId92"/>
    <p:sldId id="674" r:id="rId93"/>
    <p:sldId id="675" r:id="rId94"/>
    <p:sldId id="676" r:id="rId95"/>
    <p:sldId id="677" r:id="rId96"/>
    <p:sldId id="609" r:id="rId97"/>
    <p:sldId id="678" r:id="rId98"/>
    <p:sldId id="679" r:id="rId99"/>
    <p:sldId id="680" r:id="rId100"/>
    <p:sldId id="681" r:id="rId101"/>
    <p:sldId id="682" r:id="rId102"/>
    <p:sldId id="683" r:id="rId103"/>
    <p:sldId id="684" r:id="rId104"/>
    <p:sldId id="685" r:id="rId105"/>
    <p:sldId id="686" r:id="rId106"/>
    <p:sldId id="605" r:id="rId107"/>
    <p:sldId id="701" r:id="rId108"/>
    <p:sldId id="575" r:id="rId109"/>
    <p:sldId id="568" r:id="rId110"/>
    <p:sldId id="687" r:id="rId111"/>
    <p:sldId id="688" r:id="rId112"/>
    <p:sldId id="689" r:id="rId113"/>
    <p:sldId id="690" r:id="rId114"/>
    <p:sldId id="551" r:id="rId115"/>
    <p:sldId id="552" r:id="rId116"/>
    <p:sldId id="549" r:id="rId117"/>
    <p:sldId id="691" r:id="rId118"/>
    <p:sldId id="692" r:id="rId119"/>
    <p:sldId id="693" r:id="rId120"/>
    <p:sldId id="694" r:id="rId121"/>
    <p:sldId id="695" r:id="rId122"/>
    <p:sldId id="696" r:id="rId123"/>
    <p:sldId id="697" r:id="rId124"/>
    <p:sldId id="562" r:id="rId125"/>
    <p:sldId id="709" r:id="rId126"/>
    <p:sldId id="698" r:id="rId127"/>
    <p:sldId id="642" r:id="rId128"/>
    <p:sldId id="650" r:id="rId129"/>
    <p:sldId id="648" r:id="rId130"/>
    <p:sldId id="702" r:id="rId131"/>
    <p:sldId id="703" r:id="rId132"/>
    <p:sldId id="645" r:id="rId133"/>
    <p:sldId id="651" r:id="rId134"/>
    <p:sldId id="705" r:id="rId135"/>
    <p:sldId id="706" r:id="rId136"/>
    <p:sldId id="710" r:id="rId137"/>
    <p:sldId id="560" r:id="rId138"/>
    <p:sldId id="623" r:id="rId139"/>
    <p:sldId id="723" r:id="rId140"/>
    <p:sldId id="625" r:id="rId141"/>
    <p:sldId id="712" r:id="rId142"/>
    <p:sldId id="716" r:id="rId143"/>
    <p:sldId id="711" r:id="rId144"/>
    <p:sldId id="717" r:id="rId145"/>
    <p:sldId id="718" r:id="rId146"/>
    <p:sldId id="719" r:id="rId147"/>
    <p:sldId id="720" r:id="rId148"/>
    <p:sldId id="721" r:id="rId149"/>
    <p:sldId id="724" r:id="rId150"/>
    <p:sldId id="589" r:id="rId151"/>
    <p:sldId id="587" r:id="rId1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F94DFE-049E-408E-9E3E-3E45CB7C0055}">
          <p14:sldIdLst>
            <p14:sldId id="402"/>
            <p14:sldId id="419"/>
          </p14:sldIdLst>
        </p14:section>
        <p14:section name="Engineering" id="{506CFD0B-429B-43F5-804E-804C0460A23A}">
          <p14:sldIdLst>
            <p14:sldId id="467"/>
            <p14:sldId id="505"/>
            <p14:sldId id="481"/>
            <p14:sldId id="468"/>
            <p14:sldId id="482"/>
            <p14:sldId id="472"/>
          </p14:sldIdLst>
        </p14:section>
        <p14:section name="SPA vs MPA" id="{BE192199-D2FA-45C4-8E49-3B3121F6A71D}">
          <p14:sldIdLst>
            <p14:sldId id="588"/>
            <p14:sldId id="493"/>
            <p14:sldId id="440"/>
            <p14:sldId id="494"/>
            <p14:sldId id="488"/>
            <p14:sldId id="593"/>
            <p14:sldId id="441"/>
            <p14:sldId id="545"/>
          </p14:sldIdLst>
        </p14:section>
        <p14:section name="Hypermedia" id="{58067B6F-F8E3-4086-824D-5D229260A721}">
          <p14:sldIdLst>
            <p14:sldId id="567"/>
            <p14:sldId id="491"/>
            <p14:sldId id="652"/>
            <p14:sldId id="463"/>
            <p14:sldId id="653"/>
            <p14:sldId id="594"/>
          </p14:sldIdLst>
        </p14:section>
        <p14:section name="HTMX Intro" id="{CD1E343B-00D0-466F-AFBB-541AEDBCEDD9}">
          <p14:sldIdLst>
            <p14:sldId id="559"/>
            <p14:sldId id="496"/>
            <p14:sldId id="498"/>
            <p14:sldId id="458"/>
            <p14:sldId id="500"/>
            <p14:sldId id="464"/>
            <p14:sldId id="570"/>
            <p14:sldId id="546"/>
            <p14:sldId id="547"/>
            <p14:sldId id="638"/>
            <p14:sldId id="637"/>
            <p14:sldId id="571"/>
            <p14:sldId id="539"/>
          </p14:sldIdLst>
        </p14:section>
        <p14:section name="MVC" id="{85D05569-2389-43F9-8203-4BA2C65D4A11}">
          <p14:sldIdLst>
            <p14:sldId id="524"/>
            <p14:sldId id="708"/>
            <p14:sldId id="525"/>
            <p14:sldId id="526"/>
            <p14:sldId id="527"/>
          </p14:sldIdLst>
        </p14:section>
        <p14:section name="Thymeleaf" id="{8C7E0E0A-4765-4739-8FDF-CD679144191B}">
          <p14:sldIdLst>
            <p14:sldId id="511"/>
            <p14:sldId id="517"/>
            <p14:sldId id="460"/>
            <p14:sldId id="513"/>
            <p14:sldId id="529"/>
            <p14:sldId id="497"/>
          </p14:sldIdLst>
        </p14:section>
        <p14:section name="JTE" id="{47A65C38-80A7-49FD-A440-A1735A8E3D43}">
          <p14:sldIdLst>
            <p14:sldId id="530"/>
            <p14:sldId id="531"/>
            <p14:sldId id="514"/>
            <p14:sldId id="516"/>
            <p14:sldId id="518"/>
          </p14:sldIdLst>
        </p14:section>
        <p14:section name="Spring ViewComponent" id="{F4B77342-D330-43D0-A609-F362D8104261}">
          <p14:sldIdLst>
            <p14:sldId id="532"/>
            <p14:sldId id="534"/>
            <p14:sldId id="533"/>
            <p14:sldId id="535"/>
            <p14:sldId id="632"/>
            <p14:sldId id="654"/>
            <p14:sldId id="633"/>
            <p14:sldId id="537"/>
            <p14:sldId id="558"/>
            <p14:sldId id="538"/>
            <p14:sldId id="655"/>
            <p14:sldId id="657"/>
            <p14:sldId id="635"/>
            <p14:sldId id="636"/>
          </p14:sldIdLst>
        </p14:section>
        <p14:section name="Combining SVC + HTMX" id="{4B2C3931-5941-4609-8BDC-40BB43972E5F}">
          <p14:sldIdLst>
            <p14:sldId id="544"/>
            <p14:sldId id="639"/>
            <p14:sldId id="659"/>
            <p14:sldId id="660"/>
            <p14:sldId id="661"/>
            <p14:sldId id="662"/>
            <p14:sldId id="663"/>
            <p14:sldId id="664"/>
            <p14:sldId id="665"/>
            <p14:sldId id="666"/>
            <p14:sldId id="667"/>
            <p14:sldId id="668"/>
            <p14:sldId id="669"/>
            <p14:sldId id="542"/>
            <p14:sldId id="561"/>
          </p14:sldIdLst>
        </p14:section>
        <p14:section name="Real world example" id="{C9772A22-4A80-4A41-8FA0-B344AE9560A2}">
          <p14:sldIdLst>
            <p14:sldId id="700"/>
            <p14:sldId id="599"/>
            <p14:sldId id="608"/>
            <p14:sldId id="603"/>
            <p14:sldId id="670"/>
            <p14:sldId id="672"/>
            <p14:sldId id="671"/>
            <p14:sldId id="673"/>
            <p14:sldId id="674"/>
            <p14:sldId id="675"/>
            <p14:sldId id="676"/>
            <p14:sldId id="677"/>
            <p14:sldId id="609"/>
            <p14:sldId id="678"/>
            <p14:sldId id="679"/>
            <p14:sldId id="680"/>
            <p14:sldId id="681"/>
            <p14:sldId id="682"/>
            <p14:sldId id="683"/>
            <p14:sldId id="684"/>
            <p14:sldId id="685"/>
            <p14:sldId id="686"/>
            <p14:sldId id="605"/>
            <p14:sldId id="701"/>
          </p14:sldIdLst>
        </p14:section>
        <p14:section name="Code On Demand" id="{F1DDF077-544C-4B68-BF55-8E90D33C5A6F}">
          <p14:sldIdLst>
            <p14:sldId id="575"/>
            <p14:sldId id="568"/>
            <p14:sldId id="687"/>
            <p14:sldId id="688"/>
            <p14:sldId id="689"/>
            <p14:sldId id="690"/>
            <p14:sldId id="551"/>
            <p14:sldId id="552"/>
            <p14:sldId id="549"/>
            <p14:sldId id="691"/>
            <p14:sldId id="692"/>
            <p14:sldId id="693"/>
            <p14:sldId id="694"/>
            <p14:sldId id="695"/>
            <p14:sldId id="696"/>
            <p14:sldId id="697"/>
            <p14:sldId id="562"/>
          </p14:sldIdLst>
        </p14:section>
        <p14:section name="Building UI with strategy" id="{45EC2E22-1B67-4C90-B1AF-B8C929797B3E}">
          <p14:sldIdLst>
            <p14:sldId id="709"/>
            <p14:sldId id="698"/>
            <p14:sldId id="642"/>
            <p14:sldId id="650"/>
            <p14:sldId id="648"/>
            <p14:sldId id="702"/>
            <p14:sldId id="703"/>
            <p14:sldId id="645"/>
            <p14:sldId id="651"/>
            <p14:sldId id="705"/>
            <p14:sldId id="706"/>
            <p14:sldId id="710"/>
          </p14:sldIdLst>
        </p14:section>
        <p14:section name="ViewAction" id="{07BC2031-C91E-4AF9-B0A9-5BEB762018BC}">
          <p14:sldIdLst>
            <p14:sldId id="560"/>
            <p14:sldId id="623"/>
            <p14:sldId id="723"/>
            <p14:sldId id="625"/>
            <p14:sldId id="712"/>
            <p14:sldId id="716"/>
            <p14:sldId id="711"/>
            <p14:sldId id="717"/>
            <p14:sldId id="718"/>
            <p14:sldId id="719"/>
            <p14:sldId id="720"/>
            <p14:sldId id="721"/>
            <p14:sldId id="724"/>
          </p14:sldIdLst>
        </p14:section>
        <p14:section name="Outro" id="{5849D513-8857-4B79-8B3F-75C6FC923F52}">
          <p14:sldIdLst>
            <p14:sldId id="589"/>
            <p14:sldId id="587"/>
          </p14:sldIdLst>
        </p14:section>
      </p14:sectionLst>
    </p:ext>
    <p:ext uri="{EFAFB233-063F-42B5-8137-9DF3F51BA10A}">
      <p15:sldGuideLst xmlns:p15="http://schemas.microsoft.com/office/powerpoint/2012/main">
        <p15:guide id="1" pos="3885"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81"/>
    <a:srgbClr val="E45A4D"/>
    <a:srgbClr val="E8D6E8"/>
    <a:srgbClr val="EEF7FE"/>
    <a:srgbClr val="830026"/>
    <a:srgbClr val="FF0000"/>
    <a:srgbClr val="2C2D31"/>
    <a:srgbClr val="1E272B"/>
    <a:srgbClr val="7E909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C56B1-954D-4A6E-A947-9B8323345810}" v="656" dt="2024-02-29T16:51:03.253"/>
    <p1510:client id="{F16DCB88-8E0A-4F8B-A04D-888960FE5C09}" v="33" dt="2024-02-29T15:04:34.38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2324" autoAdjust="0"/>
  </p:normalViewPr>
  <p:slideViewPr>
    <p:cSldViewPr snapToGrid="0">
      <p:cViewPr varScale="1">
        <p:scale>
          <a:sx n="71" d="100"/>
          <a:sy n="71" d="100"/>
        </p:scale>
        <p:origin x="830" y="34"/>
      </p:cViewPr>
      <p:guideLst>
        <p:guide pos="3885"/>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microsoft.com/office/2016/11/relationships/changesInfo" Target="changesInfos/changesInfo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microsoft.com/office/2015/10/relationships/revisionInfo" Target="revisionInfo.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handoutMaster" Target="handoutMasters/handout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Schühly" userId="fb893019dcb27e2f" providerId="LiveId" clId="{EEC3A01E-9CD1-40B4-BD26-3B80972B2DF8}"/>
    <pc:docChg chg="undo redo custSel addSld delSld modSld sldOrd addMainMaster delMainMaster modMainMaster">
      <pc:chgData name="Thomas Schühly" userId="fb893019dcb27e2f" providerId="LiveId" clId="{EEC3A01E-9CD1-40B4-BD26-3B80972B2DF8}" dt="2023-08-09T14:02:04.420" v="2238" actId="20577"/>
      <pc:docMkLst>
        <pc:docMk/>
      </pc:docMkLst>
      <pc:sldChg chg="addSp delSp modSp mod chgLayout modNotesTx">
        <pc:chgData name="Thomas Schühly" userId="fb893019dcb27e2f" providerId="LiveId" clId="{EEC3A01E-9CD1-40B4-BD26-3B80972B2DF8}" dt="2023-08-06T09:33:44.691" v="1315"/>
        <pc:sldMkLst>
          <pc:docMk/>
          <pc:sldMk cId="1110035306" sldId="402"/>
        </pc:sldMkLst>
        <pc:spChg chg="add del mod">
          <ac:chgData name="Thomas Schühly" userId="fb893019dcb27e2f" providerId="LiveId" clId="{EEC3A01E-9CD1-40B4-BD26-3B80972B2DF8}" dt="2023-07-17T16:45:20.282" v="65" actId="6264"/>
          <ac:spMkLst>
            <pc:docMk/>
            <pc:sldMk cId="1110035306" sldId="402"/>
            <ac:spMk id="2" creationId="{F095E898-D73E-6F23-6487-69612AD41EF7}"/>
          </ac:spMkLst>
        </pc:spChg>
        <pc:spChg chg="add del mod">
          <ac:chgData name="Thomas Schühly" userId="fb893019dcb27e2f" providerId="LiveId" clId="{EEC3A01E-9CD1-40B4-BD26-3B80972B2DF8}" dt="2023-07-17T16:45:20.282" v="65" actId="6264"/>
          <ac:spMkLst>
            <pc:docMk/>
            <pc:sldMk cId="1110035306" sldId="402"/>
            <ac:spMk id="3" creationId="{5EF720DC-24FD-150A-D8D2-34AEBEAF754D}"/>
          </ac:spMkLst>
        </pc:spChg>
        <pc:spChg chg="add del mod">
          <ac:chgData name="Thomas Schühly" userId="fb893019dcb27e2f" providerId="LiveId" clId="{EEC3A01E-9CD1-40B4-BD26-3B80972B2DF8}" dt="2023-07-17T16:45:20.282" v="65" actId="6264"/>
          <ac:spMkLst>
            <pc:docMk/>
            <pc:sldMk cId="1110035306" sldId="402"/>
            <ac:spMk id="4" creationId="{CD5A4520-E4CC-B70F-AC05-32A7C644A68E}"/>
          </ac:spMkLst>
        </pc:spChg>
        <pc:spChg chg="add del mod">
          <ac:chgData name="Thomas Schühly" userId="fb893019dcb27e2f" providerId="LiveId" clId="{EEC3A01E-9CD1-40B4-BD26-3B80972B2DF8}" dt="2023-07-17T16:56:31.107" v="326" actId="6264"/>
          <ac:spMkLst>
            <pc:docMk/>
            <pc:sldMk cId="1110035306" sldId="402"/>
            <ac:spMk id="6" creationId="{980163ED-7838-09CD-EBB7-4E85F8A4BECC}"/>
          </ac:spMkLst>
        </pc:spChg>
        <pc:spChg chg="mod ord">
          <ac:chgData name="Thomas Schühly" userId="fb893019dcb27e2f" providerId="LiveId" clId="{EEC3A01E-9CD1-40B4-BD26-3B80972B2DF8}" dt="2023-07-17T19:37:45.111" v="527" actId="20577"/>
          <ac:spMkLst>
            <pc:docMk/>
            <pc:sldMk cId="1110035306" sldId="402"/>
            <ac:spMk id="7" creationId="{746D4196-00EB-6840-A39A-5FDC895D67FE}"/>
          </ac:spMkLst>
        </pc:spChg>
        <pc:spChg chg="mod ord">
          <ac:chgData name="Thomas Schühly" userId="fb893019dcb27e2f" providerId="LiveId" clId="{EEC3A01E-9CD1-40B4-BD26-3B80972B2DF8}" dt="2023-07-17T18:07:15.001" v="518" actId="20577"/>
          <ac:spMkLst>
            <pc:docMk/>
            <pc:sldMk cId="1110035306" sldId="402"/>
            <ac:spMk id="8" creationId="{217AA535-D550-2A4A-B283-9982125C8BC6}"/>
          </ac:spMkLst>
        </pc:spChg>
        <pc:spChg chg="add del mod">
          <ac:chgData name="Thomas Schühly" userId="fb893019dcb27e2f" providerId="LiveId" clId="{EEC3A01E-9CD1-40B4-BD26-3B80972B2DF8}" dt="2023-07-17T16:56:31.107" v="326" actId="6264"/>
          <ac:spMkLst>
            <pc:docMk/>
            <pc:sldMk cId="1110035306" sldId="402"/>
            <ac:spMk id="9" creationId="{8D7633BA-6050-8EB2-BA60-7DB1DCBEA0AF}"/>
          </ac:spMkLst>
        </pc:spChg>
        <pc:spChg chg="add del mod">
          <ac:chgData name="Thomas Schühly" userId="fb893019dcb27e2f" providerId="LiveId" clId="{EEC3A01E-9CD1-40B4-BD26-3B80972B2DF8}" dt="2023-07-17T16:56:31.107" v="326" actId="6264"/>
          <ac:spMkLst>
            <pc:docMk/>
            <pc:sldMk cId="1110035306" sldId="402"/>
            <ac:spMk id="10" creationId="{3E9565E3-F1E6-EF70-3223-A5F8E873B934}"/>
          </ac:spMkLst>
        </pc:spChg>
        <pc:spChg chg="add del mod">
          <ac:chgData name="Thomas Schühly" userId="fb893019dcb27e2f" providerId="LiveId" clId="{EEC3A01E-9CD1-40B4-BD26-3B80972B2DF8}" dt="2023-07-17T17:03:00.640" v="383" actId="6264"/>
          <ac:spMkLst>
            <pc:docMk/>
            <pc:sldMk cId="1110035306" sldId="402"/>
            <ac:spMk id="11" creationId="{CD175E5A-E5BF-C0D8-C290-E3D4B4CFAF25}"/>
          </ac:spMkLst>
        </pc:spChg>
        <pc:spChg chg="add del mod">
          <ac:chgData name="Thomas Schühly" userId="fb893019dcb27e2f" providerId="LiveId" clId="{EEC3A01E-9CD1-40B4-BD26-3B80972B2DF8}" dt="2023-07-17T17:03:00.640" v="383" actId="6264"/>
          <ac:spMkLst>
            <pc:docMk/>
            <pc:sldMk cId="1110035306" sldId="402"/>
            <ac:spMk id="12" creationId="{8547E692-C5DA-F8B0-FD9D-0CF50B6B531E}"/>
          </ac:spMkLst>
        </pc:spChg>
        <pc:spChg chg="mod ord">
          <ac:chgData name="Thomas Schühly" userId="fb893019dcb27e2f" providerId="LiveId" clId="{EEC3A01E-9CD1-40B4-BD26-3B80972B2DF8}" dt="2023-07-17T17:03:00.640" v="383" actId="6264"/>
          <ac:spMkLst>
            <pc:docMk/>
            <pc:sldMk cId="1110035306" sldId="402"/>
            <ac:spMk id="13" creationId="{D897AAF8-9DDC-434E-ACFC-B4662D365912}"/>
          </ac:spMkLst>
        </pc:spChg>
        <pc:spChg chg="add del mod">
          <ac:chgData name="Thomas Schühly" userId="fb893019dcb27e2f" providerId="LiveId" clId="{EEC3A01E-9CD1-40B4-BD26-3B80972B2DF8}" dt="2023-07-17T17:03:00.640" v="383" actId="6264"/>
          <ac:spMkLst>
            <pc:docMk/>
            <pc:sldMk cId="1110035306" sldId="402"/>
            <ac:spMk id="14" creationId="{FDDFB860-6B1E-A621-6C75-B6F400C45EF0}"/>
          </ac:spMkLst>
        </pc:spChg>
      </pc:sldChg>
      <pc:sldChg chg="addSp delSp modSp mod modClrScheme chgLayout modNotesTx">
        <pc:chgData name="Thomas Schühly" userId="fb893019dcb27e2f" providerId="LiveId" clId="{EEC3A01E-9CD1-40B4-BD26-3B80972B2DF8}" dt="2023-08-09T13:22:48.609" v="1808" actId="20577"/>
        <pc:sldMkLst>
          <pc:docMk/>
          <pc:sldMk cId="4211486563" sldId="419"/>
        </pc:sldMkLst>
        <pc:spChg chg="mod ord">
          <ac:chgData name="Thomas Schühly" userId="fb893019dcb27e2f" providerId="LiveId" clId="{EEC3A01E-9CD1-40B4-BD26-3B80972B2DF8}" dt="2023-07-17T17:05:31.459" v="398" actId="122"/>
          <ac:spMkLst>
            <pc:docMk/>
            <pc:sldMk cId="4211486563" sldId="419"/>
            <ac:spMk id="2" creationId="{1442A562-666A-4590-BED0-FB8E157D35F7}"/>
          </ac:spMkLst>
        </pc:spChg>
        <pc:spChg chg="mod ord">
          <ac:chgData name="Thomas Schühly" userId="fb893019dcb27e2f" providerId="LiveId" clId="{EEC3A01E-9CD1-40B4-BD26-3B80972B2DF8}" dt="2023-08-06T09:34:18.291" v="1326" actId="403"/>
          <ac:spMkLst>
            <pc:docMk/>
            <pc:sldMk cId="4211486563" sldId="419"/>
            <ac:spMk id="3" creationId="{0E791C30-4282-442C-9DB6-1E17DE98A7AF}"/>
          </ac:spMkLst>
        </pc:spChg>
        <pc:spChg chg="del mod ord">
          <ac:chgData name="Thomas Schühly" userId="fb893019dcb27e2f" providerId="LiveId" clId="{EEC3A01E-9CD1-40B4-BD26-3B80972B2DF8}" dt="2023-07-17T17:01:12.763" v="360" actId="478"/>
          <ac:spMkLst>
            <pc:docMk/>
            <pc:sldMk cId="4211486563" sldId="419"/>
            <ac:spMk id="4" creationId="{CC5B1998-FF4A-46C0-96BE-163237FBB90D}"/>
          </ac:spMkLst>
        </pc:spChg>
        <pc:spChg chg="del mod ord">
          <ac:chgData name="Thomas Schühly" userId="fb893019dcb27e2f" providerId="LiveId" clId="{EEC3A01E-9CD1-40B4-BD26-3B80972B2DF8}" dt="2023-07-17T16:59:59.395" v="350" actId="478"/>
          <ac:spMkLst>
            <pc:docMk/>
            <pc:sldMk cId="4211486563" sldId="419"/>
            <ac:spMk id="5" creationId="{4EBFDF5D-CF85-4E6A-825E-B2B07C245110}"/>
          </ac:spMkLst>
        </pc:spChg>
        <pc:spChg chg="mod ord">
          <ac:chgData name="Thomas Schühly" userId="fb893019dcb27e2f" providerId="LiveId" clId="{EEC3A01E-9CD1-40B4-BD26-3B80972B2DF8}" dt="2023-07-17T17:03:00.640" v="383" actId="6264"/>
          <ac:spMkLst>
            <pc:docMk/>
            <pc:sldMk cId="4211486563" sldId="419"/>
            <ac:spMk id="6" creationId="{8D34D6E0-C232-4B74-845A-489DEDEAE66A}"/>
          </ac:spMkLst>
        </pc:spChg>
        <pc:spChg chg="add del mod">
          <ac:chgData name="Thomas Schühly" userId="fb893019dcb27e2f" providerId="LiveId" clId="{EEC3A01E-9CD1-40B4-BD26-3B80972B2DF8}" dt="2023-07-17T16:45:20.282" v="65" actId="6264"/>
          <ac:spMkLst>
            <pc:docMk/>
            <pc:sldMk cId="4211486563" sldId="419"/>
            <ac:spMk id="8" creationId="{F63C658F-3A63-A738-A49D-72B4A9164345}"/>
          </ac:spMkLst>
        </pc:spChg>
        <pc:spChg chg="add del mod">
          <ac:chgData name="Thomas Schühly" userId="fb893019dcb27e2f" providerId="LiveId" clId="{EEC3A01E-9CD1-40B4-BD26-3B80972B2DF8}" dt="2023-07-17T16:45:20.282" v="65" actId="6264"/>
          <ac:spMkLst>
            <pc:docMk/>
            <pc:sldMk cId="4211486563" sldId="419"/>
            <ac:spMk id="9" creationId="{1852F96D-F0E4-B50E-624A-6DE656D952CB}"/>
          </ac:spMkLst>
        </pc:spChg>
        <pc:spChg chg="add del mod">
          <ac:chgData name="Thomas Schühly" userId="fb893019dcb27e2f" providerId="LiveId" clId="{EEC3A01E-9CD1-40B4-BD26-3B80972B2DF8}" dt="2023-07-17T16:45:20.282" v="65" actId="6264"/>
          <ac:spMkLst>
            <pc:docMk/>
            <pc:sldMk cId="4211486563" sldId="419"/>
            <ac:spMk id="10" creationId="{EC495870-AE46-1893-72D9-0715773AEE77}"/>
          </ac:spMkLst>
        </pc:spChg>
        <pc:spChg chg="add del mod">
          <ac:chgData name="Thomas Schühly" userId="fb893019dcb27e2f" providerId="LiveId" clId="{EEC3A01E-9CD1-40B4-BD26-3B80972B2DF8}" dt="2023-07-17T16:45:20.282" v="65" actId="6264"/>
          <ac:spMkLst>
            <pc:docMk/>
            <pc:sldMk cId="4211486563" sldId="419"/>
            <ac:spMk id="11" creationId="{8077F394-47F8-CC6B-67EA-96CBA4FF4340}"/>
          </ac:spMkLst>
        </pc:spChg>
        <pc:spChg chg="add del mod">
          <ac:chgData name="Thomas Schühly" userId="fb893019dcb27e2f" providerId="LiveId" clId="{EEC3A01E-9CD1-40B4-BD26-3B80972B2DF8}" dt="2023-07-17T16:45:20.282" v="65" actId="6264"/>
          <ac:spMkLst>
            <pc:docMk/>
            <pc:sldMk cId="4211486563" sldId="419"/>
            <ac:spMk id="12" creationId="{87CFD757-6722-45F5-FD99-B61BFD92AEB7}"/>
          </ac:spMkLst>
        </pc:spChg>
        <pc:spChg chg="add del mod ord">
          <ac:chgData name="Thomas Schühly" userId="fb893019dcb27e2f" providerId="LiveId" clId="{EEC3A01E-9CD1-40B4-BD26-3B80972B2DF8}" dt="2023-07-17T16:56:31.107" v="326" actId="6264"/>
          <ac:spMkLst>
            <pc:docMk/>
            <pc:sldMk cId="4211486563" sldId="419"/>
            <ac:spMk id="13" creationId="{1DF8F147-DD02-4BCC-2E32-24B3EEAE08A3}"/>
          </ac:spMkLst>
        </pc:spChg>
        <pc:spChg chg="add del mod ord">
          <ac:chgData name="Thomas Schühly" userId="fb893019dcb27e2f" providerId="LiveId" clId="{EEC3A01E-9CD1-40B4-BD26-3B80972B2DF8}" dt="2023-07-17T16:56:31.107" v="326" actId="6264"/>
          <ac:spMkLst>
            <pc:docMk/>
            <pc:sldMk cId="4211486563" sldId="419"/>
            <ac:spMk id="14" creationId="{22EBADD2-5C17-6ACF-7360-3CF29D6272DC}"/>
          </ac:spMkLst>
        </pc:spChg>
        <pc:spChg chg="add del mod ord">
          <ac:chgData name="Thomas Schühly" userId="fb893019dcb27e2f" providerId="LiveId" clId="{EEC3A01E-9CD1-40B4-BD26-3B80972B2DF8}" dt="2023-07-17T16:56:31.107" v="326" actId="6264"/>
          <ac:spMkLst>
            <pc:docMk/>
            <pc:sldMk cId="4211486563" sldId="419"/>
            <ac:spMk id="15" creationId="{F96335DF-53BD-E697-408F-7256A905164F}"/>
          </ac:spMkLst>
        </pc:spChg>
        <pc:spChg chg="add del mod">
          <ac:chgData name="Thomas Schühly" userId="fb893019dcb27e2f" providerId="LiveId" clId="{EEC3A01E-9CD1-40B4-BD26-3B80972B2DF8}" dt="2023-07-17T16:56:31.107" v="326" actId="6264"/>
          <ac:spMkLst>
            <pc:docMk/>
            <pc:sldMk cId="4211486563" sldId="419"/>
            <ac:spMk id="16" creationId="{4496E3CC-BBAF-F61A-4B75-2D31C4109F38}"/>
          </ac:spMkLst>
        </pc:spChg>
        <pc:spChg chg="add del mod">
          <ac:chgData name="Thomas Schühly" userId="fb893019dcb27e2f" providerId="LiveId" clId="{EEC3A01E-9CD1-40B4-BD26-3B80972B2DF8}" dt="2023-07-17T16:56:31.107" v="326" actId="6264"/>
          <ac:spMkLst>
            <pc:docMk/>
            <pc:sldMk cId="4211486563" sldId="419"/>
            <ac:spMk id="17" creationId="{234AB66B-02D5-CD7F-E0BC-2E22B14150AA}"/>
          </ac:spMkLst>
        </pc:spChg>
        <pc:spChg chg="add del mod">
          <ac:chgData name="Thomas Schühly" userId="fb893019dcb27e2f" providerId="LiveId" clId="{EEC3A01E-9CD1-40B4-BD26-3B80972B2DF8}" dt="2023-07-17T16:56:31.107" v="326" actId="6264"/>
          <ac:spMkLst>
            <pc:docMk/>
            <pc:sldMk cId="4211486563" sldId="419"/>
            <ac:spMk id="18" creationId="{13D8EBF1-22E4-9210-AB6B-B1DD79E98CD4}"/>
          </ac:spMkLst>
        </pc:spChg>
        <pc:spChg chg="add del mod">
          <ac:chgData name="Thomas Schühly" userId="fb893019dcb27e2f" providerId="LiveId" clId="{EEC3A01E-9CD1-40B4-BD26-3B80972B2DF8}" dt="2023-07-17T16:56:31.107" v="326" actId="6264"/>
          <ac:spMkLst>
            <pc:docMk/>
            <pc:sldMk cId="4211486563" sldId="419"/>
            <ac:spMk id="19" creationId="{58ACF651-1F70-F37E-0849-4CC3D6AFB9CE}"/>
          </ac:spMkLst>
        </pc:spChg>
        <pc:spChg chg="add del mod">
          <ac:chgData name="Thomas Schühly" userId="fb893019dcb27e2f" providerId="LiveId" clId="{EEC3A01E-9CD1-40B4-BD26-3B80972B2DF8}" dt="2023-07-17T16:56:31.107" v="326" actId="6264"/>
          <ac:spMkLst>
            <pc:docMk/>
            <pc:sldMk cId="4211486563" sldId="419"/>
            <ac:spMk id="20" creationId="{8D264B67-94C1-357B-DA02-F1817424863E}"/>
          </ac:spMkLst>
        </pc:spChg>
        <pc:spChg chg="add del mod ord">
          <ac:chgData name="Thomas Schühly" userId="fb893019dcb27e2f" providerId="LiveId" clId="{EEC3A01E-9CD1-40B4-BD26-3B80972B2DF8}" dt="2023-07-17T16:57:22.438" v="341" actId="6264"/>
          <ac:spMkLst>
            <pc:docMk/>
            <pc:sldMk cId="4211486563" sldId="419"/>
            <ac:spMk id="21" creationId="{66F5FEE9-C70B-A5E3-D5C9-0D239F94BA0A}"/>
          </ac:spMkLst>
        </pc:spChg>
        <pc:spChg chg="add del mod ord">
          <ac:chgData name="Thomas Schühly" userId="fb893019dcb27e2f" providerId="LiveId" clId="{EEC3A01E-9CD1-40B4-BD26-3B80972B2DF8}" dt="2023-07-17T16:57:22.438" v="341" actId="6264"/>
          <ac:spMkLst>
            <pc:docMk/>
            <pc:sldMk cId="4211486563" sldId="419"/>
            <ac:spMk id="22" creationId="{8B6A01CB-C0E3-FAB8-F124-84ADDBD4F643}"/>
          </ac:spMkLst>
        </pc:spChg>
        <pc:spChg chg="add del mod ord">
          <ac:chgData name="Thomas Schühly" userId="fb893019dcb27e2f" providerId="LiveId" clId="{EEC3A01E-9CD1-40B4-BD26-3B80972B2DF8}" dt="2023-07-17T16:57:22.438" v="341" actId="6264"/>
          <ac:spMkLst>
            <pc:docMk/>
            <pc:sldMk cId="4211486563" sldId="419"/>
            <ac:spMk id="23" creationId="{1276D785-92FB-55BD-DB8D-93A82FC781ED}"/>
          </ac:spMkLst>
        </pc:spChg>
        <pc:spChg chg="add del mod">
          <ac:chgData name="Thomas Schühly" userId="fb893019dcb27e2f" providerId="LiveId" clId="{EEC3A01E-9CD1-40B4-BD26-3B80972B2DF8}" dt="2023-07-17T16:57:22.438" v="341" actId="6264"/>
          <ac:spMkLst>
            <pc:docMk/>
            <pc:sldMk cId="4211486563" sldId="419"/>
            <ac:spMk id="24" creationId="{CCB8A750-78B1-6635-242B-DF7B57103ED0}"/>
          </ac:spMkLst>
        </pc:spChg>
        <pc:spChg chg="add del mod">
          <ac:chgData name="Thomas Schühly" userId="fb893019dcb27e2f" providerId="LiveId" clId="{EEC3A01E-9CD1-40B4-BD26-3B80972B2DF8}" dt="2023-07-17T16:57:22.438" v="341" actId="6264"/>
          <ac:spMkLst>
            <pc:docMk/>
            <pc:sldMk cId="4211486563" sldId="419"/>
            <ac:spMk id="25" creationId="{2EB1CAA4-D67B-E788-9CD0-15A5CFC7797B}"/>
          </ac:spMkLst>
        </pc:spChg>
        <pc:spChg chg="add del mod">
          <ac:chgData name="Thomas Schühly" userId="fb893019dcb27e2f" providerId="LiveId" clId="{EEC3A01E-9CD1-40B4-BD26-3B80972B2DF8}" dt="2023-07-17T16:57:22.438" v="341" actId="6264"/>
          <ac:spMkLst>
            <pc:docMk/>
            <pc:sldMk cId="4211486563" sldId="419"/>
            <ac:spMk id="26" creationId="{A49F8342-DE02-F2F7-6C01-694B4D170544}"/>
          </ac:spMkLst>
        </pc:spChg>
        <pc:spChg chg="add del mod">
          <ac:chgData name="Thomas Schühly" userId="fb893019dcb27e2f" providerId="LiveId" clId="{EEC3A01E-9CD1-40B4-BD26-3B80972B2DF8}" dt="2023-07-17T16:57:22.438" v="341" actId="6264"/>
          <ac:spMkLst>
            <pc:docMk/>
            <pc:sldMk cId="4211486563" sldId="419"/>
            <ac:spMk id="27" creationId="{9CFF30A0-2FD2-D5AE-B9C2-B2270A30BF3D}"/>
          </ac:spMkLst>
        </pc:spChg>
        <pc:spChg chg="add del mod">
          <ac:chgData name="Thomas Schühly" userId="fb893019dcb27e2f" providerId="LiveId" clId="{EEC3A01E-9CD1-40B4-BD26-3B80972B2DF8}" dt="2023-07-17T16:57:22.438" v="341" actId="6264"/>
          <ac:spMkLst>
            <pc:docMk/>
            <pc:sldMk cId="4211486563" sldId="419"/>
            <ac:spMk id="28" creationId="{02E5E44C-9515-5EED-7506-53E4187E8163}"/>
          </ac:spMkLst>
        </pc:spChg>
        <pc:spChg chg="add del mod ord">
          <ac:chgData name="Thomas Schühly" userId="fb893019dcb27e2f" providerId="LiveId" clId="{EEC3A01E-9CD1-40B4-BD26-3B80972B2DF8}" dt="2023-07-17T16:59:39.932" v="347" actId="700"/>
          <ac:spMkLst>
            <pc:docMk/>
            <pc:sldMk cId="4211486563" sldId="419"/>
            <ac:spMk id="29" creationId="{0EF52817-10ED-8F00-097E-D4FBE71B88AB}"/>
          </ac:spMkLst>
        </pc:spChg>
        <pc:spChg chg="add del mod ord">
          <ac:chgData name="Thomas Schühly" userId="fb893019dcb27e2f" providerId="LiveId" clId="{EEC3A01E-9CD1-40B4-BD26-3B80972B2DF8}" dt="2023-07-17T16:59:39.932" v="347" actId="700"/>
          <ac:spMkLst>
            <pc:docMk/>
            <pc:sldMk cId="4211486563" sldId="419"/>
            <ac:spMk id="30" creationId="{149E740F-24A9-9E2E-3CCA-AD5075DD049B}"/>
          </ac:spMkLst>
        </pc:spChg>
        <pc:spChg chg="add del mod ord">
          <ac:chgData name="Thomas Schühly" userId="fb893019dcb27e2f" providerId="LiveId" clId="{EEC3A01E-9CD1-40B4-BD26-3B80972B2DF8}" dt="2023-07-17T16:59:39.932" v="347" actId="700"/>
          <ac:spMkLst>
            <pc:docMk/>
            <pc:sldMk cId="4211486563" sldId="419"/>
            <ac:spMk id="31" creationId="{D3267A45-2833-A267-3E20-3A697A52F1B9}"/>
          </ac:spMkLst>
        </pc:spChg>
        <pc:spChg chg="add del mod ord">
          <ac:chgData name="Thomas Schühly" userId="fb893019dcb27e2f" providerId="LiveId" clId="{EEC3A01E-9CD1-40B4-BD26-3B80972B2DF8}" dt="2023-07-17T16:59:50.876" v="348" actId="700"/>
          <ac:spMkLst>
            <pc:docMk/>
            <pc:sldMk cId="4211486563" sldId="419"/>
            <ac:spMk id="32" creationId="{A66CF5B7-3A0A-A58B-FC35-6C88FA20559E}"/>
          </ac:spMkLst>
        </pc:spChg>
        <pc:spChg chg="add del mod ord">
          <ac:chgData name="Thomas Schühly" userId="fb893019dcb27e2f" providerId="LiveId" clId="{EEC3A01E-9CD1-40B4-BD26-3B80972B2DF8}" dt="2023-07-17T16:59:50.876" v="348" actId="700"/>
          <ac:spMkLst>
            <pc:docMk/>
            <pc:sldMk cId="4211486563" sldId="419"/>
            <ac:spMk id="33" creationId="{B8881AD7-8F3B-1063-135D-7BA94A7DE751}"/>
          </ac:spMkLst>
        </pc:spChg>
        <pc:spChg chg="add del mod ord">
          <ac:chgData name="Thomas Schühly" userId="fb893019dcb27e2f" providerId="LiveId" clId="{EEC3A01E-9CD1-40B4-BD26-3B80972B2DF8}" dt="2023-07-17T16:59:50.876" v="348" actId="700"/>
          <ac:spMkLst>
            <pc:docMk/>
            <pc:sldMk cId="4211486563" sldId="419"/>
            <ac:spMk id="34" creationId="{5D01AA4A-2BE0-A141-F89B-6A6B5CC947DB}"/>
          </ac:spMkLst>
        </pc:spChg>
        <pc:spChg chg="add del mod ord">
          <ac:chgData name="Thomas Schühly" userId="fb893019dcb27e2f" providerId="LiveId" clId="{EEC3A01E-9CD1-40B4-BD26-3B80972B2DF8}" dt="2023-07-17T16:59:57.676" v="349" actId="6264"/>
          <ac:spMkLst>
            <pc:docMk/>
            <pc:sldMk cId="4211486563" sldId="419"/>
            <ac:spMk id="35" creationId="{2070F198-3E3B-0FFE-2174-C17EDB313BB0}"/>
          </ac:spMkLst>
        </pc:spChg>
        <pc:spChg chg="add del mod ord">
          <ac:chgData name="Thomas Schühly" userId="fb893019dcb27e2f" providerId="LiveId" clId="{EEC3A01E-9CD1-40B4-BD26-3B80972B2DF8}" dt="2023-07-17T16:59:57.676" v="349" actId="6264"/>
          <ac:spMkLst>
            <pc:docMk/>
            <pc:sldMk cId="4211486563" sldId="419"/>
            <ac:spMk id="36" creationId="{C9C38C98-4FF2-9482-BA65-C685F7E81207}"/>
          </ac:spMkLst>
        </pc:spChg>
        <pc:spChg chg="add del mod ord">
          <ac:chgData name="Thomas Schühly" userId="fb893019dcb27e2f" providerId="LiveId" clId="{EEC3A01E-9CD1-40B4-BD26-3B80972B2DF8}" dt="2023-07-17T16:59:57.676" v="349" actId="6264"/>
          <ac:spMkLst>
            <pc:docMk/>
            <pc:sldMk cId="4211486563" sldId="419"/>
            <ac:spMk id="37" creationId="{3671C1CB-E605-258A-B3E1-B374F492496D}"/>
          </ac:spMkLst>
        </pc:spChg>
        <pc:spChg chg="add del mod">
          <ac:chgData name="Thomas Schühly" userId="fb893019dcb27e2f" providerId="LiveId" clId="{EEC3A01E-9CD1-40B4-BD26-3B80972B2DF8}" dt="2023-07-17T16:59:57.676" v="349" actId="6264"/>
          <ac:spMkLst>
            <pc:docMk/>
            <pc:sldMk cId="4211486563" sldId="419"/>
            <ac:spMk id="38" creationId="{C1FBB705-71C8-DB99-ABB8-BCA211C5760B}"/>
          </ac:spMkLst>
        </pc:spChg>
        <pc:spChg chg="add del mod">
          <ac:chgData name="Thomas Schühly" userId="fb893019dcb27e2f" providerId="LiveId" clId="{EEC3A01E-9CD1-40B4-BD26-3B80972B2DF8}" dt="2023-07-17T16:59:57.676" v="349" actId="6264"/>
          <ac:spMkLst>
            <pc:docMk/>
            <pc:sldMk cId="4211486563" sldId="419"/>
            <ac:spMk id="39" creationId="{A2AE302B-16E3-0A0F-C0AE-11A8C2F690C2}"/>
          </ac:spMkLst>
        </pc:spChg>
        <pc:spChg chg="add del mod">
          <ac:chgData name="Thomas Schühly" userId="fb893019dcb27e2f" providerId="LiveId" clId="{EEC3A01E-9CD1-40B4-BD26-3B80972B2DF8}" dt="2023-07-17T16:59:57.676" v="349" actId="6264"/>
          <ac:spMkLst>
            <pc:docMk/>
            <pc:sldMk cId="4211486563" sldId="419"/>
            <ac:spMk id="40" creationId="{EEC3AF9B-2A18-E13F-8791-F28B1274CF16}"/>
          </ac:spMkLst>
        </pc:spChg>
        <pc:spChg chg="add del mod">
          <ac:chgData name="Thomas Schühly" userId="fb893019dcb27e2f" providerId="LiveId" clId="{EEC3A01E-9CD1-40B4-BD26-3B80972B2DF8}" dt="2023-07-17T16:59:57.676" v="349" actId="6264"/>
          <ac:spMkLst>
            <pc:docMk/>
            <pc:sldMk cId="4211486563" sldId="419"/>
            <ac:spMk id="41" creationId="{3FC866DA-E94F-F645-3D49-607032B5F4F2}"/>
          </ac:spMkLst>
        </pc:spChg>
        <pc:spChg chg="add del mod">
          <ac:chgData name="Thomas Schühly" userId="fb893019dcb27e2f" providerId="LiveId" clId="{EEC3A01E-9CD1-40B4-BD26-3B80972B2DF8}" dt="2023-07-17T16:59:57.676" v="349" actId="6264"/>
          <ac:spMkLst>
            <pc:docMk/>
            <pc:sldMk cId="4211486563" sldId="419"/>
            <ac:spMk id="42" creationId="{1CAC0B8B-DF68-58D6-0C2E-C4D4A72B37C1}"/>
          </ac:spMkLst>
        </pc:spChg>
        <pc:spChg chg="add del mod ord">
          <ac:chgData name="Thomas Schühly" userId="fb893019dcb27e2f" providerId="LiveId" clId="{EEC3A01E-9CD1-40B4-BD26-3B80972B2DF8}" dt="2023-07-17T17:00:04.353" v="351" actId="6264"/>
          <ac:spMkLst>
            <pc:docMk/>
            <pc:sldMk cId="4211486563" sldId="419"/>
            <ac:spMk id="43" creationId="{852396DF-250C-A77D-022A-8B1D18887103}"/>
          </ac:spMkLst>
        </pc:spChg>
        <pc:spChg chg="add del mod ord">
          <ac:chgData name="Thomas Schühly" userId="fb893019dcb27e2f" providerId="LiveId" clId="{EEC3A01E-9CD1-40B4-BD26-3B80972B2DF8}" dt="2023-07-17T17:00:04.353" v="351" actId="6264"/>
          <ac:spMkLst>
            <pc:docMk/>
            <pc:sldMk cId="4211486563" sldId="419"/>
            <ac:spMk id="44" creationId="{917BBC01-61AB-41AD-2BBA-2895A3B14B91}"/>
          </ac:spMkLst>
        </pc:spChg>
        <pc:spChg chg="add del mod ord">
          <ac:chgData name="Thomas Schühly" userId="fb893019dcb27e2f" providerId="LiveId" clId="{EEC3A01E-9CD1-40B4-BD26-3B80972B2DF8}" dt="2023-07-17T17:00:04.353" v="351" actId="6264"/>
          <ac:spMkLst>
            <pc:docMk/>
            <pc:sldMk cId="4211486563" sldId="419"/>
            <ac:spMk id="45" creationId="{E78832CE-0F10-83AB-AFF2-38EB52DE795F}"/>
          </ac:spMkLst>
        </pc:spChg>
        <pc:spChg chg="add del mod">
          <ac:chgData name="Thomas Schühly" userId="fb893019dcb27e2f" providerId="LiveId" clId="{EEC3A01E-9CD1-40B4-BD26-3B80972B2DF8}" dt="2023-07-17T17:00:04.353" v="351" actId="6264"/>
          <ac:spMkLst>
            <pc:docMk/>
            <pc:sldMk cId="4211486563" sldId="419"/>
            <ac:spMk id="46" creationId="{D0C50D7C-FED1-4538-572B-9881590C6D0A}"/>
          </ac:spMkLst>
        </pc:spChg>
        <pc:spChg chg="add del mod">
          <ac:chgData name="Thomas Schühly" userId="fb893019dcb27e2f" providerId="LiveId" clId="{EEC3A01E-9CD1-40B4-BD26-3B80972B2DF8}" dt="2023-07-17T17:00:04.353" v="351" actId="6264"/>
          <ac:spMkLst>
            <pc:docMk/>
            <pc:sldMk cId="4211486563" sldId="419"/>
            <ac:spMk id="47" creationId="{BBE30128-D2EF-4F81-076B-E40646C96E34}"/>
          </ac:spMkLst>
        </pc:spChg>
        <pc:spChg chg="add del mod">
          <ac:chgData name="Thomas Schühly" userId="fb893019dcb27e2f" providerId="LiveId" clId="{EEC3A01E-9CD1-40B4-BD26-3B80972B2DF8}" dt="2023-07-17T17:00:04.353" v="351" actId="6264"/>
          <ac:spMkLst>
            <pc:docMk/>
            <pc:sldMk cId="4211486563" sldId="419"/>
            <ac:spMk id="48" creationId="{999EFB0A-8510-7D51-C9B8-256CFAF24AF0}"/>
          </ac:spMkLst>
        </pc:spChg>
        <pc:spChg chg="add del mod">
          <ac:chgData name="Thomas Schühly" userId="fb893019dcb27e2f" providerId="LiveId" clId="{EEC3A01E-9CD1-40B4-BD26-3B80972B2DF8}" dt="2023-07-17T17:00:04.353" v="351" actId="6264"/>
          <ac:spMkLst>
            <pc:docMk/>
            <pc:sldMk cId="4211486563" sldId="419"/>
            <ac:spMk id="49" creationId="{4239D81D-4991-9D3E-524E-C73DC3CF5A0A}"/>
          </ac:spMkLst>
        </pc:spChg>
        <pc:spChg chg="add del mod ord">
          <ac:chgData name="Thomas Schühly" userId="fb893019dcb27e2f" providerId="LiveId" clId="{EEC3A01E-9CD1-40B4-BD26-3B80972B2DF8}" dt="2023-07-17T17:00:13.963" v="352" actId="6264"/>
          <ac:spMkLst>
            <pc:docMk/>
            <pc:sldMk cId="4211486563" sldId="419"/>
            <ac:spMk id="50" creationId="{87417562-47FC-47B8-C7B3-D3D1C45F30EA}"/>
          </ac:spMkLst>
        </pc:spChg>
        <pc:spChg chg="add del mod ord">
          <ac:chgData name="Thomas Schühly" userId="fb893019dcb27e2f" providerId="LiveId" clId="{EEC3A01E-9CD1-40B4-BD26-3B80972B2DF8}" dt="2023-07-17T17:00:13.963" v="352" actId="6264"/>
          <ac:spMkLst>
            <pc:docMk/>
            <pc:sldMk cId="4211486563" sldId="419"/>
            <ac:spMk id="51" creationId="{8AF58336-B0D2-A60F-A7CF-85CDB8E4A2AD}"/>
          </ac:spMkLst>
        </pc:spChg>
        <pc:spChg chg="add del mod ord">
          <ac:chgData name="Thomas Schühly" userId="fb893019dcb27e2f" providerId="LiveId" clId="{EEC3A01E-9CD1-40B4-BD26-3B80972B2DF8}" dt="2023-07-17T17:00:13.963" v="352" actId="6264"/>
          <ac:spMkLst>
            <pc:docMk/>
            <pc:sldMk cId="4211486563" sldId="419"/>
            <ac:spMk id="52" creationId="{8CB6F3A4-D5CC-AC32-6B5E-84C809382F6B}"/>
          </ac:spMkLst>
        </pc:spChg>
        <pc:spChg chg="add del mod">
          <ac:chgData name="Thomas Schühly" userId="fb893019dcb27e2f" providerId="LiveId" clId="{EEC3A01E-9CD1-40B4-BD26-3B80972B2DF8}" dt="2023-07-17T17:00:13.963" v="352" actId="6264"/>
          <ac:spMkLst>
            <pc:docMk/>
            <pc:sldMk cId="4211486563" sldId="419"/>
            <ac:spMk id="53" creationId="{41BEE153-0102-D9C4-15F4-9E49C3DD2036}"/>
          </ac:spMkLst>
        </pc:spChg>
        <pc:spChg chg="add del mod">
          <ac:chgData name="Thomas Schühly" userId="fb893019dcb27e2f" providerId="LiveId" clId="{EEC3A01E-9CD1-40B4-BD26-3B80972B2DF8}" dt="2023-07-17T17:00:13.963" v="352" actId="6264"/>
          <ac:spMkLst>
            <pc:docMk/>
            <pc:sldMk cId="4211486563" sldId="419"/>
            <ac:spMk id="54" creationId="{20F21F57-9C1F-280A-AEBF-2B7D9B231BC2}"/>
          </ac:spMkLst>
        </pc:spChg>
        <pc:spChg chg="add del mod">
          <ac:chgData name="Thomas Schühly" userId="fb893019dcb27e2f" providerId="LiveId" clId="{EEC3A01E-9CD1-40B4-BD26-3B80972B2DF8}" dt="2023-07-17T17:00:13.963" v="352" actId="6264"/>
          <ac:spMkLst>
            <pc:docMk/>
            <pc:sldMk cId="4211486563" sldId="419"/>
            <ac:spMk id="55" creationId="{61743255-8FD9-EB4E-713A-40F2CBB37D81}"/>
          </ac:spMkLst>
        </pc:spChg>
        <pc:spChg chg="add del mod">
          <ac:chgData name="Thomas Schühly" userId="fb893019dcb27e2f" providerId="LiveId" clId="{EEC3A01E-9CD1-40B4-BD26-3B80972B2DF8}" dt="2023-07-17T17:00:13.963" v="352" actId="6264"/>
          <ac:spMkLst>
            <pc:docMk/>
            <pc:sldMk cId="4211486563" sldId="419"/>
            <ac:spMk id="56" creationId="{AD8C9CDC-AE2C-580E-DAE5-838DE589C755}"/>
          </ac:spMkLst>
        </pc:spChg>
        <pc:spChg chg="add del mod ord">
          <ac:chgData name="Thomas Schühly" userId="fb893019dcb27e2f" providerId="LiveId" clId="{EEC3A01E-9CD1-40B4-BD26-3B80972B2DF8}" dt="2023-07-17T17:00:33.880" v="353" actId="700"/>
          <ac:spMkLst>
            <pc:docMk/>
            <pc:sldMk cId="4211486563" sldId="419"/>
            <ac:spMk id="57" creationId="{8757FE11-A1C5-C5BC-FD29-5CC43AF35DCD}"/>
          </ac:spMkLst>
        </pc:spChg>
        <pc:spChg chg="add del mod ord">
          <ac:chgData name="Thomas Schühly" userId="fb893019dcb27e2f" providerId="LiveId" clId="{EEC3A01E-9CD1-40B4-BD26-3B80972B2DF8}" dt="2023-07-17T17:00:33.880" v="353" actId="700"/>
          <ac:spMkLst>
            <pc:docMk/>
            <pc:sldMk cId="4211486563" sldId="419"/>
            <ac:spMk id="58" creationId="{4D4C73D9-00BE-DCF4-200E-85835EE33AE1}"/>
          </ac:spMkLst>
        </pc:spChg>
        <pc:spChg chg="add del mod ord">
          <ac:chgData name="Thomas Schühly" userId="fb893019dcb27e2f" providerId="LiveId" clId="{EEC3A01E-9CD1-40B4-BD26-3B80972B2DF8}" dt="2023-07-17T17:00:33.880" v="353" actId="700"/>
          <ac:spMkLst>
            <pc:docMk/>
            <pc:sldMk cId="4211486563" sldId="419"/>
            <ac:spMk id="59" creationId="{A4686F10-9818-A4C8-BAA2-3CC512A708ED}"/>
          </ac:spMkLst>
        </pc:spChg>
        <pc:spChg chg="add del mod ord">
          <ac:chgData name="Thomas Schühly" userId="fb893019dcb27e2f" providerId="LiveId" clId="{EEC3A01E-9CD1-40B4-BD26-3B80972B2DF8}" dt="2023-07-17T17:00:37.219" v="354" actId="6264"/>
          <ac:spMkLst>
            <pc:docMk/>
            <pc:sldMk cId="4211486563" sldId="419"/>
            <ac:spMk id="60" creationId="{4A022045-914D-A286-3B40-163E10C23369}"/>
          </ac:spMkLst>
        </pc:spChg>
        <pc:spChg chg="add del mod ord">
          <ac:chgData name="Thomas Schühly" userId="fb893019dcb27e2f" providerId="LiveId" clId="{EEC3A01E-9CD1-40B4-BD26-3B80972B2DF8}" dt="2023-07-17T17:00:37.219" v="354" actId="6264"/>
          <ac:spMkLst>
            <pc:docMk/>
            <pc:sldMk cId="4211486563" sldId="419"/>
            <ac:spMk id="61" creationId="{CAFE7776-9DA0-5B48-982E-CA47EF625CD5}"/>
          </ac:spMkLst>
        </pc:spChg>
        <pc:spChg chg="add del mod ord">
          <ac:chgData name="Thomas Schühly" userId="fb893019dcb27e2f" providerId="LiveId" clId="{EEC3A01E-9CD1-40B4-BD26-3B80972B2DF8}" dt="2023-07-17T17:00:37.219" v="354" actId="6264"/>
          <ac:spMkLst>
            <pc:docMk/>
            <pc:sldMk cId="4211486563" sldId="419"/>
            <ac:spMk id="62" creationId="{C0401C1E-3C44-E090-5024-6C0A15DB6C41}"/>
          </ac:spMkLst>
        </pc:spChg>
        <pc:spChg chg="add del mod">
          <ac:chgData name="Thomas Schühly" userId="fb893019dcb27e2f" providerId="LiveId" clId="{EEC3A01E-9CD1-40B4-BD26-3B80972B2DF8}" dt="2023-07-17T17:00:37.219" v="354" actId="6264"/>
          <ac:spMkLst>
            <pc:docMk/>
            <pc:sldMk cId="4211486563" sldId="419"/>
            <ac:spMk id="63" creationId="{B36AF855-21BA-B089-E9E6-B6A3787B659B}"/>
          </ac:spMkLst>
        </pc:spChg>
        <pc:spChg chg="add del mod">
          <ac:chgData name="Thomas Schühly" userId="fb893019dcb27e2f" providerId="LiveId" clId="{EEC3A01E-9CD1-40B4-BD26-3B80972B2DF8}" dt="2023-07-17T17:00:37.219" v="354" actId="6264"/>
          <ac:spMkLst>
            <pc:docMk/>
            <pc:sldMk cId="4211486563" sldId="419"/>
            <ac:spMk id="64" creationId="{CD7BBAAE-0FE6-EBD4-2A16-3852C54CFB90}"/>
          </ac:spMkLst>
        </pc:spChg>
        <pc:spChg chg="add del mod">
          <ac:chgData name="Thomas Schühly" userId="fb893019dcb27e2f" providerId="LiveId" clId="{EEC3A01E-9CD1-40B4-BD26-3B80972B2DF8}" dt="2023-07-17T17:00:37.219" v="354" actId="6264"/>
          <ac:spMkLst>
            <pc:docMk/>
            <pc:sldMk cId="4211486563" sldId="419"/>
            <ac:spMk id="65" creationId="{DF46AD66-29B0-B45A-22ED-0224D666CE03}"/>
          </ac:spMkLst>
        </pc:spChg>
        <pc:spChg chg="add del mod">
          <ac:chgData name="Thomas Schühly" userId="fb893019dcb27e2f" providerId="LiveId" clId="{EEC3A01E-9CD1-40B4-BD26-3B80972B2DF8}" dt="2023-07-17T17:00:37.219" v="354" actId="6264"/>
          <ac:spMkLst>
            <pc:docMk/>
            <pc:sldMk cId="4211486563" sldId="419"/>
            <ac:spMk id="66" creationId="{719175D6-5DF1-4817-37C0-91E377218707}"/>
          </ac:spMkLst>
        </pc:spChg>
        <pc:spChg chg="add del mod ord">
          <ac:chgData name="Thomas Schühly" userId="fb893019dcb27e2f" providerId="LiveId" clId="{EEC3A01E-9CD1-40B4-BD26-3B80972B2DF8}" dt="2023-07-17T17:00:40.571" v="355" actId="700"/>
          <ac:spMkLst>
            <pc:docMk/>
            <pc:sldMk cId="4211486563" sldId="419"/>
            <ac:spMk id="67" creationId="{89BB19CA-9AA6-D3B2-7FE1-0EC0B9832B31}"/>
          </ac:spMkLst>
        </pc:spChg>
        <pc:spChg chg="add del mod ord">
          <ac:chgData name="Thomas Schühly" userId="fb893019dcb27e2f" providerId="LiveId" clId="{EEC3A01E-9CD1-40B4-BD26-3B80972B2DF8}" dt="2023-07-17T17:00:40.571" v="355" actId="700"/>
          <ac:spMkLst>
            <pc:docMk/>
            <pc:sldMk cId="4211486563" sldId="419"/>
            <ac:spMk id="68" creationId="{186DAD4B-39DF-E353-F723-46FB798005F3}"/>
          </ac:spMkLst>
        </pc:spChg>
        <pc:spChg chg="add del mod ord">
          <ac:chgData name="Thomas Schühly" userId="fb893019dcb27e2f" providerId="LiveId" clId="{EEC3A01E-9CD1-40B4-BD26-3B80972B2DF8}" dt="2023-07-17T17:00:40.571" v="355" actId="700"/>
          <ac:spMkLst>
            <pc:docMk/>
            <pc:sldMk cId="4211486563" sldId="419"/>
            <ac:spMk id="69" creationId="{DC57221E-13EA-EC82-8103-A83EB684365A}"/>
          </ac:spMkLst>
        </pc:spChg>
        <pc:spChg chg="add del mod ord">
          <ac:chgData name="Thomas Schühly" userId="fb893019dcb27e2f" providerId="LiveId" clId="{EEC3A01E-9CD1-40B4-BD26-3B80972B2DF8}" dt="2023-07-17T17:00:44.355" v="357" actId="700"/>
          <ac:spMkLst>
            <pc:docMk/>
            <pc:sldMk cId="4211486563" sldId="419"/>
            <ac:spMk id="70" creationId="{D27A02C4-6DD2-3FE4-1B95-2A4265B7BCFD}"/>
          </ac:spMkLst>
        </pc:spChg>
        <pc:spChg chg="add del mod ord">
          <ac:chgData name="Thomas Schühly" userId="fb893019dcb27e2f" providerId="LiveId" clId="{EEC3A01E-9CD1-40B4-BD26-3B80972B2DF8}" dt="2023-07-17T17:00:53.569" v="359" actId="6264"/>
          <ac:spMkLst>
            <pc:docMk/>
            <pc:sldMk cId="4211486563" sldId="419"/>
            <ac:spMk id="71" creationId="{900DDD31-E0F2-B891-2F70-63C33CE50A2D}"/>
          </ac:spMkLst>
        </pc:spChg>
        <pc:spChg chg="add del mod ord">
          <ac:chgData name="Thomas Schühly" userId="fb893019dcb27e2f" providerId="LiveId" clId="{EEC3A01E-9CD1-40B4-BD26-3B80972B2DF8}" dt="2023-07-17T17:00:53.569" v="359" actId="6264"/>
          <ac:spMkLst>
            <pc:docMk/>
            <pc:sldMk cId="4211486563" sldId="419"/>
            <ac:spMk id="72" creationId="{5FF828D4-B793-36B3-4004-7BBF67763381}"/>
          </ac:spMkLst>
        </pc:spChg>
        <pc:spChg chg="add del mod ord">
          <ac:chgData name="Thomas Schühly" userId="fb893019dcb27e2f" providerId="LiveId" clId="{EEC3A01E-9CD1-40B4-BD26-3B80972B2DF8}" dt="2023-07-17T17:00:53.569" v="359" actId="6264"/>
          <ac:spMkLst>
            <pc:docMk/>
            <pc:sldMk cId="4211486563" sldId="419"/>
            <ac:spMk id="73" creationId="{A8998744-E2FF-18BE-4C3B-D04B07B28B6E}"/>
          </ac:spMkLst>
        </pc:spChg>
        <pc:spChg chg="add del mod">
          <ac:chgData name="Thomas Schühly" userId="fb893019dcb27e2f" providerId="LiveId" clId="{EEC3A01E-9CD1-40B4-BD26-3B80972B2DF8}" dt="2023-07-17T17:00:53.569" v="359" actId="6264"/>
          <ac:spMkLst>
            <pc:docMk/>
            <pc:sldMk cId="4211486563" sldId="419"/>
            <ac:spMk id="74" creationId="{A14F61A5-EB49-B826-C22F-AE88C9621D1A}"/>
          </ac:spMkLst>
        </pc:spChg>
        <pc:spChg chg="add del mod">
          <ac:chgData name="Thomas Schühly" userId="fb893019dcb27e2f" providerId="LiveId" clId="{EEC3A01E-9CD1-40B4-BD26-3B80972B2DF8}" dt="2023-07-17T17:00:53.569" v="359" actId="6264"/>
          <ac:spMkLst>
            <pc:docMk/>
            <pc:sldMk cId="4211486563" sldId="419"/>
            <ac:spMk id="75" creationId="{F8609785-3997-5A03-6A2C-299D74C2FBC9}"/>
          </ac:spMkLst>
        </pc:spChg>
        <pc:spChg chg="add del mod">
          <ac:chgData name="Thomas Schühly" userId="fb893019dcb27e2f" providerId="LiveId" clId="{EEC3A01E-9CD1-40B4-BD26-3B80972B2DF8}" dt="2023-07-17T17:00:53.569" v="359" actId="6264"/>
          <ac:spMkLst>
            <pc:docMk/>
            <pc:sldMk cId="4211486563" sldId="419"/>
            <ac:spMk id="76" creationId="{9CF81DF2-31BB-8205-6A88-424A559F7997}"/>
          </ac:spMkLst>
        </pc:spChg>
        <pc:spChg chg="add del mod">
          <ac:chgData name="Thomas Schühly" userId="fb893019dcb27e2f" providerId="LiveId" clId="{EEC3A01E-9CD1-40B4-BD26-3B80972B2DF8}" dt="2023-07-17T17:00:53.569" v="359" actId="6264"/>
          <ac:spMkLst>
            <pc:docMk/>
            <pc:sldMk cId="4211486563" sldId="419"/>
            <ac:spMk id="77" creationId="{16257B63-B3C3-C74A-E3B4-451B45A37EA4}"/>
          </ac:spMkLst>
        </pc:spChg>
        <pc:spChg chg="add del mod ord">
          <ac:chgData name="Thomas Schühly" userId="fb893019dcb27e2f" providerId="LiveId" clId="{EEC3A01E-9CD1-40B4-BD26-3B80972B2DF8}" dt="2023-07-17T17:03:00.640" v="383" actId="6264"/>
          <ac:spMkLst>
            <pc:docMk/>
            <pc:sldMk cId="4211486563" sldId="419"/>
            <ac:spMk id="78" creationId="{B4058710-2D88-5F9C-2884-4FDB7D917381}"/>
          </ac:spMkLst>
        </pc:spChg>
        <pc:spChg chg="add del mod ord">
          <ac:chgData name="Thomas Schühly" userId="fb893019dcb27e2f" providerId="LiveId" clId="{EEC3A01E-9CD1-40B4-BD26-3B80972B2DF8}" dt="2023-07-17T17:03:00.640" v="383" actId="6264"/>
          <ac:spMkLst>
            <pc:docMk/>
            <pc:sldMk cId="4211486563" sldId="419"/>
            <ac:spMk id="79" creationId="{FCADD307-BAC1-5E5F-C948-8D80436D969E}"/>
          </ac:spMkLst>
        </pc:spChg>
        <pc:spChg chg="add del mod ord">
          <ac:chgData name="Thomas Schühly" userId="fb893019dcb27e2f" providerId="LiveId" clId="{EEC3A01E-9CD1-40B4-BD26-3B80972B2DF8}" dt="2023-07-17T17:03:00.640" v="383" actId="6264"/>
          <ac:spMkLst>
            <pc:docMk/>
            <pc:sldMk cId="4211486563" sldId="419"/>
            <ac:spMk id="80" creationId="{7C8F24DF-AC13-2CE0-0C4D-33FDFC291701}"/>
          </ac:spMkLst>
        </pc:spChg>
        <pc:spChg chg="mod ord">
          <ac:chgData name="Thomas Schühly" userId="fb893019dcb27e2f" providerId="LiveId" clId="{EEC3A01E-9CD1-40B4-BD26-3B80972B2DF8}" dt="2023-07-17T17:03:00.640" v="383" actId="6264"/>
          <ac:spMkLst>
            <pc:docMk/>
            <pc:sldMk cId="4211486563" sldId="419"/>
            <ac:spMk id="81" creationId="{D3012352-7C1E-E0B6-70B7-573F8A78FE97}"/>
          </ac:spMkLst>
        </pc:spChg>
        <pc:spChg chg="add del mod">
          <ac:chgData name="Thomas Schühly" userId="fb893019dcb27e2f" providerId="LiveId" clId="{EEC3A01E-9CD1-40B4-BD26-3B80972B2DF8}" dt="2023-07-17T17:03:00.640" v="383" actId="6264"/>
          <ac:spMkLst>
            <pc:docMk/>
            <pc:sldMk cId="4211486563" sldId="419"/>
            <ac:spMk id="82" creationId="{B1169EF8-974E-7B67-9A0F-2A048326294A}"/>
          </ac:spMkLst>
        </pc:spChg>
        <pc:spChg chg="add del mod">
          <ac:chgData name="Thomas Schühly" userId="fb893019dcb27e2f" providerId="LiveId" clId="{EEC3A01E-9CD1-40B4-BD26-3B80972B2DF8}" dt="2023-07-17T17:03:00.640" v="383" actId="6264"/>
          <ac:spMkLst>
            <pc:docMk/>
            <pc:sldMk cId="4211486563" sldId="419"/>
            <ac:spMk id="83" creationId="{DC5BB3C9-958E-D645-6470-BF6FA0C10FA0}"/>
          </ac:spMkLst>
        </pc:spChg>
        <pc:spChg chg="add del mod">
          <ac:chgData name="Thomas Schühly" userId="fb893019dcb27e2f" providerId="LiveId" clId="{EEC3A01E-9CD1-40B4-BD26-3B80972B2DF8}" dt="2023-07-17T17:03:00.640" v="383" actId="6264"/>
          <ac:spMkLst>
            <pc:docMk/>
            <pc:sldMk cId="4211486563" sldId="419"/>
            <ac:spMk id="84" creationId="{6269B735-61EB-BE05-B438-2DFF2897C764}"/>
          </ac:spMkLst>
        </pc:spChg>
        <pc:spChg chg="add del mod">
          <ac:chgData name="Thomas Schühly" userId="fb893019dcb27e2f" providerId="LiveId" clId="{EEC3A01E-9CD1-40B4-BD26-3B80972B2DF8}" dt="2023-07-17T17:03:00.640" v="383" actId="6264"/>
          <ac:spMkLst>
            <pc:docMk/>
            <pc:sldMk cId="4211486563" sldId="419"/>
            <ac:spMk id="85" creationId="{1053C762-53DB-0EEB-417A-E4726FF08F0F}"/>
          </ac:spMkLst>
        </pc:spChg>
        <pc:spChg chg="add del mod ord">
          <ac:chgData name="Thomas Schühly" userId="fb893019dcb27e2f" providerId="LiveId" clId="{EEC3A01E-9CD1-40B4-BD26-3B80972B2DF8}" dt="2023-07-17T17:04:31.628" v="385" actId="478"/>
          <ac:spMkLst>
            <pc:docMk/>
            <pc:sldMk cId="4211486563" sldId="419"/>
            <ac:spMk id="86" creationId="{B90E9584-0624-2AC4-B430-A33FFF85C71B}"/>
          </ac:spMkLst>
        </pc:spChg>
        <pc:spChg chg="add mod ord">
          <ac:chgData name="Thomas Schühly" userId="fb893019dcb27e2f" providerId="LiveId" clId="{EEC3A01E-9CD1-40B4-BD26-3B80972B2DF8}" dt="2023-07-17T17:03:00.640" v="383" actId="6264"/>
          <ac:spMkLst>
            <pc:docMk/>
            <pc:sldMk cId="4211486563" sldId="419"/>
            <ac:spMk id="87" creationId="{AC847CF7-F966-FD90-9631-D6FA378FB740}"/>
          </ac:spMkLst>
        </pc:spChg>
        <pc:spChg chg="add mod ord">
          <ac:chgData name="Thomas Schühly" userId="fb893019dcb27e2f" providerId="LiveId" clId="{EEC3A01E-9CD1-40B4-BD26-3B80972B2DF8}" dt="2023-07-17T17:03:00.640" v="383" actId="6264"/>
          <ac:spMkLst>
            <pc:docMk/>
            <pc:sldMk cId="4211486563" sldId="419"/>
            <ac:spMk id="88" creationId="{A873CFA9-A9B4-6799-7F45-A7809CD165F8}"/>
          </ac:spMkLst>
        </pc:spChg>
        <pc:picChg chg="del">
          <ac:chgData name="Thomas Schühly" userId="fb893019dcb27e2f" providerId="LiveId" clId="{EEC3A01E-9CD1-40B4-BD26-3B80972B2DF8}" dt="2023-07-17T17:04:56.070" v="389" actId="478"/>
          <ac:picMkLst>
            <pc:docMk/>
            <pc:sldMk cId="4211486563" sldId="419"/>
            <ac:picMk id="7" creationId="{473C6DD1-A079-039B-512B-89FF3914F8D4}"/>
          </ac:picMkLst>
        </pc:picChg>
        <pc:picChg chg="add mod">
          <ac:chgData name="Thomas Schühly" userId="fb893019dcb27e2f" providerId="LiveId" clId="{EEC3A01E-9CD1-40B4-BD26-3B80972B2DF8}" dt="2023-07-17T17:05:17.018" v="394" actId="1076"/>
          <ac:picMkLst>
            <pc:docMk/>
            <pc:sldMk cId="4211486563" sldId="419"/>
            <ac:picMk id="90" creationId="{1ED6D0EC-E9C2-3399-A200-FCF6223FFDBA}"/>
          </ac:picMkLst>
        </pc:picChg>
      </pc:sldChg>
      <pc:sldChg chg="addSp delSp modSp mod chgLayout modNotesTx">
        <pc:chgData name="Thomas Schühly" userId="fb893019dcb27e2f" providerId="LiveId" clId="{EEC3A01E-9CD1-40B4-BD26-3B80972B2DF8}" dt="2023-08-09T13:32:17.368" v="1905" actId="20577"/>
        <pc:sldMkLst>
          <pc:docMk/>
          <pc:sldMk cId="2080656190" sldId="440"/>
        </pc:sldMkLst>
        <pc:spChg chg="mod ord">
          <ac:chgData name="Thomas Schühly" userId="fb893019dcb27e2f" providerId="LiveId" clId="{EEC3A01E-9CD1-40B4-BD26-3B80972B2DF8}" dt="2023-07-17T17:03:00.640" v="383" actId="6264"/>
          <ac:spMkLst>
            <pc:docMk/>
            <pc:sldMk cId="2080656190" sldId="440"/>
            <ac:spMk id="2" creationId="{4894BE86-3435-2143-5151-714578D4CB67}"/>
          </ac:spMkLst>
        </pc:spChg>
        <pc:spChg chg="add del mod">
          <ac:chgData name="Thomas Schühly" userId="fb893019dcb27e2f" providerId="LiveId" clId="{EEC3A01E-9CD1-40B4-BD26-3B80972B2DF8}" dt="2023-07-17T16:45:20.282" v="65" actId="6264"/>
          <ac:spMkLst>
            <pc:docMk/>
            <pc:sldMk cId="2080656190" sldId="440"/>
            <ac:spMk id="3" creationId="{67624BB7-ECD7-8236-04F7-72F4864F55A0}"/>
          </ac:spMkLst>
        </pc:spChg>
        <pc:spChg chg="mod ord">
          <ac:chgData name="Thomas Schühly" userId="fb893019dcb27e2f" providerId="LiveId" clId="{EEC3A01E-9CD1-40B4-BD26-3B80972B2DF8}" dt="2023-07-17T17:03:00.640" v="383" actId="6264"/>
          <ac:spMkLst>
            <pc:docMk/>
            <pc:sldMk cId="2080656190" sldId="440"/>
            <ac:spMk id="4" creationId="{04CD52BE-6C21-67F7-2A3A-6CE8E1D2CA26}"/>
          </ac:spMkLst>
        </pc:spChg>
        <pc:spChg chg="mod ord">
          <ac:chgData name="Thomas Schühly" userId="fb893019dcb27e2f" providerId="LiveId" clId="{EEC3A01E-9CD1-40B4-BD26-3B80972B2DF8}" dt="2023-07-17T17:03:00.640" v="383" actId="6264"/>
          <ac:spMkLst>
            <pc:docMk/>
            <pc:sldMk cId="2080656190" sldId="440"/>
            <ac:spMk id="5" creationId="{EF428C45-93EC-108D-40FA-9DEE8F1BF735}"/>
          </ac:spMkLst>
        </pc:spChg>
        <pc:spChg chg="mod ord">
          <ac:chgData name="Thomas Schühly" userId="fb893019dcb27e2f" providerId="LiveId" clId="{EEC3A01E-9CD1-40B4-BD26-3B80972B2DF8}" dt="2023-07-17T17:03:00.640" v="383" actId="6264"/>
          <ac:spMkLst>
            <pc:docMk/>
            <pc:sldMk cId="2080656190" sldId="440"/>
            <ac:spMk id="6" creationId="{636AA9DB-E9E8-407E-C08D-481E2741250F}"/>
          </ac:spMkLst>
        </pc:spChg>
        <pc:spChg chg="add del mod">
          <ac:chgData name="Thomas Schühly" userId="fb893019dcb27e2f" providerId="LiveId" clId="{EEC3A01E-9CD1-40B4-BD26-3B80972B2DF8}" dt="2023-07-17T16:45:20.282" v="65" actId="6264"/>
          <ac:spMkLst>
            <pc:docMk/>
            <pc:sldMk cId="2080656190" sldId="440"/>
            <ac:spMk id="8" creationId="{0D59BB93-E908-265C-B1E7-6F3F1B581F62}"/>
          </ac:spMkLst>
        </pc:spChg>
        <pc:spChg chg="add del mod">
          <ac:chgData name="Thomas Schühly" userId="fb893019dcb27e2f" providerId="LiveId" clId="{EEC3A01E-9CD1-40B4-BD26-3B80972B2DF8}" dt="2023-07-17T16:45:20.282" v="65" actId="6264"/>
          <ac:spMkLst>
            <pc:docMk/>
            <pc:sldMk cId="2080656190" sldId="440"/>
            <ac:spMk id="9" creationId="{BE95CD5A-7F76-CDDC-70D5-CAFE7AED1ACB}"/>
          </ac:spMkLst>
        </pc:spChg>
        <pc:spChg chg="add del mod">
          <ac:chgData name="Thomas Schühly" userId="fb893019dcb27e2f" providerId="LiveId" clId="{EEC3A01E-9CD1-40B4-BD26-3B80972B2DF8}" dt="2023-07-17T16:45:20.282" v="65" actId="6264"/>
          <ac:spMkLst>
            <pc:docMk/>
            <pc:sldMk cId="2080656190" sldId="440"/>
            <ac:spMk id="10" creationId="{F512269B-1435-DC14-5984-F639F6279C29}"/>
          </ac:spMkLst>
        </pc:spChg>
        <pc:spChg chg="add del mod ord">
          <ac:chgData name="Thomas Schühly" userId="fb893019dcb27e2f" providerId="LiveId" clId="{EEC3A01E-9CD1-40B4-BD26-3B80972B2DF8}" dt="2023-07-17T16:56:31.107" v="326" actId="6264"/>
          <ac:spMkLst>
            <pc:docMk/>
            <pc:sldMk cId="2080656190" sldId="440"/>
            <ac:spMk id="11" creationId="{5C1E943F-7D47-FEEA-8610-608D83AB0EC0}"/>
          </ac:spMkLst>
        </pc:spChg>
        <pc:spChg chg="add del mod ord">
          <ac:chgData name="Thomas Schühly" userId="fb893019dcb27e2f" providerId="LiveId" clId="{EEC3A01E-9CD1-40B4-BD26-3B80972B2DF8}" dt="2023-07-17T16:56:31.107" v="326" actId="6264"/>
          <ac:spMkLst>
            <pc:docMk/>
            <pc:sldMk cId="2080656190" sldId="440"/>
            <ac:spMk id="12" creationId="{3086534F-7337-F953-A636-3FD8CF0CB1AA}"/>
          </ac:spMkLst>
        </pc:spChg>
        <pc:spChg chg="add del mod">
          <ac:chgData name="Thomas Schühly" userId="fb893019dcb27e2f" providerId="LiveId" clId="{EEC3A01E-9CD1-40B4-BD26-3B80972B2DF8}" dt="2023-07-17T16:56:31.107" v="326" actId="6264"/>
          <ac:spMkLst>
            <pc:docMk/>
            <pc:sldMk cId="2080656190" sldId="440"/>
            <ac:spMk id="13" creationId="{5A6C88BE-040F-72FF-2295-079ECC12D7D3}"/>
          </ac:spMkLst>
        </pc:spChg>
        <pc:spChg chg="add del mod">
          <ac:chgData name="Thomas Schühly" userId="fb893019dcb27e2f" providerId="LiveId" clId="{EEC3A01E-9CD1-40B4-BD26-3B80972B2DF8}" dt="2023-07-17T16:56:31.107" v="326" actId="6264"/>
          <ac:spMkLst>
            <pc:docMk/>
            <pc:sldMk cId="2080656190" sldId="440"/>
            <ac:spMk id="14" creationId="{119B3BD5-14E7-9F62-6520-C0010D82C8B3}"/>
          </ac:spMkLst>
        </pc:spChg>
        <pc:spChg chg="add del mod">
          <ac:chgData name="Thomas Schühly" userId="fb893019dcb27e2f" providerId="LiveId" clId="{EEC3A01E-9CD1-40B4-BD26-3B80972B2DF8}" dt="2023-07-17T16:56:31.107" v="326" actId="6264"/>
          <ac:spMkLst>
            <pc:docMk/>
            <pc:sldMk cId="2080656190" sldId="440"/>
            <ac:spMk id="15" creationId="{1505F8CD-0B31-9909-9373-3E69CFFE7284}"/>
          </ac:spMkLst>
        </pc:spChg>
        <pc:spChg chg="add del mod">
          <ac:chgData name="Thomas Schühly" userId="fb893019dcb27e2f" providerId="LiveId" clId="{EEC3A01E-9CD1-40B4-BD26-3B80972B2DF8}" dt="2023-07-17T16:56:31.107" v="326" actId="6264"/>
          <ac:spMkLst>
            <pc:docMk/>
            <pc:sldMk cId="2080656190" sldId="440"/>
            <ac:spMk id="16" creationId="{9F4E8BFF-59B1-12AF-09E4-327FC337E79A}"/>
          </ac:spMkLst>
        </pc:spChg>
        <pc:spChg chg="add del mod ord">
          <ac:chgData name="Thomas Schühly" userId="fb893019dcb27e2f" providerId="LiveId" clId="{EEC3A01E-9CD1-40B4-BD26-3B80972B2DF8}" dt="2023-07-17T16:58:52.001" v="346" actId="6264"/>
          <ac:spMkLst>
            <pc:docMk/>
            <pc:sldMk cId="2080656190" sldId="440"/>
            <ac:spMk id="17" creationId="{FD12E525-1E77-8057-A433-34AC19939192}"/>
          </ac:spMkLst>
        </pc:spChg>
        <pc:spChg chg="add del mod ord">
          <ac:chgData name="Thomas Schühly" userId="fb893019dcb27e2f" providerId="LiveId" clId="{EEC3A01E-9CD1-40B4-BD26-3B80972B2DF8}" dt="2023-07-17T16:58:52.001" v="346" actId="6264"/>
          <ac:spMkLst>
            <pc:docMk/>
            <pc:sldMk cId="2080656190" sldId="440"/>
            <ac:spMk id="18" creationId="{D07E628C-7372-CB5D-4BAE-DECDAC1A6C4C}"/>
          </ac:spMkLst>
        </pc:spChg>
        <pc:spChg chg="add del mod">
          <ac:chgData name="Thomas Schühly" userId="fb893019dcb27e2f" providerId="LiveId" clId="{EEC3A01E-9CD1-40B4-BD26-3B80972B2DF8}" dt="2023-07-17T16:58:52.001" v="346" actId="6264"/>
          <ac:spMkLst>
            <pc:docMk/>
            <pc:sldMk cId="2080656190" sldId="440"/>
            <ac:spMk id="19" creationId="{49D0B50E-E496-953C-BD65-C6FC501555B1}"/>
          </ac:spMkLst>
        </pc:spChg>
        <pc:spChg chg="add del mod">
          <ac:chgData name="Thomas Schühly" userId="fb893019dcb27e2f" providerId="LiveId" clId="{EEC3A01E-9CD1-40B4-BD26-3B80972B2DF8}" dt="2023-07-17T16:58:52.001" v="346" actId="6264"/>
          <ac:spMkLst>
            <pc:docMk/>
            <pc:sldMk cId="2080656190" sldId="440"/>
            <ac:spMk id="20" creationId="{99C3BA15-2A32-5BC2-1B30-60316783956C}"/>
          </ac:spMkLst>
        </pc:spChg>
        <pc:spChg chg="add del mod">
          <ac:chgData name="Thomas Schühly" userId="fb893019dcb27e2f" providerId="LiveId" clId="{EEC3A01E-9CD1-40B4-BD26-3B80972B2DF8}" dt="2023-07-17T16:58:52.001" v="346" actId="6264"/>
          <ac:spMkLst>
            <pc:docMk/>
            <pc:sldMk cId="2080656190" sldId="440"/>
            <ac:spMk id="21" creationId="{73B1953B-3BE5-8B29-6888-791EF2F6383A}"/>
          </ac:spMkLst>
        </pc:spChg>
        <pc:spChg chg="add del mod">
          <ac:chgData name="Thomas Schühly" userId="fb893019dcb27e2f" providerId="LiveId" clId="{EEC3A01E-9CD1-40B4-BD26-3B80972B2DF8}" dt="2023-07-17T16:58:52.001" v="346" actId="6264"/>
          <ac:spMkLst>
            <pc:docMk/>
            <pc:sldMk cId="2080656190" sldId="440"/>
            <ac:spMk id="22" creationId="{2B33D885-2B80-CBD0-F5B7-AAEDB01B6E19}"/>
          </ac:spMkLst>
        </pc:spChg>
        <pc:spChg chg="add del mod ord">
          <ac:chgData name="Thomas Schühly" userId="fb893019dcb27e2f" providerId="LiveId" clId="{EEC3A01E-9CD1-40B4-BD26-3B80972B2DF8}" dt="2023-07-17T17:03:00.640" v="383" actId="6264"/>
          <ac:spMkLst>
            <pc:docMk/>
            <pc:sldMk cId="2080656190" sldId="440"/>
            <ac:spMk id="23" creationId="{1C335429-0360-2AE1-E7F8-BC97BF0A2F88}"/>
          </ac:spMkLst>
        </pc:spChg>
        <pc:spChg chg="add del mod ord">
          <ac:chgData name="Thomas Schühly" userId="fb893019dcb27e2f" providerId="LiveId" clId="{EEC3A01E-9CD1-40B4-BD26-3B80972B2DF8}" dt="2023-07-17T17:03:00.640" v="383" actId="6264"/>
          <ac:spMkLst>
            <pc:docMk/>
            <pc:sldMk cId="2080656190" sldId="440"/>
            <ac:spMk id="24" creationId="{913211A5-DD78-55A0-7D4E-96EEAB366CCD}"/>
          </ac:spMkLst>
        </pc:spChg>
        <pc:spChg chg="add del mod">
          <ac:chgData name="Thomas Schühly" userId="fb893019dcb27e2f" providerId="LiveId" clId="{EEC3A01E-9CD1-40B4-BD26-3B80972B2DF8}" dt="2023-07-17T17:03:00.640" v="383" actId="6264"/>
          <ac:spMkLst>
            <pc:docMk/>
            <pc:sldMk cId="2080656190" sldId="440"/>
            <ac:spMk id="25" creationId="{A93B5645-D391-FF3A-D5B0-EC138612743A}"/>
          </ac:spMkLst>
        </pc:spChg>
        <pc:spChg chg="add del mod">
          <ac:chgData name="Thomas Schühly" userId="fb893019dcb27e2f" providerId="LiveId" clId="{EEC3A01E-9CD1-40B4-BD26-3B80972B2DF8}" dt="2023-07-17T17:03:00.640" v="383" actId="6264"/>
          <ac:spMkLst>
            <pc:docMk/>
            <pc:sldMk cId="2080656190" sldId="440"/>
            <ac:spMk id="26" creationId="{C81D4F44-0A5F-993D-0FA0-F301BFB5239B}"/>
          </ac:spMkLst>
        </pc:spChg>
        <pc:spChg chg="add del mod">
          <ac:chgData name="Thomas Schühly" userId="fb893019dcb27e2f" providerId="LiveId" clId="{EEC3A01E-9CD1-40B4-BD26-3B80972B2DF8}" dt="2023-07-17T17:03:00.640" v="383" actId="6264"/>
          <ac:spMkLst>
            <pc:docMk/>
            <pc:sldMk cId="2080656190" sldId="440"/>
            <ac:spMk id="27" creationId="{AF620A38-6C17-22E0-597D-AF3312637EF6}"/>
          </ac:spMkLst>
        </pc:spChg>
        <pc:spChg chg="add del mod">
          <ac:chgData name="Thomas Schühly" userId="fb893019dcb27e2f" providerId="LiveId" clId="{EEC3A01E-9CD1-40B4-BD26-3B80972B2DF8}" dt="2023-07-17T17:03:00.640" v="383" actId="6264"/>
          <ac:spMkLst>
            <pc:docMk/>
            <pc:sldMk cId="2080656190" sldId="440"/>
            <ac:spMk id="28" creationId="{824D885A-62AD-C6ED-F0BF-85AC2BF7FE13}"/>
          </ac:spMkLst>
        </pc:spChg>
        <pc:spChg chg="add mod ord">
          <ac:chgData name="Thomas Schühly" userId="fb893019dcb27e2f" providerId="LiveId" clId="{EEC3A01E-9CD1-40B4-BD26-3B80972B2DF8}" dt="2023-07-17T17:03:00.640" v="383" actId="6264"/>
          <ac:spMkLst>
            <pc:docMk/>
            <pc:sldMk cId="2080656190" sldId="440"/>
            <ac:spMk id="29" creationId="{8462A358-CCAA-6431-FEF4-3D7BAFE8FE43}"/>
          </ac:spMkLst>
        </pc:spChg>
        <pc:spChg chg="add mod ord">
          <ac:chgData name="Thomas Schühly" userId="fb893019dcb27e2f" providerId="LiveId" clId="{EEC3A01E-9CD1-40B4-BD26-3B80972B2DF8}" dt="2023-07-17T17:03:00.640" v="383" actId="6264"/>
          <ac:spMkLst>
            <pc:docMk/>
            <pc:sldMk cId="2080656190" sldId="440"/>
            <ac:spMk id="30" creationId="{537E96AE-B34B-BD42-E792-8AC262A03D22}"/>
          </ac:spMkLst>
        </pc:spChg>
      </pc:sldChg>
      <pc:sldChg chg="addSp delSp modSp mod modClrScheme chgLayout modNotesTx">
        <pc:chgData name="Thomas Schühly" userId="fb893019dcb27e2f" providerId="LiveId" clId="{EEC3A01E-9CD1-40B4-BD26-3B80972B2DF8}" dt="2023-08-09T13:50:28.936" v="2141" actId="20577"/>
        <pc:sldMkLst>
          <pc:docMk/>
          <pc:sldMk cId="4110024226" sldId="441"/>
        </pc:sldMkLst>
        <pc:spChg chg="add del mod">
          <ac:chgData name="Thomas Schühly" userId="fb893019dcb27e2f" providerId="LiveId" clId="{EEC3A01E-9CD1-40B4-BD26-3B80972B2DF8}" dt="2023-07-17T16:45:20.282" v="65" actId="6264"/>
          <ac:spMkLst>
            <pc:docMk/>
            <pc:sldMk cId="4110024226" sldId="441"/>
            <ac:spMk id="2" creationId="{FF994E53-54E6-36CB-34D3-C96A36DDBC6B}"/>
          </ac:spMkLst>
        </pc:spChg>
        <pc:spChg chg="add del mod">
          <ac:chgData name="Thomas Schühly" userId="fb893019dcb27e2f" providerId="LiveId" clId="{EEC3A01E-9CD1-40B4-BD26-3B80972B2DF8}" dt="2023-07-17T16:45:20.282" v="65" actId="6264"/>
          <ac:spMkLst>
            <pc:docMk/>
            <pc:sldMk cId="4110024226" sldId="441"/>
            <ac:spMk id="3" creationId="{40D43FB6-E494-21D7-31D9-A08633D825E3}"/>
          </ac:spMkLst>
        </pc:spChg>
        <pc:spChg chg="add del">
          <ac:chgData name="Thomas Schühly" userId="fb893019dcb27e2f" providerId="LiveId" clId="{EEC3A01E-9CD1-40B4-BD26-3B80972B2DF8}" dt="2023-08-06T09:55:58.543" v="1370" actId="22"/>
          <ac:spMkLst>
            <pc:docMk/>
            <pc:sldMk cId="4110024226" sldId="441"/>
            <ac:spMk id="3" creationId="{A9D3E6D0-0DF2-9E07-61B9-3EB6FC10C4B5}"/>
          </ac:spMkLst>
        </pc:spChg>
        <pc:spChg chg="mod ord">
          <ac:chgData name="Thomas Schühly" userId="fb893019dcb27e2f" providerId="LiveId" clId="{EEC3A01E-9CD1-40B4-BD26-3B80972B2DF8}" dt="2023-07-17T19:58:59.999" v="631" actId="700"/>
          <ac:spMkLst>
            <pc:docMk/>
            <pc:sldMk cId="4110024226" sldId="441"/>
            <ac:spMk id="4" creationId="{B3C4888E-45F0-F502-7AF1-7C9DF2AD501E}"/>
          </ac:spMkLst>
        </pc:spChg>
        <pc:spChg chg="add del mod ord">
          <ac:chgData name="Thomas Schühly" userId="fb893019dcb27e2f" providerId="LiveId" clId="{EEC3A01E-9CD1-40B4-BD26-3B80972B2DF8}" dt="2023-07-17T16:56:31.107" v="326" actId="6264"/>
          <ac:spMkLst>
            <pc:docMk/>
            <pc:sldMk cId="4110024226" sldId="441"/>
            <ac:spMk id="5" creationId="{4CA10056-561F-CD93-2D36-E3E5F92F4E8E}"/>
          </ac:spMkLst>
        </pc:spChg>
        <pc:spChg chg="mod ord">
          <ac:chgData name="Thomas Schühly" userId="fb893019dcb27e2f" providerId="LiveId" clId="{EEC3A01E-9CD1-40B4-BD26-3B80972B2DF8}" dt="2023-07-17T19:58:59.999" v="631" actId="700"/>
          <ac:spMkLst>
            <pc:docMk/>
            <pc:sldMk cId="4110024226" sldId="441"/>
            <ac:spMk id="6" creationId="{EF7D0782-3279-6A49-2A8B-1D8A3E3E4880}"/>
          </ac:spMkLst>
        </pc:spChg>
        <pc:spChg chg="del">
          <ac:chgData name="Thomas Schühly" userId="fb893019dcb27e2f" providerId="LiveId" clId="{EEC3A01E-9CD1-40B4-BD26-3B80972B2DF8}" dt="2023-07-17T16:45:20.282" v="65" actId="6264"/>
          <ac:spMkLst>
            <pc:docMk/>
            <pc:sldMk cId="4110024226" sldId="441"/>
            <ac:spMk id="7" creationId="{5953248B-41A0-DE48-1424-3E0358EB3C74}"/>
          </ac:spMkLst>
        </pc:spChg>
        <pc:spChg chg="add del mod ord">
          <ac:chgData name="Thomas Schühly" userId="fb893019dcb27e2f" providerId="LiveId" clId="{EEC3A01E-9CD1-40B4-BD26-3B80972B2DF8}" dt="2023-07-17T16:56:31.107" v="326" actId="6264"/>
          <ac:spMkLst>
            <pc:docMk/>
            <pc:sldMk cId="4110024226" sldId="441"/>
            <ac:spMk id="8" creationId="{206A665E-883A-0569-9406-2D6FBCD7833F}"/>
          </ac:spMkLst>
        </pc:spChg>
        <pc:spChg chg="add del mod ord">
          <ac:chgData name="Thomas Schühly" userId="fb893019dcb27e2f" providerId="LiveId" clId="{EEC3A01E-9CD1-40B4-BD26-3B80972B2DF8}" dt="2023-07-17T16:56:31.107" v="326" actId="6264"/>
          <ac:spMkLst>
            <pc:docMk/>
            <pc:sldMk cId="4110024226" sldId="441"/>
            <ac:spMk id="9" creationId="{9F858BB6-7D40-411D-226E-7C8DE60F67BE}"/>
          </ac:spMkLst>
        </pc:spChg>
        <pc:spChg chg="add del mod">
          <ac:chgData name="Thomas Schühly" userId="fb893019dcb27e2f" providerId="LiveId" clId="{EEC3A01E-9CD1-40B4-BD26-3B80972B2DF8}" dt="2023-07-17T16:56:31.107" v="326" actId="6264"/>
          <ac:spMkLst>
            <pc:docMk/>
            <pc:sldMk cId="4110024226" sldId="441"/>
            <ac:spMk id="10" creationId="{ACDB8BD9-F1A0-CEE9-54E1-97870039DAFF}"/>
          </ac:spMkLst>
        </pc:spChg>
        <pc:spChg chg="add del mod">
          <ac:chgData name="Thomas Schühly" userId="fb893019dcb27e2f" providerId="LiveId" clId="{EEC3A01E-9CD1-40B4-BD26-3B80972B2DF8}" dt="2023-07-17T16:56:31.107" v="326" actId="6264"/>
          <ac:spMkLst>
            <pc:docMk/>
            <pc:sldMk cId="4110024226" sldId="441"/>
            <ac:spMk id="11" creationId="{8F4E2993-D328-0F7B-C579-528E375138CE}"/>
          </ac:spMkLst>
        </pc:spChg>
        <pc:spChg chg="add del mod ord">
          <ac:chgData name="Thomas Schühly" userId="fb893019dcb27e2f" providerId="LiveId" clId="{EEC3A01E-9CD1-40B4-BD26-3B80972B2DF8}" dt="2023-07-17T17:03:00.640" v="383" actId="6264"/>
          <ac:spMkLst>
            <pc:docMk/>
            <pc:sldMk cId="4110024226" sldId="441"/>
            <ac:spMk id="12" creationId="{A04F860F-7538-6AA0-1B00-332CFDBBB802}"/>
          </ac:spMkLst>
        </pc:spChg>
        <pc:spChg chg="add del mod ord">
          <ac:chgData name="Thomas Schühly" userId="fb893019dcb27e2f" providerId="LiveId" clId="{EEC3A01E-9CD1-40B4-BD26-3B80972B2DF8}" dt="2023-07-17T17:03:00.640" v="383" actId="6264"/>
          <ac:spMkLst>
            <pc:docMk/>
            <pc:sldMk cId="4110024226" sldId="441"/>
            <ac:spMk id="13" creationId="{9F89B8CE-502F-E677-A0AE-0076628D2CE8}"/>
          </ac:spMkLst>
        </pc:spChg>
        <pc:spChg chg="add del mod ord">
          <ac:chgData name="Thomas Schühly" userId="fb893019dcb27e2f" providerId="LiveId" clId="{EEC3A01E-9CD1-40B4-BD26-3B80972B2DF8}" dt="2023-07-17T17:03:00.640" v="383" actId="6264"/>
          <ac:spMkLst>
            <pc:docMk/>
            <pc:sldMk cId="4110024226" sldId="441"/>
            <ac:spMk id="14" creationId="{8760BFC5-388C-26FB-3FDE-0967ECF3E9A2}"/>
          </ac:spMkLst>
        </pc:spChg>
        <pc:spChg chg="mod ord">
          <ac:chgData name="Thomas Schühly" userId="fb893019dcb27e2f" providerId="LiveId" clId="{EEC3A01E-9CD1-40B4-BD26-3B80972B2DF8}" dt="2023-07-17T19:58:59.999" v="631" actId="700"/>
          <ac:spMkLst>
            <pc:docMk/>
            <pc:sldMk cId="4110024226" sldId="441"/>
            <ac:spMk id="15" creationId="{96CADED4-BF82-C0F3-B625-26D2698B6914}"/>
          </ac:spMkLst>
        </pc:spChg>
        <pc:spChg chg="add del mod">
          <ac:chgData name="Thomas Schühly" userId="fb893019dcb27e2f" providerId="LiveId" clId="{EEC3A01E-9CD1-40B4-BD26-3B80972B2DF8}" dt="2023-07-17T17:03:00.640" v="383" actId="6264"/>
          <ac:spMkLst>
            <pc:docMk/>
            <pc:sldMk cId="4110024226" sldId="441"/>
            <ac:spMk id="17" creationId="{35BBA6F0-F6EA-2F21-EA38-6C68475A7A99}"/>
          </ac:spMkLst>
        </pc:spChg>
        <pc:spChg chg="add del mod">
          <ac:chgData name="Thomas Schühly" userId="fb893019dcb27e2f" providerId="LiveId" clId="{EEC3A01E-9CD1-40B4-BD26-3B80972B2DF8}" dt="2023-07-17T17:03:00.640" v="383" actId="6264"/>
          <ac:spMkLst>
            <pc:docMk/>
            <pc:sldMk cId="4110024226" sldId="441"/>
            <ac:spMk id="18" creationId="{5D3270DE-E0CE-20F9-2CB8-1767FF16AED3}"/>
          </ac:spMkLst>
        </pc:spChg>
        <pc:spChg chg="add del mod">
          <ac:chgData name="Thomas Schühly" userId="fb893019dcb27e2f" providerId="LiveId" clId="{EEC3A01E-9CD1-40B4-BD26-3B80972B2DF8}" dt="2023-07-17T17:03:00.640" v="383" actId="6264"/>
          <ac:spMkLst>
            <pc:docMk/>
            <pc:sldMk cId="4110024226" sldId="441"/>
            <ac:spMk id="19" creationId="{BD8180B6-E22B-E241-9E2E-AE11F082F04F}"/>
          </ac:spMkLst>
        </pc:spChg>
        <pc:spChg chg="add del mod ord">
          <ac:chgData name="Thomas Schühly" userId="fb893019dcb27e2f" providerId="LiveId" clId="{EEC3A01E-9CD1-40B4-BD26-3B80972B2DF8}" dt="2023-07-17T19:58:59.999" v="631" actId="700"/>
          <ac:spMkLst>
            <pc:docMk/>
            <pc:sldMk cId="4110024226" sldId="441"/>
            <ac:spMk id="20" creationId="{9DCFD31A-9C2A-9B4C-2611-794B2DA7207C}"/>
          </ac:spMkLst>
        </pc:spChg>
        <pc:spChg chg="add del mod ord">
          <ac:chgData name="Thomas Schühly" userId="fb893019dcb27e2f" providerId="LiveId" clId="{EEC3A01E-9CD1-40B4-BD26-3B80972B2DF8}" dt="2023-07-17T19:58:59.999" v="631" actId="700"/>
          <ac:spMkLst>
            <pc:docMk/>
            <pc:sldMk cId="4110024226" sldId="441"/>
            <ac:spMk id="21" creationId="{CD4E63B9-B505-58B2-1590-618CA6444EA9}"/>
          </ac:spMkLst>
        </pc:spChg>
        <pc:spChg chg="add del mod ord">
          <ac:chgData name="Thomas Schühly" userId="fb893019dcb27e2f" providerId="LiveId" clId="{EEC3A01E-9CD1-40B4-BD26-3B80972B2DF8}" dt="2023-07-17T19:58:59.999" v="631" actId="700"/>
          <ac:spMkLst>
            <pc:docMk/>
            <pc:sldMk cId="4110024226" sldId="441"/>
            <ac:spMk id="22" creationId="{0C0398C1-E5E7-D13B-08AC-966A64F4F2BD}"/>
          </ac:spMkLst>
        </pc:spChg>
      </pc:sldChg>
      <pc:sldChg chg="addSp delSp modSp del mod modClrScheme chgLayout">
        <pc:chgData name="Thomas Schühly" userId="fb893019dcb27e2f" providerId="LiveId" clId="{EEC3A01E-9CD1-40B4-BD26-3B80972B2DF8}" dt="2023-08-01T18:43:16.111" v="1218" actId="47"/>
        <pc:sldMkLst>
          <pc:docMk/>
          <pc:sldMk cId="3227198792" sldId="452"/>
        </pc:sldMkLst>
        <pc:spChg chg="mod">
          <ac:chgData name="Thomas Schühly" userId="fb893019dcb27e2f" providerId="LiveId" clId="{EEC3A01E-9CD1-40B4-BD26-3B80972B2DF8}" dt="2023-08-01T18:41:33.694" v="1201" actId="14100"/>
          <ac:spMkLst>
            <pc:docMk/>
            <pc:sldMk cId="3227198792" sldId="452"/>
            <ac:spMk id="2" creationId="{918798C4-CC83-9779-41C0-7F495F516C25}"/>
          </ac:spMkLst>
        </pc:spChg>
        <pc:spChg chg="mod">
          <ac:chgData name="Thomas Schühly" userId="fb893019dcb27e2f" providerId="LiveId" clId="{EEC3A01E-9CD1-40B4-BD26-3B80972B2DF8}" dt="2023-08-01T18:41:18.099" v="1144" actId="14100"/>
          <ac:spMkLst>
            <pc:docMk/>
            <pc:sldMk cId="3227198792" sldId="452"/>
            <ac:spMk id="3" creationId="{DBB4AC80-FA7D-8995-A350-9B14E858BD9F}"/>
          </ac:spMkLst>
        </pc:spChg>
        <pc:spChg chg="mod ord">
          <ac:chgData name="Thomas Schühly" userId="fb893019dcb27e2f" providerId="LiveId" clId="{EEC3A01E-9CD1-40B4-BD26-3B80972B2DF8}" dt="2023-07-24T08:31:48.128" v="828" actId="700"/>
          <ac:spMkLst>
            <pc:docMk/>
            <pc:sldMk cId="3227198792" sldId="452"/>
            <ac:spMk id="4" creationId="{DA6E71AD-AC33-3643-7576-9EF47279366E}"/>
          </ac:spMkLst>
        </pc:spChg>
        <pc:spChg chg="mod ord">
          <ac:chgData name="Thomas Schühly" userId="fb893019dcb27e2f" providerId="LiveId" clId="{EEC3A01E-9CD1-40B4-BD26-3B80972B2DF8}" dt="2023-07-24T08:31:48.128" v="828" actId="700"/>
          <ac:spMkLst>
            <pc:docMk/>
            <pc:sldMk cId="3227198792" sldId="452"/>
            <ac:spMk id="5" creationId="{89D9AB96-6BCC-5A68-FA6B-A1319FB5031C}"/>
          </ac:spMkLst>
        </pc:spChg>
        <pc:spChg chg="mod ord">
          <ac:chgData name="Thomas Schühly" userId="fb893019dcb27e2f" providerId="LiveId" clId="{EEC3A01E-9CD1-40B4-BD26-3B80972B2DF8}" dt="2023-07-24T08:31:48.128" v="828" actId="700"/>
          <ac:spMkLst>
            <pc:docMk/>
            <pc:sldMk cId="3227198792" sldId="452"/>
            <ac:spMk id="6" creationId="{AE6710E4-9ED7-A30E-554F-39F6A4692364}"/>
          </ac:spMkLst>
        </pc:spChg>
        <pc:spChg chg="del">
          <ac:chgData name="Thomas Schühly" userId="fb893019dcb27e2f" providerId="LiveId" clId="{EEC3A01E-9CD1-40B4-BD26-3B80972B2DF8}" dt="2023-07-17T16:45:20.282" v="65" actId="6264"/>
          <ac:spMkLst>
            <pc:docMk/>
            <pc:sldMk cId="3227198792" sldId="452"/>
            <ac:spMk id="7" creationId="{64C6DC4B-F96D-E39B-CB76-E006DF39FF6A}"/>
          </ac:spMkLst>
        </pc:spChg>
        <pc:spChg chg="add del mod">
          <ac:chgData name="Thomas Schühly" userId="fb893019dcb27e2f" providerId="LiveId" clId="{EEC3A01E-9CD1-40B4-BD26-3B80972B2DF8}" dt="2023-07-17T16:45:20.282" v="65" actId="6264"/>
          <ac:spMkLst>
            <pc:docMk/>
            <pc:sldMk cId="3227198792" sldId="452"/>
            <ac:spMk id="8" creationId="{770479E7-B5FB-5B31-0D66-DE5EA6F49142}"/>
          </ac:spMkLst>
        </pc:spChg>
        <pc:spChg chg="add del mod">
          <ac:chgData name="Thomas Schühly" userId="fb893019dcb27e2f" providerId="LiveId" clId="{EEC3A01E-9CD1-40B4-BD26-3B80972B2DF8}" dt="2023-07-17T16:45:20.282" v="65" actId="6264"/>
          <ac:spMkLst>
            <pc:docMk/>
            <pc:sldMk cId="3227198792" sldId="452"/>
            <ac:spMk id="9" creationId="{4DD9C0B2-A9B4-5629-EFED-E54E62409031}"/>
          </ac:spMkLst>
        </pc:spChg>
        <pc:spChg chg="add del mod">
          <ac:chgData name="Thomas Schühly" userId="fb893019dcb27e2f" providerId="LiveId" clId="{EEC3A01E-9CD1-40B4-BD26-3B80972B2DF8}" dt="2023-07-17T16:45:20.282" v="65" actId="6264"/>
          <ac:spMkLst>
            <pc:docMk/>
            <pc:sldMk cId="3227198792" sldId="452"/>
            <ac:spMk id="10" creationId="{DD003B0C-52B1-B752-292D-FF037605C82E}"/>
          </ac:spMkLst>
        </pc:spChg>
        <pc:spChg chg="add del mod">
          <ac:chgData name="Thomas Schühly" userId="fb893019dcb27e2f" providerId="LiveId" clId="{EEC3A01E-9CD1-40B4-BD26-3B80972B2DF8}" dt="2023-07-17T16:45:20.282" v="65" actId="6264"/>
          <ac:spMkLst>
            <pc:docMk/>
            <pc:sldMk cId="3227198792" sldId="452"/>
            <ac:spMk id="11" creationId="{6D1BA99E-1C0A-450C-69C3-81EE451F44B3}"/>
          </ac:spMkLst>
        </pc:spChg>
        <pc:spChg chg="add del mod ord">
          <ac:chgData name="Thomas Schühly" userId="fb893019dcb27e2f" providerId="LiveId" clId="{EEC3A01E-9CD1-40B4-BD26-3B80972B2DF8}" dt="2023-07-17T16:56:31.107" v="326" actId="6264"/>
          <ac:spMkLst>
            <pc:docMk/>
            <pc:sldMk cId="3227198792" sldId="452"/>
            <ac:spMk id="12" creationId="{B0E8A42A-2495-41EF-7C1B-2ECE7D633168}"/>
          </ac:spMkLst>
        </pc:spChg>
        <pc:spChg chg="add del mod ord">
          <ac:chgData name="Thomas Schühly" userId="fb893019dcb27e2f" providerId="LiveId" clId="{EEC3A01E-9CD1-40B4-BD26-3B80972B2DF8}" dt="2023-07-17T16:56:31.107" v="326" actId="6264"/>
          <ac:spMkLst>
            <pc:docMk/>
            <pc:sldMk cId="3227198792" sldId="452"/>
            <ac:spMk id="13" creationId="{FDC9ACE4-8B47-539F-6B73-F5E6DC74E21D}"/>
          </ac:spMkLst>
        </pc:spChg>
        <pc:spChg chg="add del mod">
          <ac:chgData name="Thomas Schühly" userId="fb893019dcb27e2f" providerId="LiveId" clId="{EEC3A01E-9CD1-40B4-BD26-3B80972B2DF8}" dt="2023-07-17T16:56:31.107" v="326" actId="6264"/>
          <ac:spMkLst>
            <pc:docMk/>
            <pc:sldMk cId="3227198792" sldId="452"/>
            <ac:spMk id="14" creationId="{3E222819-5419-8585-BBDB-2265FD20C723}"/>
          </ac:spMkLst>
        </pc:spChg>
        <pc:spChg chg="add del mod">
          <ac:chgData name="Thomas Schühly" userId="fb893019dcb27e2f" providerId="LiveId" clId="{EEC3A01E-9CD1-40B4-BD26-3B80972B2DF8}" dt="2023-07-17T16:56:31.107" v="326" actId="6264"/>
          <ac:spMkLst>
            <pc:docMk/>
            <pc:sldMk cId="3227198792" sldId="452"/>
            <ac:spMk id="15" creationId="{73C83D2F-8BCC-B9DB-02DC-26585B66813B}"/>
          </ac:spMkLst>
        </pc:spChg>
        <pc:spChg chg="add del mod">
          <ac:chgData name="Thomas Schühly" userId="fb893019dcb27e2f" providerId="LiveId" clId="{EEC3A01E-9CD1-40B4-BD26-3B80972B2DF8}" dt="2023-07-17T16:56:31.107" v="326" actId="6264"/>
          <ac:spMkLst>
            <pc:docMk/>
            <pc:sldMk cId="3227198792" sldId="452"/>
            <ac:spMk id="16" creationId="{B58C2342-829F-52E9-3AAE-17CF06CC1262}"/>
          </ac:spMkLst>
        </pc:spChg>
        <pc:spChg chg="add del mod">
          <ac:chgData name="Thomas Schühly" userId="fb893019dcb27e2f" providerId="LiveId" clId="{EEC3A01E-9CD1-40B4-BD26-3B80972B2DF8}" dt="2023-07-17T16:56:31.107" v="326" actId="6264"/>
          <ac:spMkLst>
            <pc:docMk/>
            <pc:sldMk cId="3227198792" sldId="452"/>
            <ac:spMk id="17" creationId="{E49D6BB4-BCC2-C3EF-8956-791C9BBFBD15}"/>
          </ac:spMkLst>
        </pc:spChg>
        <pc:spChg chg="add del mod ord">
          <ac:chgData name="Thomas Schühly" userId="fb893019dcb27e2f" providerId="LiveId" clId="{EEC3A01E-9CD1-40B4-BD26-3B80972B2DF8}" dt="2023-07-17T17:03:00.640" v="383" actId="6264"/>
          <ac:spMkLst>
            <pc:docMk/>
            <pc:sldMk cId="3227198792" sldId="452"/>
            <ac:spMk id="18" creationId="{398A2874-A320-D9A6-9495-E562E529C9DD}"/>
          </ac:spMkLst>
        </pc:spChg>
        <pc:spChg chg="add del mod ord">
          <ac:chgData name="Thomas Schühly" userId="fb893019dcb27e2f" providerId="LiveId" clId="{EEC3A01E-9CD1-40B4-BD26-3B80972B2DF8}" dt="2023-07-17T17:03:00.640" v="383" actId="6264"/>
          <ac:spMkLst>
            <pc:docMk/>
            <pc:sldMk cId="3227198792" sldId="452"/>
            <ac:spMk id="19" creationId="{067AA81B-0800-D16B-F32E-84EA5B3D3360}"/>
          </ac:spMkLst>
        </pc:spChg>
        <pc:spChg chg="add del mod">
          <ac:chgData name="Thomas Schühly" userId="fb893019dcb27e2f" providerId="LiveId" clId="{EEC3A01E-9CD1-40B4-BD26-3B80972B2DF8}" dt="2023-07-17T17:03:00.640" v="383" actId="6264"/>
          <ac:spMkLst>
            <pc:docMk/>
            <pc:sldMk cId="3227198792" sldId="452"/>
            <ac:spMk id="20" creationId="{4B78E600-D722-9491-D752-81B8E71C7A37}"/>
          </ac:spMkLst>
        </pc:spChg>
        <pc:spChg chg="add del mod">
          <ac:chgData name="Thomas Schühly" userId="fb893019dcb27e2f" providerId="LiveId" clId="{EEC3A01E-9CD1-40B4-BD26-3B80972B2DF8}" dt="2023-07-17T17:03:00.640" v="383" actId="6264"/>
          <ac:spMkLst>
            <pc:docMk/>
            <pc:sldMk cId="3227198792" sldId="452"/>
            <ac:spMk id="21" creationId="{E6379DB4-9801-B632-C1C4-66E06C483C35}"/>
          </ac:spMkLst>
        </pc:spChg>
        <pc:spChg chg="add del mod">
          <ac:chgData name="Thomas Schühly" userId="fb893019dcb27e2f" providerId="LiveId" clId="{EEC3A01E-9CD1-40B4-BD26-3B80972B2DF8}" dt="2023-07-17T17:03:00.640" v="383" actId="6264"/>
          <ac:spMkLst>
            <pc:docMk/>
            <pc:sldMk cId="3227198792" sldId="452"/>
            <ac:spMk id="22" creationId="{10484FBD-65B9-B7D7-BBAE-8F04CD20B428}"/>
          </ac:spMkLst>
        </pc:spChg>
        <pc:spChg chg="add del mod">
          <ac:chgData name="Thomas Schühly" userId="fb893019dcb27e2f" providerId="LiveId" clId="{EEC3A01E-9CD1-40B4-BD26-3B80972B2DF8}" dt="2023-07-17T17:03:00.640" v="383" actId="6264"/>
          <ac:spMkLst>
            <pc:docMk/>
            <pc:sldMk cId="3227198792" sldId="452"/>
            <ac:spMk id="23" creationId="{28ADAD47-A818-7CB2-5789-50815D6B570A}"/>
          </ac:spMkLst>
        </pc:spChg>
        <pc:spChg chg="add del mod ord">
          <ac:chgData name="Thomas Schühly" userId="fb893019dcb27e2f" providerId="LiveId" clId="{EEC3A01E-9CD1-40B4-BD26-3B80972B2DF8}" dt="2023-07-24T08:31:48.128" v="828" actId="700"/>
          <ac:spMkLst>
            <pc:docMk/>
            <pc:sldMk cId="3227198792" sldId="452"/>
            <ac:spMk id="24" creationId="{2F2F5E0B-0010-AB6E-3168-EC5CCC101EA6}"/>
          </ac:spMkLst>
        </pc:spChg>
        <pc:spChg chg="add del mod ord">
          <ac:chgData name="Thomas Schühly" userId="fb893019dcb27e2f" providerId="LiveId" clId="{EEC3A01E-9CD1-40B4-BD26-3B80972B2DF8}" dt="2023-07-24T08:31:48.128" v="828" actId="700"/>
          <ac:spMkLst>
            <pc:docMk/>
            <pc:sldMk cId="3227198792" sldId="452"/>
            <ac:spMk id="25" creationId="{8B540993-DB3B-B5BB-77C6-C0B9660C389A}"/>
          </ac:spMkLst>
        </pc:spChg>
        <pc:picChg chg="mod ord">
          <ac:chgData name="Thomas Schühly" userId="fb893019dcb27e2f" providerId="LiveId" clId="{EEC3A01E-9CD1-40B4-BD26-3B80972B2DF8}" dt="2023-08-01T18:41:02.295" v="1119" actId="1076"/>
          <ac:picMkLst>
            <pc:docMk/>
            <pc:sldMk cId="3227198792" sldId="452"/>
            <ac:picMk id="3074" creationId="{5A157B6C-BE10-0C1E-5666-33E059A29901}"/>
          </ac:picMkLst>
        </pc:picChg>
      </pc:sldChg>
      <pc:sldChg chg="addSp delSp modSp del mod chgLayout">
        <pc:chgData name="Thomas Schühly" userId="fb893019dcb27e2f" providerId="LiveId" clId="{EEC3A01E-9CD1-40B4-BD26-3B80972B2DF8}" dt="2023-07-17T17:11:00.255" v="493" actId="2696"/>
        <pc:sldMkLst>
          <pc:docMk/>
          <pc:sldMk cId="2687864968" sldId="453"/>
        </pc:sldMkLst>
        <pc:spChg chg="add del mod">
          <ac:chgData name="Thomas Schühly" userId="fb893019dcb27e2f" providerId="LiveId" clId="{EEC3A01E-9CD1-40B4-BD26-3B80972B2DF8}" dt="2023-07-17T16:45:20.282" v="65" actId="6264"/>
          <ac:spMkLst>
            <pc:docMk/>
            <pc:sldMk cId="2687864968" sldId="453"/>
            <ac:spMk id="2" creationId="{1EEEF4A8-96E6-7A59-7C1D-AE115127EDC3}"/>
          </ac:spMkLst>
        </pc:spChg>
        <pc:spChg chg="add del mod">
          <ac:chgData name="Thomas Schühly" userId="fb893019dcb27e2f" providerId="LiveId" clId="{EEC3A01E-9CD1-40B4-BD26-3B80972B2DF8}" dt="2023-07-17T16:45:20.282" v="65" actId="6264"/>
          <ac:spMkLst>
            <pc:docMk/>
            <pc:sldMk cId="2687864968" sldId="453"/>
            <ac:spMk id="3" creationId="{4AC543D9-1D9A-836A-8D22-F242E28CEDFD}"/>
          </ac:spMkLst>
        </pc:spChg>
        <pc:spChg chg="mod ord">
          <ac:chgData name="Thomas Schühly" userId="fb893019dcb27e2f" providerId="LiveId" clId="{EEC3A01E-9CD1-40B4-BD26-3B80972B2DF8}" dt="2023-07-17T17:03:00.640" v="383" actId="6264"/>
          <ac:spMkLst>
            <pc:docMk/>
            <pc:sldMk cId="2687864968" sldId="453"/>
            <ac:spMk id="4" creationId="{5F9C4B35-5541-5CC6-CC8A-85A32C9F8EB9}"/>
          </ac:spMkLst>
        </pc:spChg>
        <pc:spChg chg="mod ord">
          <ac:chgData name="Thomas Schühly" userId="fb893019dcb27e2f" providerId="LiveId" clId="{EEC3A01E-9CD1-40B4-BD26-3B80972B2DF8}" dt="2023-07-17T17:03:00.640" v="383" actId="6264"/>
          <ac:spMkLst>
            <pc:docMk/>
            <pc:sldMk cId="2687864968" sldId="453"/>
            <ac:spMk id="5" creationId="{4651AA78-E8D8-E919-7158-72F120BE8592}"/>
          </ac:spMkLst>
        </pc:spChg>
        <pc:spChg chg="mod ord">
          <ac:chgData name="Thomas Schühly" userId="fb893019dcb27e2f" providerId="LiveId" clId="{EEC3A01E-9CD1-40B4-BD26-3B80972B2DF8}" dt="2023-07-17T17:03:00.640" v="383" actId="6264"/>
          <ac:spMkLst>
            <pc:docMk/>
            <pc:sldMk cId="2687864968" sldId="453"/>
            <ac:spMk id="6" creationId="{BD23C218-AFB4-29A9-5F8E-1E526E7AE874}"/>
          </ac:spMkLst>
        </pc:spChg>
        <pc:spChg chg="add del mod">
          <ac:chgData name="Thomas Schühly" userId="fb893019dcb27e2f" providerId="LiveId" clId="{EEC3A01E-9CD1-40B4-BD26-3B80972B2DF8}" dt="2023-07-17T16:45:20.282" v="65" actId="6264"/>
          <ac:spMkLst>
            <pc:docMk/>
            <pc:sldMk cId="2687864968" sldId="453"/>
            <ac:spMk id="7" creationId="{CA9B705F-A591-EBE5-62F2-88738234A692}"/>
          </ac:spMkLst>
        </pc:spChg>
        <pc:spChg chg="add del mod ord">
          <ac:chgData name="Thomas Schühly" userId="fb893019dcb27e2f" providerId="LiveId" clId="{EEC3A01E-9CD1-40B4-BD26-3B80972B2DF8}" dt="2023-07-17T16:56:31.107" v="326" actId="6264"/>
          <ac:spMkLst>
            <pc:docMk/>
            <pc:sldMk cId="2687864968" sldId="453"/>
            <ac:spMk id="8" creationId="{BD563A49-999B-2927-3B75-462E5E6CB84F}"/>
          </ac:spMkLst>
        </pc:spChg>
        <pc:spChg chg="add del mod ord">
          <ac:chgData name="Thomas Schühly" userId="fb893019dcb27e2f" providerId="LiveId" clId="{EEC3A01E-9CD1-40B4-BD26-3B80972B2DF8}" dt="2023-07-17T16:56:31.107" v="326" actId="6264"/>
          <ac:spMkLst>
            <pc:docMk/>
            <pc:sldMk cId="2687864968" sldId="453"/>
            <ac:spMk id="9" creationId="{890533AE-F72D-C90C-39A9-44852EAD2212}"/>
          </ac:spMkLst>
        </pc:spChg>
        <pc:spChg chg="add del mod ord">
          <ac:chgData name="Thomas Schühly" userId="fb893019dcb27e2f" providerId="LiveId" clId="{EEC3A01E-9CD1-40B4-BD26-3B80972B2DF8}" dt="2023-07-17T16:56:31.107" v="326" actId="6264"/>
          <ac:spMkLst>
            <pc:docMk/>
            <pc:sldMk cId="2687864968" sldId="453"/>
            <ac:spMk id="10" creationId="{75B5387E-3A3A-02AC-1EC4-F5D7585DD7EF}"/>
          </ac:spMkLst>
        </pc:spChg>
        <pc:spChg chg="add del mod">
          <ac:chgData name="Thomas Schühly" userId="fb893019dcb27e2f" providerId="LiveId" clId="{EEC3A01E-9CD1-40B4-BD26-3B80972B2DF8}" dt="2023-07-17T16:56:31.107" v="326" actId="6264"/>
          <ac:spMkLst>
            <pc:docMk/>
            <pc:sldMk cId="2687864968" sldId="453"/>
            <ac:spMk id="11" creationId="{2F9F8312-21A5-1346-F9E8-83F212E4EEF5}"/>
          </ac:spMkLst>
        </pc:spChg>
        <pc:spChg chg="add del mod">
          <ac:chgData name="Thomas Schühly" userId="fb893019dcb27e2f" providerId="LiveId" clId="{EEC3A01E-9CD1-40B4-BD26-3B80972B2DF8}" dt="2023-07-17T16:56:31.107" v="326" actId="6264"/>
          <ac:spMkLst>
            <pc:docMk/>
            <pc:sldMk cId="2687864968" sldId="453"/>
            <ac:spMk id="12" creationId="{B5FA548C-E364-C125-CC0C-DF8574CB6C1C}"/>
          </ac:spMkLst>
        </pc:spChg>
        <pc:spChg chg="add del mod">
          <ac:chgData name="Thomas Schühly" userId="fb893019dcb27e2f" providerId="LiveId" clId="{EEC3A01E-9CD1-40B4-BD26-3B80972B2DF8}" dt="2023-07-17T16:56:31.107" v="326" actId="6264"/>
          <ac:spMkLst>
            <pc:docMk/>
            <pc:sldMk cId="2687864968" sldId="453"/>
            <ac:spMk id="13" creationId="{38A64C80-4D4E-7BF1-DD6B-CF7EAEB03745}"/>
          </ac:spMkLst>
        </pc:spChg>
        <pc:spChg chg="add del mod ord">
          <ac:chgData name="Thomas Schühly" userId="fb893019dcb27e2f" providerId="LiveId" clId="{EEC3A01E-9CD1-40B4-BD26-3B80972B2DF8}" dt="2023-07-17T17:03:00.640" v="383" actId="6264"/>
          <ac:spMkLst>
            <pc:docMk/>
            <pc:sldMk cId="2687864968" sldId="453"/>
            <ac:spMk id="14" creationId="{999B51B3-E6AB-F1A5-EB18-E8994C4CD2D5}"/>
          </ac:spMkLst>
        </pc:spChg>
        <pc:spChg chg="add del mod ord">
          <ac:chgData name="Thomas Schühly" userId="fb893019dcb27e2f" providerId="LiveId" clId="{EEC3A01E-9CD1-40B4-BD26-3B80972B2DF8}" dt="2023-07-17T17:03:00.640" v="383" actId="6264"/>
          <ac:spMkLst>
            <pc:docMk/>
            <pc:sldMk cId="2687864968" sldId="453"/>
            <ac:spMk id="16" creationId="{03D9AEE3-102B-1A43-02C9-28A2D0A40039}"/>
          </ac:spMkLst>
        </pc:spChg>
        <pc:spChg chg="add del mod ord">
          <ac:chgData name="Thomas Schühly" userId="fb893019dcb27e2f" providerId="LiveId" clId="{EEC3A01E-9CD1-40B4-BD26-3B80972B2DF8}" dt="2023-07-17T17:03:00.640" v="383" actId="6264"/>
          <ac:spMkLst>
            <pc:docMk/>
            <pc:sldMk cId="2687864968" sldId="453"/>
            <ac:spMk id="17" creationId="{5C230A13-E143-E920-E9A1-877461DAA475}"/>
          </ac:spMkLst>
        </pc:spChg>
        <pc:spChg chg="add del mod">
          <ac:chgData name="Thomas Schühly" userId="fb893019dcb27e2f" providerId="LiveId" clId="{EEC3A01E-9CD1-40B4-BD26-3B80972B2DF8}" dt="2023-07-17T17:03:00.640" v="383" actId="6264"/>
          <ac:spMkLst>
            <pc:docMk/>
            <pc:sldMk cId="2687864968" sldId="453"/>
            <ac:spMk id="18" creationId="{F7176EA6-CBB5-BDC5-31A9-4966D09FB2E4}"/>
          </ac:spMkLst>
        </pc:spChg>
        <pc:spChg chg="add del mod">
          <ac:chgData name="Thomas Schühly" userId="fb893019dcb27e2f" providerId="LiveId" clId="{EEC3A01E-9CD1-40B4-BD26-3B80972B2DF8}" dt="2023-07-17T17:03:00.640" v="383" actId="6264"/>
          <ac:spMkLst>
            <pc:docMk/>
            <pc:sldMk cId="2687864968" sldId="453"/>
            <ac:spMk id="19" creationId="{C6D89F40-7285-CA88-8ED7-B4CB7E4D788D}"/>
          </ac:spMkLst>
        </pc:spChg>
        <pc:spChg chg="add del mod">
          <ac:chgData name="Thomas Schühly" userId="fb893019dcb27e2f" providerId="LiveId" clId="{EEC3A01E-9CD1-40B4-BD26-3B80972B2DF8}" dt="2023-07-17T17:03:00.640" v="383" actId="6264"/>
          <ac:spMkLst>
            <pc:docMk/>
            <pc:sldMk cId="2687864968" sldId="453"/>
            <ac:spMk id="20" creationId="{320DA6FA-FE47-B31F-979D-6598C3DA37CB}"/>
          </ac:spMkLst>
        </pc:spChg>
        <pc:spChg chg="add mod ord">
          <ac:chgData name="Thomas Schühly" userId="fb893019dcb27e2f" providerId="LiveId" clId="{EEC3A01E-9CD1-40B4-BD26-3B80972B2DF8}" dt="2023-07-17T17:03:00.640" v="383" actId="6264"/>
          <ac:spMkLst>
            <pc:docMk/>
            <pc:sldMk cId="2687864968" sldId="453"/>
            <ac:spMk id="21" creationId="{2A57EF47-9225-BA87-B80A-3095530D8893}"/>
          </ac:spMkLst>
        </pc:spChg>
        <pc:spChg chg="add mod ord">
          <ac:chgData name="Thomas Schühly" userId="fb893019dcb27e2f" providerId="LiveId" clId="{EEC3A01E-9CD1-40B4-BD26-3B80972B2DF8}" dt="2023-07-17T17:03:00.640" v="383" actId="6264"/>
          <ac:spMkLst>
            <pc:docMk/>
            <pc:sldMk cId="2687864968" sldId="453"/>
            <ac:spMk id="22" creationId="{4956CE93-2270-5140-6117-DA81C21BA072}"/>
          </ac:spMkLst>
        </pc:spChg>
        <pc:spChg chg="add mod ord">
          <ac:chgData name="Thomas Schühly" userId="fb893019dcb27e2f" providerId="LiveId" clId="{EEC3A01E-9CD1-40B4-BD26-3B80972B2DF8}" dt="2023-07-17T17:03:00.640" v="383" actId="6264"/>
          <ac:spMkLst>
            <pc:docMk/>
            <pc:sldMk cId="2687864968" sldId="453"/>
            <ac:spMk id="23" creationId="{49E16D09-B895-E473-9F5A-68424A963E1B}"/>
          </ac:spMkLst>
        </pc:spChg>
      </pc:sldChg>
      <pc:sldChg chg="addSp delSp modSp del mod chgLayout">
        <pc:chgData name="Thomas Schühly" userId="fb893019dcb27e2f" providerId="LiveId" clId="{EEC3A01E-9CD1-40B4-BD26-3B80972B2DF8}" dt="2023-07-17T17:11:00.255" v="493" actId="2696"/>
        <pc:sldMkLst>
          <pc:docMk/>
          <pc:sldMk cId="1428657949" sldId="454"/>
        </pc:sldMkLst>
        <pc:spChg chg="add del mod">
          <ac:chgData name="Thomas Schühly" userId="fb893019dcb27e2f" providerId="LiveId" clId="{EEC3A01E-9CD1-40B4-BD26-3B80972B2DF8}" dt="2023-07-17T16:45:20.282" v="65" actId="6264"/>
          <ac:spMkLst>
            <pc:docMk/>
            <pc:sldMk cId="1428657949" sldId="454"/>
            <ac:spMk id="2" creationId="{8F7BC300-5630-0551-FE33-D7F4731F73CD}"/>
          </ac:spMkLst>
        </pc:spChg>
        <pc:spChg chg="add del mod">
          <ac:chgData name="Thomas Schühly" userId="fb893019dcb27e2f" providerId="LiveId" clId="{EEC3A01E-9CD1-40B4-BD26-3B80972B2DF8}" dt="2023-07-17T16:45:20.282" v="65" actId="6264"/>
          <ac:spMkLst>
            <pc:docMk/>
            <pc:sldMk cId="1428657949" sldId="454"/>
            <ac:spMk id="3" creationId="{ED3E96E4-C425-BDDC-DF75-222046681140}"/>
          </ac:spMkLst>
        </pc:spChg>
        <pc:spChg chg="mod ord">
          <ac:chgData name="Thomas Schühly" userId="fb893019dcb27e2f" providerId="LiveId" clId="{EEC3A01E-9CD1-40B4-BD26-3B80972B2DF8}" dt="2023-07-17T17:03:00.699" v="384" actId="27636"/>
          <ac:spMkLst>
            <pc:docMk/>
            <pc:sldMk cId="1428657949" sldId="454"/>
            <ac:spMk id="4" creationId="{A15ECBD5-A0DB-0383-662B-11313827AC0C}"/>
          </ac:spMkLst>
        </pc:spChg>
        <pc:spChg chg="mod ord">
          <ac:chgData name="Thomas Schühly" userId="fb893019dcb27e2f" providerId="LiveId" clId="{EEC3A01E-9CD1-40B4-BD26-3B80972B2DF8}" dt="2023-07-17T17:03:00.640" v="383" actId="6264"/>
          <ac:spMkLst>
            <pc:docMk/>
            <pc:sldMk cId="1428657949" sldId="454"/>
            <ac:spMk id="5" creationId="{81872258-7A98-1FF0-3F1A-A5343093B235}"/>
          </ac:spMkLst>
        </pc:spChg>
        <pc:spChg chg="mod ord">
          <ac:chgData name="Thomas Schühly" userId="fb893019dcb27e2f" providerId="LiveId" clId="{EEC3A01E-9CD1-40B4-BD26-3B80972B2DF8}" dt="2023-07-17T17:03:00.640" v="383" actId="6264"/>
          <ac:spMkLst>
            <pc:docMk/>
            <pc:sldMk cId="1428657949" sldId="454"/>
            <ac:spMk id="6" creationId="{47155A87-A423-7FE7-6A7D-51500BC0F7C8}"/>
          </ac:spMkLst>
        </pc:spChg>
        <pc:spChg chg="add del mod">
          <ac:chgData name="Thomas Schühly" userId="fb893019dcb27e2f" providerId="LiveId" clId="{EEC3A01E-9CD1-40B4-BD26-3B80972B2DF8}" dt="2023-07-17T16:45:20.282" v="65" actId="6264"/>
          <ac:spMkLst>
            <pc:docMk/>
            <pc:sldMk cId="1428657949" sldId="454"/>
            <ac:spMk id="8" creationId="{BDB6EA4C-B320-39D5-872B-524EA5113C36}"/>
          </ac:spMkLst>
        </pc:spChg>
        <pc:spChg chg="add del mod ord">
          <ac:chgData name="Thomas Schühly" userId="fb893019dcb27e2f" providerId="LiveId" clId="{EEC3A01E-9CD1-40B4-BD26-3B80972B2DF8}" dt="2023-07-17T16:56:31.107" v="326" actId="6264"/>
          <ac:spMkLst>
            <pc:docMk/>
            <pc:sldMk cId="1428657949" sldId="454"/>
            <ac:spMk id="9" creationId="{28FA41EB-02AF-48A9-6AD4-B1871DDE99D2}"/>
          </ac:spMkLst>
        </pc:spChg>
        <pc:spChg chg="add del mod ord">
          <ac:chgData name="Thomas Schühly" userId="fb893019dcb27e2f" providerId="LiveId" clId="{EEC3A01E-9CD1-40B4-BD26-3B80972B2DF8}" dt="2023-07-17T16:56:31.107" v="326" actId="6264"/>
          <ac:spMkLst>
            <pc:docMk/>
            <pc:sldMk cId="1428657949" sldId="454"/>
            <ac:spMk id="10" creationId="{E37946BF-5E2D-720A-9884-AD4A127E17F1}"/>
          </ac:spMkLst>
        </pc:spChg>
        <pc:spChg chg="add del mod ord">
          <ac:chgData name="Thomas Schühly" userId="fb893019dcb27e2f" providerId="LiveId" clId="{EEC3A01E-9CD1-40B4-BD26-3B80972B2DF8}" dt="2023-07-17T16:56:31.107" v="326" actId="6264"/>
          <ac:spMkLst>
            <pc:docMk/>
            <pc:sldMk cId="1428657949" sldId="454"/>
            <ac:spMk id="11" creationId="{7A6ADAA4-1B61-C88E-7E45-8C252EEE2407}"/>
          </ac:spMkLst>
        </pc:spChg>
        <pc:spChg chg="add del mod">
          <ac:chgData name="Thomas Schühly" userId="fb893019dcb27e2f" providerId="LiveId" clId="{EEC3A01E-9CD1-40B4-BD26-3B80972B2DF8}" dt="2023-07-17T16:56:31.107" v="326" actId="6264"/>
          <ac:spMkLst>
            <pc:docMk/>
            <pc:sldMk cId="1428657949" sldId="454"/>
            <ac:spMk id="12" creationId="{A65F9BEB-96DB-1A88-3D71-18F97E3A2AE6}"/>
          </ac:spMkLst>
        </pc:spChg>
        <pc:spChg chg="add del mod">
          <ac:chgData name="Thomas Schühly" userId="fb893019dcb27e2f" providerId="LiveId" clId="{EEC3A01E-9CD1-40B4-BD26-3B80972B2DF8}" dt="2023-07-17T16:56:31.107" v="326" actId="6264"/>
          <ac:spMkLst>
            <pc:docMk/>
            <pc:sldMk cId="1428657949" sldId="454"/>
            <ac:spMk id="13" creationId="{735DB1C2-98AB-7FD4-61D8-7919D852DE76}"/>
          </ac:spMkLst>
        </pc:spChg>
        <pc:spChg chg="add del mod">
          <ac:chgData name="Thomas Schühly" userId="fb893019dcb27e2f" providerId="LiveId" clId="{EEC3A01E-9CD1-40B4-BD26-3B80972B2DF8}" dt="2023-07-17T16:56:31.107" v="326" actId="6264"/>
          <ac:spMkLst>
            <pc:docMk/>
            <pc:sldMk cId="1428657949" sldId="454"/>
            <ac:spMk id="14" creationId="{01B08848-E442-40A4-55F2-FD5303F08287}"/>
          </ac:spMkLst>
        </pc:spChg>
        <pc:spChg chg="add del mod ord">
          <ac:chgData name="Thomas Schühly" userId="fb893019dcb27e2f" providerId="LiveId" clId="{EEC3A01E-9CD1-40B4-BD26-3B80972B2DF8}" dt="2023-07-17T17:03:00.640" v="383" actId="6264"/>
          <ac:spMkLst>
            <pc:docMk/>
            <pc:sldMk cId="1428657949" sldId="454"/>
            <ac:spMk id="15" creationId="{8A9D5AF8-F4EC-9F91-5EC6-10BEE8107D8A}"/>
          </ac:spMkLst>
        </pc:spChg>
        <pc:spChg chg="add del mod ord">
          <ac:chgData name="Thomas Schühly" userId="fb893019dcb27e2f" providerId="LiveId" clId="{EEC3A01E-9CD1-40B4-BD26-3B80972B2DF8}" dt="2023-07-17T17:03:00.640" v="383" actId="6264"/>
          <ac:spMkLst>
            <pc:docMk/>
            <pc:sldMk cId="1428657949" sldId="454"/>
            <ac:spMk id="16" creationId="{830DCF5D-BC1E-6A62-BCD8-64A3086661D3}"/>
          </ac:spMkLst>
        </pc:spChg>
        <pc:spChg chg="add del mod ord">
          <ac:chgData name="Thomas Schühly" userId="fb893019dcb27e2f" providerId="LiveId" clId="{EEC3A01E-9CD1-40B4-BD26-3B80972B2DF8}" dt="2023-07-17T17:03:00.640" v="383" actId="6264"/>
          <ac:spMkLst>
            <pc:docMk/>
            <pc:sldMk cId="1428657949" sldId="454"/>
            <ac:spMk id="17" creationId="{12DBC94E-6797-EC65-B23B-FE0FD5D429A1}"/>
          </ac:spMkLst>
        </pc:spChg>
        <pc:spChg chg="add del mod">
          <ac:chgData name="Thomas Schühly" userId="fb893019dcb27e2f" providerId="LiveId" clId="{EEC3A01E-9CD1-40B4-BD26-3B80972B2DF8}" dt="2023-07-17T17:03:00.640" v="383" actId="6264"/>
          <ac:spMkLst>
            <pc:docMk/>
            <pc:sldMk cId="1428657949" sldId="454"/>
            <ac:spMk id="18" creationId="{22875947-28B8-E20A-FF40-C0DD3F13C2F4}"/>
          </ac:spMkLst>
        </pc:spChg>
        <pc:spChg chg="add del mod">
          <ac:chgData name="Thomas Schühly" userId="fb893019dcb27e2f" providerId="LiveId" clId="{EEC3A01E-9CD1-40B4-BD26-3B80972B2DF8}" dt="2023-07-17T17:03:00.640" v="383" actId="6264"/>
          <ac:spMkLst>
            <pc:docMk/>
            <pc:sldMk cId="1428657949" sldId="454"/>
            <ac:spMk id="19" creationId="{7522F2F7-AAC9-E64B-605D-4BA213D1CC62}"/>
          </ac:spMkLst>
        </pc:spChg>
        <pc:spChg chg="add del mod">
          <ac:chgData name="Thomas Schühly" userId="fb893019dcb27e2f" providerId="LiveId" clId="{EEC3A01E-9CD1-40B4-BD26-3B80972B2DF8}" dt="2023-07-17T17:03:00.640" v="383" actId="6264"/>
          <ac:spMkLst>
            <pc:docMk/>
            <pc:sldMk cId="1428657949" sldId="454"/>
            <ac:spMk id="21" creationId="{EF98E43B-BD34-3F66-24D2-6A061D4A75AF}"/>
          </ac:spMkLst>
        </pc:spChg>
        <pc:spChg chg="add mod ord">
          <ac:chgData name="Thomas Schühly" userId="fb893019dcb27e2f" providerId="LiveId" clId="{EEC3A01E-9CD1-40B4-BD26-3B80972B2DF8}" dt="2023-07-17T17:03:00.640" v="383" actId="6264"/>
          <ac:spMkLst>
            <pc:docMk/>
            <pc:sldMk cId="1428657949" sldId="454"/>
            <ac:spMk id="23" creationId="{6AA70A28-6668-DD98-EC63-0B6E1A9A748C}"/>
          </ac:spMkLst>
        </pc:spChg>
        <pc:spChg chg="add mod ord">
          <ac:chgData name="Thomas Schühly" userId="fb893019dcb27e2f" providerId="LiveId" clId="{EEC3A01E-9CD1-40B4-BD26-3B80972B2DF8}" dt="2023-07-17T17:03:00.640" v="383" actId="6264"/>
          <ac:spMkLst>
            <pc:docMk/>
            <pc:sldMk cId="1428657949" sldId="454"/>
            <ac:spMk id="24" creationId="{3FB7329A-8F7A-9BC8-756A-C6AA2B31F87D}"/>
          </ac:spMkLst>
        </pc:spChg>
        <pc:spChg chg="add mod ord">
          <ac:chgData name="Thomas Schühly" userId="fb893019dcb27e2f" providerId="LiveId" clId="{EEC3A01E-9CD1-40B4-BD26-3B80972B2DF8}" dt="2023-07-17T17:03:00.640" v="383" actId="6264"/>
          <ac:spMkLst>
            <pc:docMk/>
            <pc:sldMk cId="1428657949" sldId="454"/>
            <ac:spMk id="25" creationId="{10249A29-227C-68DD-3E68-5EADAE6ECD66}"/>
          </ac:spMkLst>
        </pc:spChg>
      </pc:sldChg>
      <pc:sldChg chg="addSp delSp modSp mod modClrScheme chgLayout modNotesTx">
        <pc:chgData name="Thomas Schühly" userId="fb893019dcb27e2f" providerId="LiveId" clId="{EEC3A01E-9CD1-40B4-BD26-3B80972B2DF8}" dt="2023-08-06T10:05:31.203" v="1467" actId="20577"/>
        <pc:sldMkLst>
          <pc:docMk/>
          <pc:sldMk cId="495544400" sldId="458"/>
        </pc:sldMkLst>
        <pc:spChg chg="add del mod ord">
          <ac:chgData name="Thomas Schühly" userId="fb893019dcb27e2f" providerId="LiveId" clId="{EEC3A01E-9CD1-40B4-BD26-3B80972B2DF8}" dt="2023-07-17T16:56:31.107" v="326" actId="6264"/>
          <ac:spMkLst>
            <pc:docMk/>
            <pc:sldMk cId="495544400" sldId="458"/>
            <ac:spMk id="2" creationId="{09A2885F-45EE-D7D1-2514-8D42FFB60F54}"/>
          </ac:spMkLst>
        </pc:spChg>
        <pc:spChg chg="add del mod">
          <ac:chgData name="Thomas Schühly" userId="fb893019dcb27e2f" providerId="LiveId" clId="{EEC3A01E-9CD1-40B4-BD26-3B80972B2DF8}" dt="2023-07-17T16:56:31.107" v="326" actId="6264"/>
          <ac:spMkLst>
            <pc:docMk/>
            <pc:sldMk cId="495544400" sldId="458"/>
            <ac:spMk id="3" creationId="{104B6461-1D51-4E01-9DF2-9C8A506EA5BF}"/>
          </ac:spMkLst>
        </pc:spChg>
        <pc:spChg chg="mod ord">
          <ac:chgData name="Thomas Schühly" userId="fb893019dcb27e2f" providerId="LiveId" clId="{EEC3A01E-9CD1-40B4-BD26-3B80972B2DF8}" dt="2023-07-24T08:31:48.128" v="828" actId="700"/>
          <ac:spMkLst>
            <pc:docMk/>
            <pc:sldMk cId="495544400" sldId="458"/>
            <ac:spMk id="4" creationId="{48F11252-FB81-578D-80BF-14BE2DB46540}"/>
          </ac:spMkLst>
        </pc:spChg>
        <pc:spChg chg="mod ord">
          <ac:chgData name="Thomas Schühly" userId="fb893019dcb27e2f" providerId="LiveId" clId="{EEC3A01E-9CD1-40B4-BD26-3B80972B2DF8}" dt="2023-07-24T08:31:48.128" v="828" actId="700"/>
          <ac:spMkLst>
            <pc:docMk/>
            <pc:sldMk cId="495544400" sldId="458"/>
            <ac:spMk id="5" creationId="{6E49C177-F894-A2A2-5DF3-083EEFAAC0A2}"/>
          </ac:spMkLst>
        </pc:spChg>
        <pc:spChg chg="mod ord">
          <ac:chgData name="Thomas Schühly" userId="fb893019dcb27e2f" providerId="LiveId" clId="{EEC3A01E-9CD1-40B4-BD26-3B80972B2DF8}" dt="2023-07-24T08:31:48.128" v="828" actId="700"/>
          <ac:spMkLst>
            <pc:docMk/>
            <pc:sldMk cId="495544400" sldId="458"/>
            <ac:spMk id="6" creationId="{831C8409-A27B-69D1-9F50-8C764E18BCCE}"/>
          </ac:spMkLst>
        </pc:spChg>
        <pc:spChg chg="add del mod">
          <ac:chgData name="Thomas Schühly" userId="fb893019dcb27e2f" providerId="LiveId" clId="{EEC3A01E-9CD1-40B4-BD26-3B80972B2DF8}" dt="2023-07-17T16:56:31.107" v="326" actId="6264"/>
          <ac:spMkLst>
            <pc:docMk/>
            <pc:sldMk cId="495544400" sldId="458"/>
            <ac:spMk id="7" creationId="{C55ABD2D-5E6D-562B-7779-98A864182329}"/>
          </ac:spMkLst>
        </pc:spChg>
        <pc:spChg chg="add del mod">
          <ac:chgData name="Thomas Schühly" userId="fb893019dcb27e2f" providerId="LiveId" clId="{EEC3A01E-9CD1-40B4-BD26-3B80972B2DF8}" dt="2023-07-17T16:56:31.107" v="326" actId="6264"/>
          <ac:spMkLst>
            <pc:docMk/>
            <pc:sldMk cId="495544400" sldId="458"/>
            <ac:spMk id="8" creationId="{5D0D70E7-EFE9-7844-CE02-64510830AE68}"/>
          </ac:spMkLst>
        </pc:spChg>
        <pc:spChg chg="add del mod ord">
          <ac:chgData name="Thomas Schühly" userId="fb893019dcb27e2f" providerId="LiveId" clId="{EEC3A01E-9CD1-40B4-BD26-3B80972B2DF8}" dt="2023-07-17T17:03:00.640" v="383" actId="6264"/>
          <ac:spMkLst>
            <pc:docMk/>
            <pc:sldMk cId="495544400" sldId="458"/>
            <ac:spMk id="10" creationId="{792F5DD6-E0E3-30B0-C683-DE9FD770AD35}"/>
          </ac:spMkLst>
        </pc:spChg>
        <pc:spChg chg="add del mod">
          <ac:chgData name="Thomas Schühly" userId="fb893019dcb27e2f" providerId="LiveId" clId="{EEC3A01E-9CD1-40B4-BD26-3B80972B2DF8}" dt="2023-07-17T17:03:00.640" v="383" actId="6264"/>
          <ac:spMkLst>
            <pc:docMk/>
            <pc:sldMk cId="495544400" sldId="458"/>
            <ac:spMk id="11" creationId="{03E8BF2E-C4C9-4EE4-59D1-850A60371C1E}"/>
          </ac:spMkLst>
        </pc:spChg>
        <pc:spChg chg="add del mod">
          <ac:chgData name="Thomas Schühly" userId="fb893019dcb27e2f" providerId="LiveId" clId="{EEC3A01E-9CD1-40B4-BD26-3B80972B2DF8}" dt="2023-07-17T17:03:00.640" v="383" actId="6264"/>
          <ac:spMkLst>
            <pc:docMk/>
            <pc:sldMk cId="495544400" sldId="458"/>
            <ac:spMk id="12" creationId="{70496672-D36D-6EC1-F8D1-FDDD4DC6255D}"/>
          </ac:spMkLst>
        </pc:spChg>
        <pc:spChg chg="add del mod">
          <ac:chgData name="Thomas Schühly" userId="fb893019dcb27e2f" providerId="LiveId" clId="{EEC3A01E-9CD1-40B4-BD26-3B80972B2DF8}" dt="2023-07-17T17:03:00.640" v="383" actId="6264"/>
          <ac:spMkLst>
            <pc:docMk/>
            <pc:sldMk cId="495544400" sldId="458"/>
            <ac:spMk id="13" creationId="{D8A51FD8-E58D-893E-85FA-80CE85689F63}"/>
          </ac:spMkLst>
        </pc:spChg>
        <pc:spChg chg="del">
          <ac:chgData name="Thomas Schühly" userId="fb893019dcb27e2f" providerId="LiveId" clId="{EEC3A01E-9CD1-40B4-BD26-3B80972B2DF8}" dt="2023-07-17T16:45:20.282" v="65" actId="6264"/>
          <ac:spMkLst>
            <pc:docMk/>
            <pc:sldMk cId="495544400" sldId="458"/>
            <ac:spMk id="14" creationId="{2B22051B-0CE7-7435-26CE-EFDA94BC8365}"/>
          </ac:spMkLst>
        </pc:spChg>
        <pc:spChg chg="add del mod ord">
          <ac:chgData name="Thomas Schühly" userId="fb893019dcb27e2f" providerId="LiveId" clId="{EEC3A01E-9CD1-40B4-BD26-3B80972B2DF8}" dt="2023-07-24T08:31:48.128" v="828" actId="700"/>
          <ac:spMkLst>
            <pc:docMk/>
            <pc:sldMk cId="495544400" sldId="458"/>
            <ac:spMk id="15" creationId="{F90BEED3-4538-5A6B-EE01-E2C1B0AC28FA}"/>
          </ac:spMkLst>
        </pc:spChg>
      </pc:sldChg>
      <pc:sldChg chg="addSp delSp modSp mod modClrScheme chgLayout modNotesTx">
        <pc:chgData name="Thomas Schühly" userId="fb893019dcb27e2f" providerId="LiveId" clId="{EEC3A01E-9CD1-40B4-BD26-3B80972B2DF8}" dt="2023-08-06T09:58:18.083" v="1399" actId="6549"/>
        <pc:sldMkLst>
          <pc:docMk/>
          <pc:sldMk cId="1660863327" sldId="460"/>
        </pc:sldMkLst>
        <pc:spChg chg="mod ord">
          <ac:chgData name="Thomas Schühly" userId="fb893019dcb27e2f" providerId="LiveId" clId="{EEC3A01E-9CD1-40B4-BD26-3B80972B2DF8}" dt="2023-07-24T08:31:48.128" v="828" actId="700"/>
          <ac:spMkLst>
            <pc:docMk/>
            <pc:sldMk cId="1660863327" sldId="460"/>
            <ac:spMk id="4" creationId="{5502CCB9-9B5D-B548-D1B8-456B55B31F1B}"/>
          </ac:spMkLst>
        </pc:spChg>
        <pc:spChg chg="mod ord">
          <ac:chgData name="Thomas Schühly" userId="fb893019dcb27e2f" providerId="LiveId" clId="{EEC3A01E-9CD1-40B4-BD26-3B80972B2DF8}" dt="2023-07-24T08:31:48.128" v="828" actId="700"/>
          <ac:spMkLst>
            <pc:docMk/>
            <pc:sldMk cId="1660863327" sldId="460"/>
            <ac:spMk id="5" creationId="{D454A0CF-5352-02C2-83EC-A23AA234DC09}"/>
          </ac:spMkLst>
        </pc:spChg>
        <pc:spChg chg="mod ord">
          <ac:chgData name="Thomas Schühly" userId="fb893019dcb27e2f" providerId="LiveId" clId="{EEC3A01E-9CD1-40B4-BD26-3B80972B2DF8}" dt="2023-07-24T08:31:48.128" v="828" actId="700"/>
          <ac:spMkLst>
            <pc:docMk/>
            <pc:sldMk cId="1660863327" sldId="460"/>
            <ac:spMk id="6" creationId="{AFB1B719-CDED-65BB-4877-0B1B05344178}"/>
          </ac:spMkLst>
        </pc:spChg>
        <pc:spChg chg="add del mod">
          <ac:chgData name="Thomas Schühly" userId="fb893019dcb27e2f" providerId="LiveId" clId="{EEC3A01E-9CD1-40B4-BD26-3B80972B2DF8}" dt="2023-07-17T16:45:20.282" v="65" actId="6264"/>
          <ac:spMkLst>
            <pc:docMk/>
            <pc:sldMk cId="1660863327" sldId="460"/>
            <ac:spMk id="7" creationId="{90741BBD-2ABC-B022-C5AD-98CA66C90514}"/>
          </ac:spMkLst>
        </pc:spChg>
        <pc:spChg chg="add del mod">
          <ac:chgData name="Thomas Schühly" userId="fb893019dcb27e2f" providerId="LiveId" clId="{EEC3A01E-9CD1-40B4-BD26-3B80972B2DF8}" dt="2023-07-17T16:45:20.282" v="65" actId="6264"/>
          <ac:spMkLst>
            <pc:docMk/>
            <pc:sldMk cId="1660863327" sldId="460"/>
            <ac:spMk id="8" creationId="{1931D5E4-853D-6E58-CD28-4584BEAF5261}"/>
          </ac:spMkLst>
        </pc:spChg>
        <pc:spChg chg="add del mod">
          <ac:chgData name="Thomas Schühly" userId="fb893019dcb27e2f" providerId="LiveId" clId="{EEC3A01E-9CD1-40B4-BD26-3B80972B2DF8}" dt="2023-07-17T16:45:20.282" v="65" actId="6264"/>
          <ac:spMkLst>
            <pc:docMk/>
            <pc:sldMk cId="1660863327" sldId="460"/>
            <ac:spMk id="9" creationId="{5C4D29B6-3ECA-7167-0031-D044529D6F2E}"/>
          </ac:spMkLst>
        </pc:spChg>
        <pc:spChg chg="add del mod ord">
          <ac:chgData name="Thomas Schühly" userId="fb893019dcb27e2f" providerId="LiveId" clId="{EEC3A01E-9CD1-40B4-BD26-3B80972B2DF8}" dt="2023-07-17T16:56:31.107" v="326" actId="6264"/>
          <ac:spMkLst>
            <pc:docMk/>
            <pc:sldMk cId="1660863327" sldId="460"/>
            <ac:spMk id="10" creationId="{D3C6EEAD-37DD-4F8E-9DDE-1C3125675A04}"/>
          </ac:spMkLst>
        </pc:spChg>
        <pc:spChg chg="add del mod ord">
          <ac:chgData name="Thomas Schühly" userId="fb893019dcb27e2f" providerId="LiveId" clId="{EEC3A01E-9CD1-40B4-BD26-3B80972B2DF8}" dt="2023-07-17T16:56:31.107" v="326" actId="6264"/>
          <ac:spMkLst>
            <pc:docMk/>
            <pc:sldMk cId="1660863327" sldId="460"/>
            <ac:spMk id="11" creationId="{033B6C4B-B22C-514E-762A-212C13DDFC61}"/>
          </ac:spMkLst>
        </pc:spChg>
        <pc:spChg chg="add del mod ord">
          <ac:chgData name="Thomas Schühly" userId="fb893019dcb27e2f" providerId="LiveId" clId="{EEC3A01E-9CD1-40B4-BD26-3B80972B2DF8}" dt="2023-07-17T16:56:31.107" v="326" actId="6264"/>
          <ac:spMkLst>
            <pc:docMk/>
            <pc:sldMk cId="1660863327" sldId="460"/>
            <ac:spMk id="12" creationId="{CA08E91A-F653-5C15-B56E-F87C19772F28}"/>
          </ac:spMkLst>
        </pc:spChg>
        <pc:spChg chg="add del mod">
          <ac:chgData name="Thomas Schühly" userId="fb893019dcb27e2f" providerId="LiveId" clId="{EEC3A01E-9CD1-40B4-BD26-3B80972B2DF8}" dt="2023-07-17T16:56:31.107" v="326" actId="6264"/>
          <ac:spMkLst>
            <pc:docMk/>
            <pc:sldMk cId="1660863327" sldId="460"/>
            <ac:spMk id="13" creationId="{DD6A0348-07AE-0249-8CFD-0BF56B0DE8BE}"/>
          </ac:spMkLst>
        </pc:spChg>
        <pc:spChg chg="add del mod">
          <ac:chgData name="Thomas Schühly" userId="fb893019dcb27e2f" providerId="LiveId" clId="{EEC3A01E-9CD1-40B4-BD26-3B80972B2DF8}" dt="2023-07-17T16:56:31.107" v="326" actId="6264"/>
          <ac:spMkLst>
            <pc:docMk/>
            <pc:sldMk cId="1660863327" sldId="460"/>
            <ac:spMk id="14" creationId="{5E1090EF-4A85-3EE3-E69B-C3EA34BCD5D2}"/>
          </ac:spMkLst>
        </pc:spChg>
        <pc:spChg chg="add del mod">
          <ac:chgData name="Thomas Schühly" userId="fb893019dcb27e2f" providerId="LiveId" clId="{EEC3A01E-9CD1-40B4-BD26-3B80972B2DF8}" dt="2023-07-17T16:56:31.107" v="326" actId="6264"/>
          <ac:spMkLst>
            <pc:docMk/>
            <pc:sldMk cId="1660863327" sldId="460"/>
            <ac:spMk id="15" creationId="{591095A8-EC28-8CC5-5C03-09885B8558B2}"/>
          </ac:spMkLst>
        </pc:spChg>
        <pc:spChg chg="add del mod ord">
          <ac:chgData name="Thomas Schühly" userId="fb893019dcb27e2f" providerId="LiveId" clId="{EEC3A01E-9CD1-40B4-BD26-3B80972B2DF8}" dt="2023-07-17T17:03:00.640" v="383" actId="6264"/>
          <ac:spMkLst>
            <pc:docMk/>
            <pc:sldMk cId="1660863327" sldId="460"/>
            <ac:spMk id="16" creationId="{2C927F8C-8F35-C34E-DE5D-1B5F536CE424}"/>
          </ac:spMkLst>
        </pc:spChg>
        <pc:spChg chg="add del mod ord">
          <ac:chgData name="Thomas Schühly" userId="fb893019dcb27e2f" providerId="LiveId" clId="{EEC3A01E-9CD1-40B4-BD26-3B80972B2DF8}" dt="2023-07-17T17:03:00.640" v="383" actId="6264"/>
          <ac:spMkLst>
            <pc:docMk/>
            <pc:sldMk cId="1660863327" sldId="460"/>
            <ac:spMk id="17" creationId="{A4F20825-803B-0929-6C2B-21B354329686}"/>
          </ac:spMkLst>
        </pc:spChg>
        <pc:spChg chg="add del mod ord">
          <ac:chgData name="Thomas Schühly" userId="fb893019dcb27e2f" providerId="LiveId" clId="{EEC3A01E-9CD1-40B4-BD26-3B80972B2DF8}" dt="2023-07-17T17:03:00.640" v="383" actId="6264"/>
          <ac:spMkLst>
            <pc:docMk/>
            <pc:sldMk cId="1660863327" sldId="460"/>
            <ac:spMk id="18" creationId="{A50666F8-48E0-9E12-4A85-D3B2BEC1E74D}"/>
          </ac:spMkLst>
        </pc:spChg>
        <pc:spChg chg="add del mod">
          <ac:chgData name="Thomas Schühly" userId="fb893019dcb27e2f" providerId="LiveId" clId="{EEC3A01E-9CD1-40B4-BD26-3B80972B2DF8}" dt="2023-07-17T17:03:00.640" v="383" actId="6264"/>
          <ac:spMkLst>
            <pc:docMk/>
            <pc:sldMk cId="1660863327" sldId="460"/>
            <ac:spMk id="19" creationId="{E110A85F-6B58-086F-9453-FE82E25C4FCF}"/>
          </ac:spMkLst>
        </pc:spChg>
        <pc:spChg chg="add del mod">
          <ac:chgData name="Thomas Schühly" userId="fb893019dcb27e2f" providerId="LiveId" clId="{EEC3A01E-9CD1-40B4-BD26-3B80972B2DF8}" dt="2023-07-17T17:03:00.640" v="383" actId="6264"/>
          <ac:spMkLst>
            <pc:docMk/>
            <pc:sldMk cId="1660863327" sldId="460"/>
            <ac:spMk id="20" creationId="{CB59393A-DDFB-C87D-D4EA-82843AD41233}"/>
          </ac:spMkLst>
        </pc:spChg>
        <pc:spChg chg="add del mod">
          <ac:chgData name="Thomas Schühly" userId="fb893019dcb27e2f" providerId="LiveId" clId="{EEC3A01E-9CD1-40B4-BD26-3B80972B2DF8}" dt="2023-07-17T17:03:00.640" v="383" actId="6264"/>
          <ac:spMkLst>
            <pc:docMk/>
            <pc:sldMk cId="1660863327" sldId="460"/>
            <ac:spMk id="21" creationId="{010CDB44-1CEA-503A-D025-E9D3BF3F6451}"/>
          </ac:spMkLst>
        </pc:spChg>
        <pc:spChg chg="add del mod ord">
          <ac:chgData name="Thomas Schühly" userId="fb893019dcb27e2f" providerId="LiveId" clId="{EEC3A01E-9CD1-40B4-BD26-3B80972B2DF8}" dt="2023-07-24T08:31:48.128" v="828" actId="700"/>
          <ac:spMkLst>
            <pc:docMk/>
            <pc:sldMk cId="1660863327" sldId="460"/>
            <ac:spMk id="22" creationId="{5C960FC6-B1DA-62C6-D343-424357146EF7}"/>
          </ac:spMkLst>
        </pc:spChg>
        <pc:spChg chg="add del mod ord">
          <ac:chgData name="Thomas Schühly" userId="fb893019dcb27e2f" providerId="LiveId" clId="{EEC3A01E-9CD1-40B4-BD26-3B80972B2DF8}" dt="2023-07-24T08:31:48.128" v="828" actId="700"/>
          <ac:spMkLst>
            <pc:docMk/>
            <pc:sldMk cId="1660863327" sldId="460"/>
            <ac:spMk id="23" creationId="{FEBA4459-A010-BE6D-F9FF-7266CFF8D329}"/>
          </ac:spMkLst>
        </pc:spChg>
        <pc:spChg chg="add del mod ord">
          <ac:chgData name="Thomas Schühly" userId="fb893019dcb27e2f" providerId="LiveId" clId="{EEC3A01E-9CD1-40B4-BD26-3B80972B2DF8}" dt="2023-07-24T08:31:48.128" v="828" actId="700"/>
          <ac:spMkLst>
            <pc:docMk/>
            <pc:sldMk cId="1660863327" sldId="460"/>
            <ac:spMk id="24" creationId="{9DCE9A0F-2618-AC6D-D44F-B2FC6CA6F4E4}"/>
          </ac:spMkLst>
        </pc:spChg>
      </pc:sldChg>
      <pc:sldChg chg="addSp delSp modSp mod modClrScheme chgLayout modNotesTx">
        <pc:chgData name="Thomas Schühly" userId="fb893019dcb27e2f" providerId="LiveId" clId="{EEC3A01E-9CD1-40B4-BD26-3B80972B2DF8}" dt="2023-08-07T08:21:06.487" v="1677" actId="20577"/>
        <pc:sldMkLst>
          <pc:docMk/>
          <pc:sldMk cId="4062448006" sldId="463"/>
        </pc:sldMkLst>
        <pc:spChg chg="mod ord">
          <ac:chgData name="Thomas Schühly" userId="fb893019dcb27e2f" providerId="LiveId" clId="{EEC3A01E-9CD1-40B4-BD26-3B80972B2DF8}" dt="2023-07-24T08:33:51.660" v="859" actId="1036"/>
          <ac:spMkLst>
            <pc:docMk/>
            <pc:sldMk cId="4062448006" sldId="463"/>
            <ac:spMk id="2" creationId="{6B1BB554-3532-A1C1-A631-02150506F6D6}"/>
          </ac:spMkLst>
        </pc:spChg>
        <pc:spChg chg="add del mod">
          <ac:chgData name="Thomas Schühly" userId="fb893019dcb27e2f" providerId="LiveId" clId="{EEC3A01E-9CD1-40B4-BD26-3B80972B2DF8}" dt="2023-07-17T16:45:20.282" v="65" actId="6264"/>
          <ac:spMkLst>
            <pc:docMk/>
            <pc:sldMk cId="4062448006" sldId="463"/>
            <ac:spMk id="3" creationId="{75001AF4-ED21-870C-22D1-5729022BD2F9}"/>
          </ac:spMkLst>
        </pc:spChg>
        <pc:spChg chg="mod ord">
          <ac:chgData name="Thomas Schühly" userId="fb893019dcb27e2f" providerId="LiveId" clId="{EEC3A01E-9CD1-40B4-BD26-3B80972B2DF8}" dt="2023-07-24T08:33:34.781" v="837" actId="700"/>
          <ac:spMkLst>
            <pc:docMk/>
            <pc:sldMk cId="4062448006" sldId="463"/>
            <ac:spMk id="4" creationId="{5F930C46-3A8B-FF39-0B0D-F092470D0EF8}"/>
          </ac:spMkLst>
        </pc:spChg>
        <pc:spChg chg="mod ord">
          <ac:chgData name="Thomas Schühly" userId="fb893019dcb27e2f" providerId="LiveId" clId="{EEC3A01E-9CD1-40B4-BD26-3B80972B2DF8}" dt="2023-07-24T08:33:34.781" v="837" actId="700"/>
          <ac:spMkLst>
            <pc:docMk/>
            <pc:sldMk cId="4062448006" sldId="463"/>
            <ac:spMk id="5" creationId="{7CC757F5-A13F-996D-0553-81CE2C5EC57B}"/>
          </ac:spMkLst>
        </pc:spChg>
        <pc:spChg chg="mod ord">
          <ac:chgData name="Thomas Schühly" userId="fb893019dcb27e2f" providerId="LiveId" clId="{EEC3A01E-9CD1-40B4-BD26-3B80972B2DF8}" dt="2023-07-24T08:33:34.781" v="837" actId="700"/>
          <ac:spMkLst>
            <pc:docMk/>
            <pc:sldMk cId="4062448006" sldId="463"/>
            <ac:spMk id="6" creationId="{09DC55F3-658D-9EBB-5835-6938006E87D3}"/>
          </ac:spMkLst>
        </pc:spChg>
        <pc:spChg chg="mod ord">
          <ac:chgData name="Thomas Schühly" userId="fb893019dcb27e2f" providerId="LiveId" clId="{EEC3A01E-9CD1-40B4-BD26-3B80972B2DF8}" dt="2023-07-24T08:33:34.781" v="837" actId="700"/>
          <ac:spMkLst>
            <pc:docMk/>
            <pc:sldMk cId="4062448006" sldId="463"/>
            <ac:spMk id="7" creationId="{FFE53212-1426-CF54-897D-4632943BFB08}"/>
          </ac:spMkLst>
        </pc:spChg>
        <pc:spChg chg="del">
          <ac:chgData name="Thomas Schühly" userId="fb893019dcb27e2f" providerId="LiveId" clId="{EEC3A01E-9CD1-40B4-BD26-3B80972B2DF8}" dt="2023-07-17T16:45:20.282" v="65" actId="6264"/>
          <ac:spMkLst>
            <pc:docMk/>
            <pc:sldMk cId="4062448006" sldId="463"/>
            <ac:spMk id="8" creationId="{9BADB553-EC2A-1DC3-8870-790CC1822E71}"/>
          </ac:spMkLst>
        </pc:spChg>
        <pc:spChg chg="add del mod">
          <ac:chgData name="Thomas Schühly" userId="fb893019dcb27e2f" providerId="LiveId" clId="{EEC3A01E-9CD1-40B4-BD26-3B80972B2DF8}" dt="2023-07-17T16:45:20.282" v="65" actId="6264"/>
          <ac:spMkLst>
            <pc:docMk/>
            <pc:sldMk cId="4062448006" sldId="463"/>
            <ac:spMk id="9" creationId="{C0A9FA9A-4D13-3FC6-6F0C-E37883F40E3E}"/>
          </ac:spMkLst>
        </pc:spChg>
        <pc:spChg chg="add del mod">
          <ac:chgData name="Thomas Schühly" userId="fb893019dcb27e2f" providerId="LiveId" clId="{EEC3A01E-9CD1-40B4-BD26-3B80972B2DF8}" dt="2023-07-17T16:45:20.282" v="65" actId="6264"/>
          <ac:spMkLst>
            <pc:docMk/>
            <pc:sldMk cId="4062448006" sldId="463"/>
            <ac:spMk id="10" creationId="{5CF44376-CB7D-0853-B37A-3FCA3130149F}"/>
          </ac:spMkLst>
        </pc:spChg>
        <pc:spChg chg="add del mod">
          <ac:chgData name="Thomas Schühly" userId="fb893019dcb27e2f" providerId="LiveId" clId="{EEC3A01E-9CD1-40B4-BD26-3B80972B2DF8}" dt="2023-07-17T16:45:20.282" v="65" actId="6264"/>
          <ac:spMkLst>
            <pc:docMk/>
            <pc:sldMk cId="4062448006" sldId="463"/>
            <ac:spMk id="11" creationId="{3E4781AE-1D14-DEBB-1740-7220636F8A92}"/>
          </ac:spMkLst>
        </pc:spChg>
        <pc:spChg chg="add del mod">
          <ac:chgData name="Thomas Schühly" userId="fb893019dcb27e2f" providerId="LiveId" clId="{EEC3A01E-9CD1-40B4-BD26-3B80972B2DF8}" dt="2023-07-17T16:45:20.282" v="65" actId="6264"/>
          <ac:spMkLst>
            <pc:docMk/>
            <pc:sldMk cId="4062448006" sldId="463"/>
            <ac:spMk id="12" creationId="{F716F642-FB10-87F2-93D2-5B9F77CDE64C}"/>
          </ac:spMkLst>
        </pc:spChg>
        <pc:spChg chg="add del mod">
          <ac:chgData name="Thomas Schühly" userId="fb893019dcb27e2f" providerId="LiveId" clId="{EEC3A01E-9CD1-40B4-BD26-3B80972B2DF8}" dt="2023-07-17T16:45:20.282" v="65" actId="6264"/>
          <ac:spMkLst>
            <pc:docMk/>
            <pc:sldMk cId="4062448006" sldId="463"/>
            <ac:spMk id="13" creationId="{0B8EE921-FCD8-19F6-F633-D99E5A63AA27}"/>
          </ac:spMkLst>
        </pc:spChg>
        <pc:spChg chg="add del mod ord">
          <ac:chgData name="Thomas Schühly" userId="fb893019dcb27e2f" providerId="LiveId" clId="{EEC3A01E-9CD1-40B4-BD26-3B80972B2DF8}" dt="2023-07-17T16:56:31.107" v="326" actId="6264"/>
          <ac:spMkLst>
            <pc:docMk/>
            <pc:sldMk cId="4062448006" sldId="463"/>
            <ac:spMk id="14" creationId="{16418B84-98CA-BDB8-8D28-57AA694BB7AA}"/>
          </ac:spMkLst>
        </pc:spChg>
        <pc:spChg chg="add del mod ord">
          <ac:chgData name="Thomas Schühly" userId="fb893019dcb27e2f" providerId="LiveId" clId="{EEC3A01E-9CD1-40B4-BD26-3B80972B2DF8}" dt="2023-07-17T16:56:31.107" v="326" actId="6264"/>
          <ac:spMkLst>
            <pc:docMk/>
            <pc:sldMk cId="4062448006" sldId="463"/>
            <ac:spMk id="15" creationId="{A4A263AD-1E98-3218-60C3-D21674524CDF}"/>
          </ac:spMkLst>
        </pc:spChg>
        <pc:spChg chg="add del mod">
          <ac:chgData name="Thomas Schühly" userId="fb893019dcb27e2f" providerId="LiveId" clId="{EEC3A01E-9CD1-40B4-BD26-3B80972B2DF8}" dt="2023-07-17T16:56:31.107" v="326" actId="6264"/>
          <ac:spMkLst>
            <pc:docMk/>
            <pc:sldMk cId="4062448006" sldId="463"/>
            <ac:spMk id="16" creationId="{39936033-149D-1FC7-CA6A-1C1993F75787}"/>
          </ac:spMkLst>
        </pc:spChg>
        <pc:spChg chg="add del mod">
          <ac:chgData name="Thomas Schühly" userId="fb893019dcb27e2f" providerId="LiveId" clId="{EEC3A01E-9CD1-40B4-BD26-3B80972B2DF8}" dt="2023-07-17T16:56:31.107" v="326" actId="6264"/>
          <ac:spMkLst>
            <pc:docMk/>
            <pc:sldMk cId="4062448006" sldId="463"/>
            <ac:spMk id="17" creationId="{155B42D9-3EE7-F1EF-6122-99AD49429E32}"/>
          </ac:spMkLst>
        </pc:spChg>
        <pc:spChg chg="add del mod">
          <ac:chgData name="Thomas Schühly" userId="fb893019dcb27e2f" providerId="LiveId" clId="{EEC3A01E-9CD1-40B4-BD26-3B80972B2DF8}" dt="2023-07-17T16:56:31.107" v="326" actId="6264"/>
          <ac:spMkLst>
            <pc:docMk/>
            <pc:sldMk cId="4062448006" sldId="463"/>
            <ac:spMk id="18" creationId="{283DAE49-75B9-126C-8791-FA51B4A53FA7}"/>
          </ac:spMkLst>
        </pc:spChg>
        <pc:spChg chg="add del mod">
          <ac:chgData name="Thomas Schühly" userId="fb893019dcb27e2f" providerId="LiveId" clId="{EEC3A01E-9CD1-40B4-BD26-3B80972B2DF8}" dt="2023-07-17T16:56:31.107" v="326" actId="6264"/>
          <ac:spMkLst>
            <pc:docMk/>
            <pc:sldMk cId="4062448006" sldId="463"/>
            <ac:spMk id="19" creationId="{6FDACFB7-4D49-DB78-35F1-91C9AB40D4D2}"/>
          </ac:spMkLst>
        </pc:spChg>
        <pc:spChg chg="add del mod">
          <ac:chgData name="Thomas Schühly" userId="fb893019dcb27e2f" providerId="LiveId" clId="{EEC3A01E-9CD1-40B4-BD26-3B80972B2DF8}" dt="2023-07-17T16:56:31.107" v="326" actId="6264"/>
          <ac:spMkLst>
            <pc:docMk/>
            <pc:sldMk cId="4062448006" sldId="463"/>
            <ac:spMk id="20" creationId="{285D42D8-2874-DB34-AF67-0531C5E62B88}"/>
          </ac:spMkLst>
        </pc:spChg>
        <pc:spChg chg="add del mod">
          <ac:chgData name="Thomas Schühly" userId="fb893019dcb27e2f" providerId="LiveId" clId="{EEC3A01E-9CD1-40B4-BD26-3B80972B2DF8}" dt="2023-07-17T16:56:31.107" v="326" actId="6264"/>
          <ac:spMkLst>
            <pc:docMk/>
            <pc:sldMk cId="4062448006" sldId="463"/>
            <ac:spMk id="21" creationId="{54E4F64F-5C1D-D26A-6D0C-6D6B4C9E332F}"/>
          </ac:spMkLst>
        </pc:spChg>
        <pc:spChg chg="add del mod ord">
          <ac:chgData name="Thomas Schühly" userId="fb893019dcb27e2f" providerId="LiveId" clId="{EEC3A01E-9CD1-40B4-BD26-3B80972B2DF8}" dt="2023-07-17T17:03:00.640" v="383" actId="6264"/>
          <ac:spMkLst>
            <pc:docMk/>
            <pc:sldMk cId="4062448006" sldId="463"/>
            <ac:spMk id="22" creationId="{8E223BFF-6A1A-ECDB-F3A0-10F390DDB26B}"/>
          </ac:spMkLst>
        </pc:spChg>
        <pc:spChg chg="add del mod ord">
          <ac:chgData name="Thomas Schühly" userId="fb893019dcb27e2f" providerId="LiveId" clId="{EEC3A01E-9CD1-40B4-BD26-3B80972B2DF8}" dt="2023-07-17T17:03:00.640" v="383" actId="6264"/>
          <ac:spMkLst>
            <pc:docMk/>
            <pc:sldMk cId="4062448006" sldId="463"/>
            <ac:spMk id="23" creationId="{8E0D826E-8F60-0356-E1F0-2E9350846B16}"/>
          </ac:spMkLst>
        </pc:spChg>
        <pc:spChg chg="add del mod">
          <ac:chgData name="Thomas Schühly" userId="fb893019dcb27e2f" providerId="LiveId" clId="{EEC3A01E-9CD1-40B4-BD26-3B80972B2DF8}" dt="2023-07-17T17:03:00.640" v="383" actId="6264"/>
          <ac:spMkLst>
            <pc:docMk/>
            <pc:sldMk cId="4062448006" sldId="463"/>
            <ac:spMk id="24" creationId="{46DB2DCB-9CCF-442D-E326-6A9362858026}"/>
          </ac:spMkLst>
        </pc:spChg>
        <pc:spChg chg="add del mod">
          <ac:chgData name="Thomas Schühly" userId="fb893019dcb27e2f" providerId="LiveId" clId="{EEC3A01E-9CD1-40B4-BD26-3B80972B2DF8}" dt="2023-07-17T17:03:00.640" v="383" actId="6264"/>
          <ac:spMkLst>
            <pc:docMk/>
            <pc:sldMk cId="4062448006" sldId="463"/>
            <ac:spMk id="25" creationId="{708F18F7-391E-8A39-08AF-F3FF804A946D}"/>
          </ac:spMkLst>
        </pc:spChg>
        <pc:spChg chg="add del mod">
          <ac:chgData name="Thomas Schühly" userId="fb893019dcb27e2f" providerId="LiveId" clId="{EEC3A01E-9CD1-40B4-BD26-3B80972B2DF8}" dt="2023-07-17T17:03:00.640" v="383" actId="6264"/>
          <ac:spMkLst>
            <pc:docMk/>
            <pc:sldMk cId="4062448006" sldId="463"/>
            <ac:spMk id="26" creationId="{78582830-A553-3596-EC49-37B55C1BC51F}"/>
          </ac:spMkLst>
        </pc:spChg>
        <pc:spChg chg="add del mod">
          <ac:chgData name="Thomas Schühly" userId="fb893019dcb27e2f" providerId="LiveId" clId="{EEC3A01E-9CD1-40B4-BD26-3B80972B2DF8}" dt="2023-07-17T17:03:00.640" v="383" actId="6264"/>
          <ac:spMkLst>
            <pc:docMk/>
            <pc:sldMk cId="4062448006" sldId="463"/>
            <ac:spMk id="27" creationId="{6454708B-EC7C-298D-6DC4-3F771D0114A2}"/>
          </ac:spMkLst>
        </pc:spChg>
        <pc:spChg chg="add del mod">
          <ac:chgData name="Thomas Schühly" userId="fb893019dcb27e2f" providerId="LiveId" clId="{EEC3A01E-9CD1-40B4-BD26-3B80972B2DF8}" dt="2023-07-17T17:03:00.640" v="383" actId="6264"/>
          <ac:spMkLst>
            <pc:docMk/>
            <pc:sldMk cId="4062448006" sldId="463"/>
            <ac:spMk id="28" creationId="{0ABB99C7-E767-17FE-96B9-B9FB34395D81}"/>
          </ac:spMkLst>
        </pc:spChg>
        <pc:spChg chg="add del mod">
          <ac:chgData name="Thomas Schühly" userId="fb893019dcb27e2f" providerId="LiveId" clId="{EEC3A01E-9CD1-40B4-BD26-3B80972B2DF8}" dt="2023-07-17T17:03:00.640" v="383" actId="6264"/>
          <ac:spMkLst>
            <pc:docMk/>
            <pc:sldMk cId="4062448006" sldId="463"/>
            <ac:spMk id="29" creationId="{C5D38BDA-1691-5FF6-B5E3-83F01A0A0494}"/>
          </ac:spMkLst>
        </pc:spChg>
        <pc:spChg chg="add del mod ord">
          <ac:chgData name="Thomas Schühly" userId="fb893019dcb27e2f" providerId="LiveId" clId="{EEC3A01E-9CD1-40B4-BD26-3B80972B2DF8}" dt="2023-07-24T08:33:34.781" v="837" actId="700"/>
          <ac:spMkLst>
            <pc:docMk/>
            <pc:sldMk cId="4062448006" sldId="463"/>
            <ac:spMk id="30" creationId="{608BC39C-0EC8-C579-F0BB-191B00D92E00}"/>
          </ac:spMkLst>
        </pc:spChg>
        <pc:spChg chg="add del mod ord">
          <ac:chgData name="Thomas Schühly" userId="fb893019dcb27e2f" providerId="LiveId" clId="{EEC3A01E-9CD1-40B4-BD26-3B80972B2DF8}" dt="2023-07-17T20:01:54.472" v="658" actId="478"/>
          <ac:spMkLst>
            <pc:docMk/>
            <pc:sldMk cId="4062448006" sldId="463"/>
            <ac:spMk id="31" creationId="{48481380-A9A7-DFBA-8BDE-23DFED891006}"/>
          </ac:spMkLst>
        </pc:spChg>
        <pc:picChg chg="mod ord">
          <ac:chgData name="Thomas Schühly" userId="fb893019dcb27e2f" providerId="LiveId" clId="{EEC3A01E-9CD1-40B4-BD26-3B80972B2DF8}" dt="2023-07-24T08:34:09.777" v="866" actId="166"/>
          <ac:picMkLst>
            <pc:docMk/>
            <pc:sldMk cId="4062448006" sldId="463"/>
            <ac:picMk id="1028" creationId="{C47CF4DC-88AF-F2DC-1954-9DF4E5A1FA89}"/>
          </ac:picMkLst>
        </pc:picChg>
        <pc:picChg chg="add mod">
          <ac:chgData name="Thomas Schühly" userId="fb893019dcb27e2f" providerId="LiveId" clId="{EEC3A01E-9CD1-40B4-BD26-3B80972B2DF8}" dt="2023-07-24T08:34:03.066" v="864" actId="14100"/>
          <ac:picMkLst>
            <pc:docMk/>
            <pc:sldMk cId="4062448006" sldId="463"/>
            <ac:picMk id="2050" creationId="{D3E28706-E642-201D-C77A-E8C95395745A}"/>
          </ac:picMkLst>
        </pc:picChg>
      </pc:sldChg>
      <pc:sldChg chg="addSp delSp modSp mod modClrScheme chgLayout modNotesTx">
        <pc:chgData name="Thomas Schühly" userId="fb893019dcb27e2f" providerId="LiveId" clId="{EEC3A01E-9CD1-40B4-BD26-3B80972B2DF8}" dt="2023-08-06T10:05:43.755" v="1469"/>
        <pc:sldMkLst>
          <pc:docMk/>
          <pc:sldMk cId="3092688754" sldId="464"/>
        </pc:sldMkLst>
        <pc:spChg chg="add del mod">
          <ac:chgData name="Thomas Schühly" userId="fb893019dcb27e2f" providerId="LiveId" clId="{EEC3A01E-9CD1-40B4-BD26-3B80972B2DF8}" dt="2023-07-17T16:45:20.282" v="65" actId="6264"/>
          <ac:spMkLst>
            <pc:docMk/>
            <pc:sldMk cId="3092688754" sldId="464"/>
            <ac:spMk id="2" creationId="{40A0B005-A344-8890-A24F-A6D3FDEDA643}"/>
          </ac:spMkLst>
        </pc:spChg>
        <pc:spChg chg="add del mod">
          <ac:chgData name="Thomas Schühly" userId="fb893019dcb27e2f" providerId="LiveId" clId="{EEC3A01E-9CD1-40B4-BD26-3B80972B2DF8}" dt="2023-07-17T16:45:20.282" v="65" actId="6264"/>
          <ac:spMkLst>
            <pc:docMk/>
            <pc:sldMk cId="3092688754" sldId="464"/>
            <ac:spMk id="3" creationId="{576E08DF-E432-F94A-B65C-2B949FE69D4B}"/>
          </ac:spMkLst>
        </pc:spChg>
        <pc:spChg chg="add del mod ord">
          <ac:chgData name="Thomas Schühly" userId="fb893019dcb27e2f" providerId="LiveId" clId="{EEC3A01E-9CD1-40B4-BD26-3B80972B2DF8}" dt="2023-07-17T16:56:31.107" v="326" actId="6264"/>
          <ac:spMkLst>
            <pc:docMk/>
            <pc:sldMk cId="3092688754" sldId="464"/>
            <ac:spMk id="4" creationId="{83BF536A-DBF1-EE6D-9FA2-24EAF4DE6D45}"/>
          </ac:spMkLst>
        </pc:spChg>
        <pc:spChg chg="mod ord">
          <ac:chgData name="Thomas Schühly" userId="fb893019dcb27e2f" providerId="LiveId" clId="{EEC3A01E-9CD1-40B4-BD26-3B80972B2DF8}" dt="2023-07-24T08:31:48.128" v="828" actId="700"/>
          <ac:spMkLst>
            <pc:docMk/>
            <pc:sldMk cId="3092688754" sldId="464"/>
            <ac:spMk id="5" creationId="{C94FF665-A533-FB91-4649-6FEA66D44FE5}"/>
          </ac:spMkLst>
        </pc:spChg>
        <pc:spChg chg="add del mod ord">
          <ac:chgData name="Thomas Schühly" userId="fb893019dcb27e2f" providerId="LiveId" clId="{EEC3A01E-9CD1-40B4-BD26-3B80972B2DF8}" dt="2023-07-17T16:56:31.107" v="326" actId="6264"/>
          <ac:spMkLst>
            <pc:docMk/>
            <pc:sldMk cId="3092688754" sldId="464"/>
            <ac:spMk id="6" creationId="{72568BC7-9FB1-013C-4286-505324AD8B4F}"/>
          </ac:spMkLst>
        </pc:spChg>
        <pc:spChg chg="del">
          <ac:chgData name="Thomas Schühly" userId="fb893019dcb27e2f" providerId="LiveId" clId="{EEC3A01E-9CD1-40B4-BD26-3B80972B2DF8}" dt="2023-07-17T16:45:20.282" v="65" actId="6264"/>
          <ac:spMkLst>
            <pc:docMk/>
            <pc:sldMk cId="3092688754" sldId="464"/>
            <ac:spMk id="7" creationId="{CC1AEF06-4593-7482-84FD-0BE2567E6915}"/>
          </ac:spMkLst>
        </pc:spChg>
        <pc:spChg chg="add del mod">
          <ac:chgData name="Thomas Schühly" userId="fb893019dcb27e2f" providerId="LiveId" clId="{EEC3A01E-9CD1-40B4-BD26-3B80972B2DF8}" dt="2023-07-17T16:56:31.107" v="326" actId="6264"/>
          <ac:spMkLst>
            <pc:docMk/>
            <pc:sldMk cId="3092688754" sldId="464"/>
            <ac:spMk id="8" creationId="{F0624FF3-C2C0-3A76-FF45-7AE832CEDF37}"/>
          </ac:spMkLst>
        </pc:spChg>
        <pc:spChg chg="add del mod">
          <ac:chgData name="Thomas Schühly" userId="fb893019dcb27e2f" providerId="LiveId" clId="{EEC3A01E-9CD1-40B4-BD26-3B80972B2DF8}" dt="2023-07-17T16:56:31.107" v="326" actId="6264"/>
          <ac:spMkLst>
            <pc:docMk/>
            <pc:sldMk cId="3092688754" sldId="464"/>
            <ac:spMk id="9" creationId="{75D8D2EB-1871-69D7-98EF-98102207C038}"/>
          </ac:spMkLst>
        </pc:spChg>
        <pc:spChg chg="add del mod ord">
          <ac:chgData name="Thomas Schühly" userId="fb893019dcb27e2f" providerId="LiveId" clId="{EEC3A01E-9CD1-40B4-BD26-3B80972B2DF8}" dt="2023-07-17T17:03:00.640" v="383" actId="6264"/>
          <ac:spMkLst>
            <pc:docMk/>
            <pc:sldMk cId="3092688754" sldId="464"/>
            <ac:spMk id="10" creationId="{9EB1E1CC-D610-4201-29C0-B5ABA47EA12A}"/>
          </ac:spMkLst>
        </pc:spChg>
        <pc:spChg chg="add del mod ord">
          <ac:chgData name="Thomas Schühly" userId="fb893019dcb27e2f" providerId="LiveId" clId="{EEC3A01E-9CD1-40B4-BD26-3B80972B2DF8}" dt="2023-07-17T17:03:00.640" v="383" actId="6264"/>
          <ac:spMkLst>
            <pc:docMk/>
            <pc:sldMk cId="3092688754" sldId="464"/>
            <ac:spMk id="11" creationId="{3BB63B5A-EC0B-C7A4-D3B9-D7A427BB7501}"/>
          </ac:spMkLst>
        </pc:spChg>
        <pc:spChg chg="mod ord">
          <ac:chgData name="Thomas Schühly" userId="fb893019dcb27e2f" providerId="LiveId" clId="{EEC3A01E-9CD1-40B4-BD26-3B80972B2DF8}" dt="2023-07-24T08:31:48.128" v="828" actId="700"/>
          <ac:spMkLst>
            <pc:docMk/>
            <pc:sldMk cId="3092688754" sldId="464"/>
            <ac:spMk id="12" creationId="{6AF0E0E8-37C4-C174-B000-1CC5FC8B0F8E}"/>
          </ac:spMkLst>
        </pc:spChg>
        <pc:spChg chg="mod ord">
          <ac:chgData name="Thomas Schühly" userId="fb893019dcb27e2f" providerId="LiveId" clId="{EEC3A01E-9CD1-40B4-BD26-3B80972B2DF8}" dt="2023-07-24T08:31:48.128" v="828" actId="700"/>
          <ac:spMkLst>
            <pc:docMk/>
            <pc:sldMk cId="3092688754" sldId="464"/>
            <ac:spMk id="13" creationId="{908A2480-FE81-A058-394C-8D83F5DDC7BA}"/>
          </ac:spMkLst>
        </pc:spChg>
        <pc:spChg chg="add del mod">
          <ac:chgData name="Thomas Schühly" userId="fb893019dcb27e2f" providerId="LiveId" clId="{EEC3A01E-9CD1-40B4-BD26-3B80972B2DF8}" dt="2023-07-17T17:03:00.640" v="383" actId="6264"/>
          <ac:spMkLst>
            <pc:docMk/>
            <pc:sldMk cId="3092688754" sldId="464"/>
            <ac:spMk id="14" creationId="{171885A1-E5F1-89AF-FC6E-AE8117C7F414}"/>
          </ac:spMkLst>
        </pc:spChg>
        <pc:spChg chg="add del mod">
          <ac:chgData name="Thomas Schühly" userId="fb893019dcb27e2f" providerId="LiveId" clId="{EEC3A01E-9CD1-40B4-BD26-3B80972B2DF8}" dt="2023-07-17T17:03:00.640" v="383" actId="6264"/>
          <ac:spMkLst>
            <pc:docMk/>
            <pc:sldMk cId="3092688754" sldId="464"/>
            <ac:spMk id="15" creationId="{CA40445A-84E6-2B11-C1E0-FEB740B9590E}"/>
          </ac:spMkLst>
        </pc:spChg>
        <pc:spChg chg="add del mod">
          <ac:chgData name="Thomas Schühly" userId="fb893019dcb27e2f" providerId="LiveId" clId="{EEC3A01E-9CD1-40B4-BD26-3B80972B2DF8}" dt="2023-07-17T17:03:00.640" v="383" actId="6264"/>
          <ac:spMkLst>
            <pc:docMk/>
            <pc:sldMk cId="3092688754" sldId="464"/>
            <ac:spMk id="16" creationId="{07D86E46-9694-6D3C-8DCB-931F4739FC5A}"/>
          </ac:spMkLst>
        </pc:spChg>
        <pc:spChg chg="add del mod">
          <ac:chgData name="Thomas Schühly" userId="fb893019dcb27e2f" providerId="LiveId" clId="{EEC3A01E-9CD1-40B4-BD26-3B80972B2DF8}" dt="2023-07-17T17:03:00.640" v="383" actId="6264"/>
          <ac:spMkLst>
            <pc:docMk/>
            <pc:sldMk cId="3092688754" sldId="464"/>
            <ac:spMk id="17" creationId="{E7B63923-0858-2D49-0297-6857E00263FD}"/>
          </ac:spMkLst>
        </pc:spChg>
        <pc:spChg chg="add del mod ord">
          <ac:chgData name="Thomas Schühly" userId="fb893019dcb27e2f" providerId="LiveId" clId="{EEC3A01E-9CD1-40B4-BD26-3B80972B2DF8}" dt="2023-07-24T08:31:48.128" v="828" actId="700"/>
          <ac:spMkLst>
            <pc:docMk/>
            <pc:sldMk cId="3092688754" sldId="464"/>
            <ac:spMk id="18" creationId="{5FACF4D5-B807-66A8-4F43-6F718D7CC4A3}"/>
          </ac:spMkLst>
        </pc:spChg>
        <pc:spChg chg="add del mod ord">
          <ac:chgData name="Thomas Schühly" userId="fb893019dcb27e2f" providerId="LiveId" clId="{EEC3A01E-9CD1-40B4-BD26-3B80972B2DF8}" dt="2023-07-24T08:31:48.128" v="828" actId="700"/>
          <ac:spMkLst>
            <pc:docMk/>
            <pc:sldMk cId="3092688754" sldId="464"/>
            <ac:spMk id="19" creationId="{004CCDD1-C477-1AB3-7649-5D37D22A8B2B}"/>
          </ac:spMkLst>
        </pc:spChg>
        <pc:picChg chg="mod ord">
          <ac:chgData name="Thomas Schühly" userId="fb893019dcb27e2f" providerId="LiveId" clId="{EEC3A01E-9CD1-40B4-BD26-3B80972B2DF8}" dt="2023-08-02T09:56:00.992" v="1277" actId="1076"/>
          <ac:picMkLst>
            <pc:docMk/>
            <pc:sldMk cId="3092688754" sldId="464"/>
            <ac:picMk id="2050" creationId="{FB974243-C7D2-168E-56B5-CF526B6E3939}"/>
          </ac:picMkLst>
        </pc:picChg>
      </pc:sldChg>
      <pc:sldChg chg="mod chgLayout">
        <pc:chgData name="Thomas Schühly" userId="fb893019dcb27e2f" providerId="LiveId" clId="{EEC3A01E-9CD1-40B4-BD26-3B80972B2DF8}" dt="2023-07-17T17:03:00.640" v="383" actId="6264"/>
        <pc:sldMkLst>
          <pc:docMk/>
          <pc:sldMk cId="485448299" sldId="466"/>
        </pc:sldMkLst>
      </pc:sldChg>
      <pc:sldChg chg="mod chgLayout modNotesTx">
        <pc:chgData name="Thomas Schühly" userId="fb893019dcb27e2f" providerId="LiveId" clId="{EEC3A01E-9CD1-40B4-BD26-3B80972B2DF8}" dt="2023-08-06T09:36:59.790" v="1328"/>
        <pc:sldMkLst>
          <pc:docMk/>
          <pc:sldMk cId="790610227" sldId="467"/>
        </pc:sldMkLst>
      </pc:sldChg>
      <pc:sldChg chg="mod chgLayout modNotesTx">
        <pc:chgData name="Thomas Schühly" userId="fb893019dcb27e2f" providerId="LiveId" clId="{EEC3A01E-9CD1-40B4-BD26-3B80972B2DF8}" dt="2023-08-09T13:28:43.074" v="1847" actId="20577"/>
        <pc:sldMkLst>
          <pc:docMk/>
          <pc:sldMk cId="1257371680" sldId="468"/>
        </pc:sldMkLst>
      </pc:sldChg>
      <pc:sldChg chg="mod chgLayout modNotesTx">
        <pc:chgData name="Thomas Schühly" userId="fb893019dcb27e2f" providerId="LiveId" clId="{EEC3A01E-9CD1-40B4-BD26-3B80972B2DF8}" dt="2023-08-07T08:14:20.373" v="1588" actId="6549"/>
        <pc:sldMkLst>
          <pc:docMk/>
          <pc:sldMk cId="3195638832" sldId="472"/>
        </pc:sldMkLst>
      </pc:sldChg>
      <pc:sldChg chg="addSp delSp modSp del mod chgLayout">
        <pc:chgData name="Thomas Schühly" userId="fb893019dcb27e2f" providerId="LiveId" clId="{EEC3A01E-9CD1-40B4-BD26-3B80972B2DF8}" dt="2023-07-17T19:58:44.358" v="630" actId="47"/>
        <pc:sldMkLst>
          <pc:docMk/>
          <pc:sldMk cId="1641806182" sldId="475"/>
        </pc:sldMkLst>
        <pc:spChg chg="mod ord">
          <ac:chgData name="Thomas Schühly" userId="fb893019dcb27e2f" providerId="LiveId" clId="{EEC3A01E-9CD1-40B4-BD26-3B80972B2DF8}" dt="2023-07-17T17:03:00.640" v="383" actId="6264"/>
          <ac:spMkLst>
            <pc:docMk/>
            <pc:sldMk cId="1641806182" sldId="475"/>
            <ac:spMk id="2" creationId="{806F5641-BC2A-7041-39F9-95BF7E7FD7A2}"/>
          </ac:spMkLst>
        </pc:spChg>
        <pc:spChg chg="mod ord">
          <ac:chgData name="Thomas Schühly" userId="fb893019dcb27e2f" providerId="LiveId" clId="{EEC3A01E-9CD1-40B4-BD26-3B80972B2DF8}" dt="2023-07-17T17:03:00.640" v="383" actId="6264"/>
          <ac:spMkLst>
            <pc:docMk/>
            <pc:sldMk cId="1641806182" sldId="475"/>
            <ac:spMk id="3" creationId="{31A54727-3C4A-B268-CC3A-EBE5C429C621}"/>
          </ac:spMkLst>
        </pc:spChg>
        <pc:spChg chg="mod ord">
          <ac:chgData name="Thomas Schühly" userId="fb893019dcb27e2f" providerId="LiveId" clId="{EEC3A01E-9CD1-40B4-BD26-3B80972B2DF8}" dt="2023-07-17T17:03:00.640" v="383" actId="6264"/>
          <ac:spMkLst>
            <pc:docMk/>
            <pc:sldMk cId="1641806182" sldId="475"/>
            <ac:spMk id="4" creationId="{613BE36E-C6DE-CAE2-B43D-1C14397DCB1E}"/>
          </ac:spMkLst>
        </pc:spChg>
        <pc:spChg chg="del">
          <ac:chgData name="Thomas Schühly" userId="fb893019dcb27e2f" providerId="LiveId" clId="{EEC3A01E-9CD1-40B4-BD26-3B80972B2DF8}" dt="2023-07-17T16:45:20.282" v="65" actId="6264"/>
          <ac:spMkLst>
            <pc:docMk/>
            <pc:sldMk cId="1641806182" sldId="475"/>
            <ac:spMk id="5" creationId="{FA4EE51A-3270-A367-07E1-5BC1FA25C5B3}"/>
          </ac:spMkLst>
        </pc:spChg>
        <pc:spChg chg="del">
          <ac:chgData name="Thomas Schühly" userId="fb893019dcb27e2f" providerId="LiveId" clId="{EEC3A01E-9CD1-40B4-BD26-3B80972B2DF8}" dt="2023-07-17T16:45:20.282" v="65" actId="6264"/>
          <ac:spMkLst>
            <pc:docMk/>
            <pc:sldMk cId="1641806182" sldId="475"/>
            <ac:spMk id="6" creationId="{A6D92430-8AEB-BC8F-7D2E-D6F7F8DC89BE}"/>
          </ac:spMkLst>
        </pc:spChg>
        <pc:spChg chg="del">
          <ac:chgData name="Thomas Schühly" userId="fb893019dcb27e2f" providerId="LiveId" clId="{EEC3A01E-9CD1-40B4-BD26-3B80972B2DF8}" dt="2023-07-17T16:45:20.282" v="65" actId="6264"/>
          <ac:spMkLst>
            <pc:docMk/>
            <pc:sldMk cId="1641806182" sldId="475"/>
            <ac:spMk id="7" creationId="{EADA814C-6540-E747-DE22-2C26EE387201}"/>
          </ac:spMkLst>
        </pc:spChg>
        <pc:spChg chg="add del mod">
          <ac:chgData name="Thomas Schühly" userId="fb893019dcb27e2f" providerId="LiveId" clId="{EEC3A01E-9CD1-40B4-BD26-3B80972B2DF8}" dt="2023-07-17T16:45:20.282" v="65" actId="6264"/>
          <ac:spMkLst>
            <pc:docMk/>
            <pc:sldMk cId="1641806182" sldId="475"/>
            <ac:spMk id="8" creationId="{ADE5021B-7D13-AF5B-A8A7-0A0699BE2849}"/>
          </ac:spMkLst>
        </pc:spChg>
        <pc:spChg chg="add del mod">
          <ac:chgData name="Thomas Schühly" userId="fb893019dcb27e2f" providerId="LiveId" clId="{EEC3A01E-9CD1-40B4-BD26-3B80972B2DF8}" dt="2023-07-17T16:45:20.282" v="65" actId="6264"/>
          <ac:spMkLst>
            <pc:docMk/>
            <pc:sldMk cId="1641806182" sldId="475"/>
            <ac:spMk id="9" creationId="{CD6BF249-B451-E693-6BAF-83A7B6C4DDEC}"/>
          </ac:spMkLst>
        </pc:spChg>
        <pc:spChg chg="add del mod">
          <ac:chgData name="Thomas Schühly" userId="fb893019dcb27e2f" providerId="LiveId" clId="{EEC3A01E-9CD1-40B4-BD26-3B80972B2DF8}" dt="2023-07-17T16:45:20.282" v="65" actId="6264"/>
          <ac:spMkLst>
            <pc:docMk/>
            <pc:sldMk cId="1641806182" sldId="475"/>
            <ac:spMk id="10" creationId="{7F8104E3-9627-62B3-36E4-683E410D6CB3}"/>
          </ac:spMkLst>
        </pc:spChg>
        <pc:spChg chg="add del mod ord">
          <ac:chgData name="Thomas Schühly" userId="fb893019dcb27e2f" providerId="LiveId" clId="{EEC3A01E-9CD1-40B4-BD26-3B80972B2DF8}" dt="2023-07-17T16:56:31.107" v="326" actId="6264"/>
          <ac:spMkLst>
            <pc:docMk/>
            <pc:sldMk cId="1641806182" sldId="475"/>
            <ac:spMk id="11" creationId="{C826589E-53C6-5629-ACC7-FA3967CA0A7D}"/>
          </ac:spMkLst>
        </pc:spChg>
        <pc:spChg chg="add del mod ord">
          <ac:chgData name="Thomas Schühly" userId="fb893019dcb27e2f" providerId="LiveId" clId="{EEC3A01E-9CD1-40B4-BD26-3B80972B2DF8}" dt="2023-07-17T16:56:31.107" v="326" actId="6264"/>
          <ac:spMkLst>
            <pc:docMk/>
            <pc:sldMk cId="1641806182" sldId="475"/>
            <ac:spMk id="12" creationId="{F760C47C-B212-4F84-9883-A56F35A89FA3}"/>
          </ac:spMkLst>
        </pc:spChg>
        <pc:spChg chg="add del mod ord">
          <ac:chgData name="Thomas Schühly" userId="fb893019dcb27e2f" providerId="LiveId" clId="{EEC3A01E-9CD1-40B4-BD26-3B80972B2DF8}" dt="2023-07-17T16:56:31.107" v="326" actId="6264"/>
          <ac:spMkLst>
            <pc:docMk/>
            <pc:sldMk cId="1641806182" sldId="475"/>
            <ac:spMk id="13" creationId="{F7291EBE-48B7-BC32-1878-35E3885A5CB6}"/>
          </ac:spMkLst>
        </pc:spChg>
        <pc:spChg chg="add del mod">
          <ac:chgData name="Thomas Schühly" userId="fb893019dcb27e2f" providerId="LiveId" clId="{EEC3A01E-9CD1-40B4-BD26-3B80972B2DF8}" dt="2023-07-17T16:56:31.107" v="326" actId="6264"/>
          <ac:spMkLst>
            <pc:docMk/>
            <pc:sldMk cId="1641806182" sldId="475"/>
            <ac:spMk id="14" creationId="{F03E48A2-123A-EE1A-171F-DCC349EFFF10}"/>
          </ac:spMkLst>
        </pc:spChg>
        <pc:spChg chg="add del mod">
          <ac:chgData name="Thomas Schühly" userId="fb893019dcb27e2f" providerId="LiveId" clId="{EEC3A01E-9CD1-40B4-BD26-3B80972B2DF8}" dt="2023-07-17T16:56:31.107" v="326" actId="6264"/>
          <ac:spMkLst>
            <pc:docMk/>
            <pc:sldMk cId="1641806182" sldId="475"/>
            <ac:spMk id="15" creationId="{6B464871-7C43-CE43-38BC-4E7F1660B625}"/>
          </ac:spMkLst>
        </pc:spChg>
        <pc:spChg chg="add del mod">
          <ac:chgData name="Thomas Schühly" userId="fb893019dcb27e2f" providerId="LiveId" clId="{EEC3A01E-9CD1-40B4-BD26-3B80972B2DF8}" dt="2023-07-17T16:56:31.107" v="326" actId="6264"/>
          <ac:spMkLst>
            <pc:docMk/>
            <pc:sldMk cId="1641806182" sldId="475"/>
            <ac:spMk id="16" creationId="{36E983BD-27F9-25A4-0E94-AE036E3E7368}"/>
          </ac:spMkLst>
        </pc:spChg>
        <pc:spChg chg="add del mod ord">
          <ac:chgData name="Thomas Schühly" userId="fb893019dcb27e2f" providerId="LiveId" clId="{EEC3A01E-9CD1-40B4-BD26-3B80972B2DF8}" dt="2023-07-17T17:03:00.640" v="383" actId="6264"/>
          <ac:spMkLst>
            <pc:docMk/>
            <pc:sldMk cId="1641806182" sldId="475"/>
            <ac:spMk id="17" creationId="{121E332E-607D-51AD-1E0E-5986EC50FC4A}"/>
          </ac:spMkLst>
        </pc:spChg>
        <pc:spChg chg="add del mod ord">
          <ac:chgData name="Thomas Schühly" userId="fb893019dcb27e2f" providerId="LiveId" clId="{EEC3A01E-9CD1-40B4-BD26-3B80972B2DF8}" dt="2023-07-17T17:03:00.640" v="383" actId="6264"/>
          <ac:spMkLst>
            <pc:docMk/>
            <pc:sldMk cId="1641806182" sldId="475"/>
            <ac:spMk id="18" creationId="{F14146B1-403B-7965-57CC-467119028D0E}"/>
          </ac:spMkLst>
        </pc:spChg>
        <pc:spChg chg="add del mod ord">
          <ac:chgData name="Thomas Schühly" userId="fb893019dcb27e2f" providerId="LiveId" clId="{EEC3A01E-9CD1-40B4-BD26-3B80972B2DF8}" dt="2023-07-17T17:03:00.640" v="383" actId="6264"/>
          <ac:spMkLst>
            <pc:docMk/>
            <pc:sldMk cId="1641806182" sldId="475"/>
            <ac:spMk id="19" creationId="{42FE18C1-BE02-22EC-8781-0809647177D4}"/>
          </ac:spMkLst>
        </pc:spChg>
        <pc:spChg chg="mod ord">
          <ac:chgData name="Thomas Schühly" userId="fb893019dcb27e2f" providerId="LiveId" clId="{EEC3A01E-9CD1-40B4-BD26-3B80972B2DF8}" dt="2023-07-17T17:03:00.640" v="383" actId="6264"/>
          <ac:spMkLst>
            <pc:docMk/>
            <pc:sldMk cId="1641806182" sldId="475"/>
            <ac:spMk id="20" creationId="{E3D5621B-F683-9365-7660-22AC8AFFC5D1}"/>
          </ac:spMkLst>
        </pc:spChg>
        <pc:spChg chg="mod ord">
          <ac:chgData name="Thomas Schühly" userId="fb893019dcb27e2f" providerId="LiveId" clId="{EEC3A01E-9CD1-40B4-BD26-3B80972B2DF8}" dt="2023-07-17T17:03:00.640" v="383" actId="6264"/>
          <ac:spMkLst>
            <pc:docMk/>
            <pc:sldMk cId="1641806182" sldId="475"/>
            <ac:spMk id="21" creationId="{B4B8D4D4-D264-BB1C-4210-6346DD80BE20}"/>
          </ac:spMkLst>
        </pc:spChg>
        <pc:spChg chg="add del mod">
          <ac:chgData name="Thomas Schühly" userId="fb893019dcb27e2f" providerId="LiveId" clId="{EEC3A01E-9CD1-40B4-BD26-3B80972B2DF8}" dt="2023-07-17T17:03:00.640" v="383" actId="6264"/>
          <ac:spMkLst>
            <pc:docMk/>
            <pc:sldMk cId="1641806182" sldId="475"/>
            <ac:spMk id="22" creationId="{AB0EEC53-63C2-020C-D429-C9ABBA3DCB73}"/>
          </ac:spMkLst>
        </pc:spChg>
        <pc:spChg chg="add del mod">
          <ac:chgData name="Thomas Schühly" userId="fb893019dcb27e2f" providerId="LiveId" clId="{EEC3A01E-9CD1-40B4-BD26-3B80972B2DF8}" dt="2023-07-17T17:03:00.640" v="383" actId="6264"/>
          <ac:spMkLst>
            <pc:docMk/>
            <pc:sldMk cId="1641806182" sldId="475"/>
            <ac:spMk id="23" creationId="{B430A1A1-B632-5D9D-0DAE-00FB25E7545B}"/>
          </ac:spMkLst>
        </pc:spChg>
        <pc:spChg chg="add del mod">
          <ac:chgData name="Thomas Schühly" userId="fb893019dcb27e2f" providerId="LiveId" clId="{EEC3A01E-9CD1-40B4-BD26-3B80972B2DF8}" dt="2023-07-17T17:03:00.640" v="383" actId="6264"/>
          <ac:spMkLst>
            <pc:docMk/>
            <pc:sldMk cId="1641806182" sldId="475"/>
            <ac:spMk id="24" creationId="{7A52BA97-8B57-8C6E-67D2-2A93E42D73C7}"/>
          </ac:spMkLst>
        </pc:spChg>
        <pc:spChg chg="add del mod">
          <ac:chgData name="Thomas Schühly" userId="fb893019dcb27e2f" providerId="LiveId" clId="{EEC3A01E-9CD1-40B4-BD26-3B80972B2DF8}" dt="2023-07-17T17:03:00.640" v="383" actId="6264"/>
          <ac:spMkLst>
            <pc:docMk/>
            <pc:sldMk cId="1641806182" sldId="475"/>
            <ac:spMk id="25" creationId="{9CBA21E9-B404-2B6B-C844-31E719AB515A}"/>
          </ac:spMkLst>
        </pc:spChg>
        <pc:spChg chg="add del mod">
          <ac:chgData name="Thomas Schühly" userId="fb893019dcb27e2f" providerId="LiveId" clId="{EEC3A01E-9CD1-40B4-BD26-3B80972B2DF8}" dt="2023-07-17T17:03:00.640" v="383" actId="6264"/>
          <ac:spMkLst>
            <pc:docMk/>
            <pc:sldMk cId="1641806182" sldId="475"/>
            <ac:spMk id="26" creationId="{67F267C1-9A41-B464-BC4B-C6B98F47BB6F}"/>
          </ac:spMkLst>
        </pc:spChg>
        <pc:spChg chg="add mod ord">
          <ac:chgData name="Thomas Schühly" userId="fb893019dcb27e2f" providerId="LiveId" clId="{EEC3A01E-9CD1-40B4-BD26-3B80972B2DF8}" dt="2023-07-17T17:03:00.640" v="383" actId="6264"/>
          <ac:spMkLst>
            <pc:docMk/>
            <pc:sldMk cId="1641806182" sldId="475"/>
            <ac:spMk id="27" creationId="{F13E48A2-9953-A8AA-1368-C4C6A22119A6}"/>
          </ac:spMkLst>
        </pc:spChg>
        <pc:spChg chg="add mod ord">
          <ac:chgData name="Thomas Schühly" userId="fb893019dcb27e2f" providerId="LiveId" clId="{EEC3A01E-9CD1-40B4-BD26-3B80972B2DF8}" dt="2023-07-17T17:03:00.640" v="383" actId="6264"/>
          <ac:spMkLst>
            <pc:docMk/>
            <pc:sldMk cId="1641806182" sldId="475"/>
            <ac:spMk id="28" creationId="{702C82D1-DE44-D7F6-CCF8-681E96B31644}"/>
          </ac:spMkLst>
        </pc:spChg>
        <pc:spChg chg="add mod ord">
          <ac:chgData name="Thomas Schühly" userId="fb893019dcb27e2f" providerId="LiveId" clId="{EEC3A01E-9CD1-40B4-BD26-3B80972B2DF8}" dt="2023-07-17T17:03:00.640" v="383" actId="6264"/>
          <ac:spMkLst>
            <pc:docMk/>
            <pc:sldMk cId="1641806182" sldId="475"/>
            <ac:spMk id="29" creationId="{29F15BA2-A957-20E1-DD0B-97929DC5F59C}"/>
          </ac:spMkLst>
        </pc:spChg>
      </pc:sldChg>
      <pc:sldChg chg="mod chgLayout modNotesTx">
        <pc:chgData name="Thomas Schühly" userId="fb893019dcb27e2f" providerId="LiveId" clId="{EEC3A01E-9CD1-40B4-BD26-3B80972B2DF8}" dt="2023-08-09T13:26:16.282" v="1839" actId="6549"/>
        <pc:sldMkLst>
          <pc:docMk/>
          <pc:sldMk cId="4282279315" sldId="481"/>
        </pc:sldMkLst>
      </pc:sldChg>
      <pc:sldChg chg="addSp delSp modSp mod chgLayout modNotesTx">
        <pc:chgData name="Thomas Schühly" userId="fb893019dcb27e2f" providerId="LiveId" clId="{EEC3A01E-9CD1-40B4-BD26-3B80972B2DF8}" dt="2023-08-07T08:13:57.456" v="1576" actId="20577"/>
        <pc:sldMkLst>
          <pc:docMk/>
          <pc:sldMk cId="715849853" sldId="482"/>
        </pc:sldMkLst>
        <pc:spChg chg="add del mod ord">
          <ac:chgData name="Thomas Schühly" userId="fb893019dcb27e2f" providerId="LiveId" clId="{EEC3A01E-9CD1-40B4-BD26-3B80972B2DF8}" dt="2023-07-17T16:56:31.107" v="326" actId="6264"/>
          <ac:spMkLst>
            <pc:docMk/>
            <pc:sldMk cId="715849853" sldId="482"/>
            <ac:spMk id="2" creationId="{3CFC8EF0-2830-C942-17C3-2CB01583E4BA}"/>
          </ac:spMkLst>
        </pc:spChg>
        <pc:spChg chg="add del mod">
          <ac:chgData name="Thomas Schühly" userId="fb893019dcb27e2f" providerId="LiveId" clId="{EEC3A01E-9CD1-40B4-BD26-3B80972B2DF8}" dt="2023-07-17T19:43:36.460" v="536" actId="21"/>
          <ac:spMkLst>
            <pc:docMk/>
            <pc:sldMk cId="715849853" sldId="482"/>
            <ac:spMk id="2" creationId="{6AA3FC50-7658-59FA-1CEC-460A836E9ED6}"/>
          </ac:spMkLst>
        </pc:spChg>
        <pc:spChg chg="add del mod">
          <ac:chgData name="Thomas Schühly" userId="fb893019dcb27e2f" providerId="LiveId" clId="{EEC3A01E-9CD1-40B4-BD26-3B80972B2DF8}" dt="2023-07-17T19:43:30.205" v="532" actId="21"/>
          <ac:spMkLst>
            <pc:docMk/>
            <pc:sldMk cId="715849853" sldId="482"/>
            <ac:spMk id="3" creationId="{ED9FF3B2-DB71-408B-C73D-ED8CA7D8E88A}"/>
          </ac:spMkLst>
        </pc:spChg>
        <pc:spChg chg="add del mod ord">
          <ac:chgData name="Thomas Schühly" userId="fb893019dcb27e2f" providerId="LiveId" clId="{EEC3A01E-9CD1-40B4-BD26-3B80972B2DF8}" dt="2023-07-17T17:03:00.640" v="383" actId="6264"/>
          <ac:spMkLst>
            <pc:docMk/>
            <pc:sldMk cId="715849853" sldId="482"/>
            <ac:spMk id="4" creationId="{14322CA0-B7A5-BAA0-F31F-6E5C3710A32F}"/>
          </ac:spMkLst>
        </pc:spChg>
        <pc:spChg chg="mod ord">
          <ac:chgData name="Thomas Schühly" userId="fb893019dcb27e2f" providerId="LiveId" clId="{EEC3A01E-9CD1-40B4-BD26-3B80972B2DF8}" dt="2023-07-17T17:03:00.640" v="383" actId="6264"/>
          <ac:spMkLst>
            <pc:docMk/>
            <pc:sldMk cId="715849853" sldId="482"/>
            <ac:spMk id="5" creationId="{D5934841-F001-4024-089F-13C19B7CBB95}"/>
          </ac:spMkLst>
        </pc:spChg>
        <pc:spChg chg="mod ord">
          <ac:chgData name="Thomas Schühly" userId="fb893019dcb27e2f" providerId="LiveId" clId="{EEC3A01E-9CD1-40B4-BD26-3B80972B2DF8}" dt="2023-07-17T17:03:00.640" v="383" actId="6264"/>
          <ac:spMkLst>
            <pc:docMk/>
            <pc:sldMk cId="715849853" sldId="482"/>
            <ac:spMk id="6" creationId="{D2DBFF98-E20D-8716-A478-9B41F4C28CED}"/>
          </ac:spMkLst>
        </pc:spChg>
        <pc:spChg chg="mod ord">
          <ac:chgData name="Thomas Schühly" userId="fb893019dcb27e2f" providerId="LiveId" clId="{EEC3A01E-9CD1-40B4-BD26-3B80972B2DF8}" dt="2023-07-17T17:03:00.640" v="383" actId="6264"/>
          <ac:spMkLst>
            <pc:docMk/>
            <pc:sldMk cId="715849853" sldId="482"/>
            <ac:spMk id="7" creationId="{AA125C98-5956-2C7F-1444-4D19D32CCDA7}"/>
          </ac:spMkLst>
        </pc:spChg>
        <pc:spChg chg="add del mod">
          <ac:chgData name="Thomas Schühly" userId="fb893019dcb27e2f" providerId="LiveId" clId="{EEC3A01E-9CD1-40B4-BD26-3B80972B2DF8}" dt="2023-07-17T19:43:44.858" v="538" actId="478"/>
          <ac:spMkLst>
            <pc:docMk/>
            <pc:sldMk cId="715849853" sldId="482"/>
            <ac:spMk id="8" creationId="{25908669-DD16-8C4A-845C-A2F5CA4A15AA}"/>
          </ac:spMkLst>
        </pc:spChg>
        <pc:spChg chg="add del mod">
          <ac:chgData name="Thomas Schühly" userId="fb893019dcb27e2f" providerId="LiveId" clId="{EEC3A01E-9CD1-40B4-BD26-3B80972B2DF8}" dt="2023-07-17T17:03:00.640" v="383" actId="6264"/>
          <ac:spMkLst>
            <pc:docMk/>
            <pc:sldMk cId="715849853" sldId="482"/>
            <ac:spMk id="8" creationId="{AA9675C9-877E-8BA7-E24C-E2B6B41E46B7}"/>
          </ac:spMkLst>
        </pc:spChg>
        <pc:spChg chg="add del mod">
          <ac:chgData name="Thomas Schühly" userId="fb893019dcb27e2f" providerId="LiveId" clId="{EEC3A01E-9CD1-40B4-BD26-3B80972B2DF8}" dt="2023-07-17T17:03:00.640" v="383" actId="6264"/>
          <ac:spMkLst>
            <pc:docMk/>
            <pc:sldMk cId="715849853" sldId="482"/>
            <ac:spMk id="9" creationId="{692B05BB-69EA-8AD3-0E47-FB8528ECF493}"/>
          </ac:spMkLst>
        </pc:spChg>
        <pc:spChg chg="add del mod">
          <ac:chgData name="Thomas Schühly" userId="fb893019dcb27e2f" providerId="LiveId" clId="{EEC3A01E-9CD1-40B4-BD26-3B80972B2DF8}" dt="2023-07-17T17:03:00.640" v="383" actId="6264"/>
          <ac:spMkLst>
            <pc:docMk/>
            <pc:sldMk cId="715849853" sldId="482"/>
            <ac:spMk id="10" creationId="{96231E89-385E-CB1C-CF36-6360134831EA}"/>
          </ac:spMkLst>
        </pc:spChg>
        <pc:spChg chg="add del mod ord">
          <ac:chgData name="Thomas Schühly" userId="fb893019dcb27e2f" providerId="LiveId" clId="{EEC3A01E-9CD1-40B4-BD26-3B80972B2DF8}" dt="2023-07-17T19:43:40.354" v="537" actId="21"/>
          <ac:spMkLst>
            <pc:docMk/>
            <pc:sldMk cId="715849853" sldId="482"/>
            <ac:spMk id="11" creationId="{5AB86A1F-E167-D8BF-625A-A8204247F4FE}"/>
          </ac:spMkLst>
        </pc:spChg>
      </pc:sldChg>
      <pc:sldChg chg="mod chgLayout modNotesTx">
        <pc:chgData name="Thomas Schühly" userId="fb893019dcb27e2f" providerId="LiveId" clId="{EEC3A01E-9CD1-40B4-BD26-3B80972B2DF8}" dt="2023-08-09T13:32:56.535" v="1913" actId="20577"/>
        <pc:sldMkLst>
          <pc:docMk/>
          <pc:sldMk cId="4115469200" sldId="488"/>
        </pc:sldMkLst>
      </pc:sldChg>
      <pc:sldChg chg="modSp mod chgLayout modNotesTx">
        <pc:chgData name="Thomas Schühly" userId="fb893019dcb27e2f" providerId="LiveId" clId="{EEC3A01E-9CD1-40B4-BD26-3B80972B2DF8}" dt="2023-08-09T14:02:04.420" v="2238" actId="20577"/>
        <pc:sldMkLst>
          <pc:docMk/>
          <pc:sldMk cId="1576396942" sldId="491"/>
        </pc:sldMkLst>
        <pc:spChg chg="mod">
          <ac:chgData name="Thomas Schühly" userId="fb893019dcb27e2f" providerId="LiveId" clId="{EEC3A01E-9CD1-40B4-BD26-3B80972B2DF8}" dt="2023-07-17T20:05:18.187" v="680" actId="6549"/>
          <ac:spMkLst>
            <pc:docMk/>
            <pc:sldMk cId="1576396942" sldId="491"/>
            <ac:spMk id="3" creationId="{6225BBAF-0E74-D418-0FBD-C78FCF28560F}"/>
          </ac:spMkLst>
        </pc:spChg>
      </pc:sldChg>
      <pc:sldChg chg="addSp delSp modSp mod modClrScheme chgLayout modNotesTx">
        <pc:chgData name="Thomas Schühly" userId="fb893019dcb27e2f" providerId="LiveId" clId="{EEC3A01E-9CD1-40B4-BD26-3B80972B2DF8}" dt="2023-08-09T13:33:33.181" v="1927" actId="20577"/>
        <pc:sldMkLst>
          <pc:docMk/>
          <pc:sldMk cId="3265528547" sldId="492"/>
        </pc:sldMkLst>
        <pc:spChg chg="del mod ord">
          <ac:chgData name="Thomas Schühly" userId="fb893019dcb27e2f" providerId="LiveId" clId="{EEC3A01E-9CD1-40B4-BD26-3B80972B2DF8}" dt="2023-07-17T19:51:12.933" v="579" actId="478"/>
          <ac:spMkLst>
            <pc:docMk/>
            <pc:sldMk cId="3265528547" sldId="492"/>
            <ac:spMk id="2" creationId="{FBAFAE46-024B-5116-4045-104591DBA06D}"/>
          </ac:spMkLst>
        </pc:spChg>
        <pc:spChg chg="mod ord">
          <ac:chgData name="Thomas Schühly" userId="fb893019dcb27e2f" providerId="LiveId" clId="{EEC3A01E-9CD1-40B4-BD26-3B80972B2DF8}" dt="2023-08-06T09:54:58.952" v="1346" actId="20577"/>
          <ac:spMkLst>
            <pc:docMk/>
            <pc:sldMk cId="3265528547" sldId="492"/>
            <ac:spMk id="3" creationId="{1686F479-6B0C-EC9B-187B-0351E81960C0}"/>
          </ac:spMkLst>
        </pc:spChg>
        <pc:spChg chg="del mod ord">
          <ac:chgData name="Thomas Schühly" userId="fb893019dcb27e2f" providerId="LiveId" clId="{EEC3A01E-9CD1-40B4-BD26-3B80972B2DF8}" dt="2023-07-17T19:49:41.472" v="542" actId="478"/>
          <ac:spMkLst>
            <pc:docMk/>
            <pc:sldMk cId="3265528547" sldId="492"/>
            <ac:spMk id="4" creationId="{2E5164B2-2D4A-2119-D04A-B489543D1FDA}"/>
          </ac:spMkLst>
        </pc:spChg>
        <pc:spChg chg="add del mod ord">
          <ac:chgData name="Thomas Schühly" userId="fb893019dcb27e2f" providerId="LiveId" clId="{EEC3A01E-9CD1-40B4-BD26-3B80972B2DF8}" dt="2023-07-17T19:51:09.008" v="578" actId="478"/>
          <ac:spMkLst>
            <pc:docMk/>
            <pc:sldMk cId="3265528547" sldId="492"/>
            <ac:spMk id="5" creationId="{4E2B73C8-F87A-64B4-E7D8-C144F0F93DAC}"/>
          </ac:spMkLst>
        </pc:spChg>
        <pc:spChg chg="del">
          <ac:chgData name="Thomas Schühly" userId="fb893019dcb27e2f" providerId="LiveId" clId="{EEC3A01E-9CD1-40B4-BD26-3B80972B2DF8}" dt="2023-07-17T16:45:20.282" v="65" actId="6264"/>
          <ac:spMkLst>
            <pc:docMk/>
            <pc:sldMk cId="3265528547" sldId="492"/>
            <ac:spMk id="6" creationId="{2639A013-791E-AE72-065A-6A28C4D9BB1D}"/>
          </ac:spMkLst>
        </pc:spChg>
        <pc:spChg chg="add mod">
          <ac:chgData name="Thomas Schühly" userId="fb893019dcb27e2f" providerId="LiveId" clId="{EEC3A01E-9CD1-40B4-BD26-3B80972B2DF8}" dt="2023-08-08T18:05:18.351" v="1755" actId="6549"/>
          <ac:spMkLst>
            <pc:docMk/>
            <pc:sldMk cId="3265528547" sldId="492"/>
            <ac:spMk id="6" creationId="{FFB3B350-5F1F-0615-0868-EEB80A65D3D8}"/>
          </ac:spMkLst>
        </pc:spChg>
        <pc:spChg chg="del">
          <ac:chgData name="Thomas Schühly" userId="fb893019dcb27e2f" providerId="LiveId" clId="{EEC3A01E-9CD1-40B4-BD26-3B80972B2DF8}" dt="2023-07-17T16:45:20.282" v="65" actId="6264"/>
          <ac:spMkLst>
            <pc:docMk/>
            <pc:sldMk cId="3265528547" sldId="492"/>
            <ac:spMk id="7" creationId="{12487722-35D0-651C-D1D5-344B9E9757D6}"/>
          </ac:spMkLst>
        </pc:spChg>
        <pc:spChg chg="add del mod">
          <ac:chgData name="Thomas Schühly" userId="fb893019dcb27e2f" providerId="LiveId" clId="{EEC3A01E-9CD1-40B4-BD26-3B80972B2DF8}" dt="2023-07-17T19:50:55.515" v="576" actId="478"/>
          <ac:spMkLst>
            <pc:docMk/>
            <pc:sldMk cId="3265528547" sldId="492"/>
            <ac:spMk id="8" creationId="{32CF07F0-908B-FFDF-1FDF-F378901DF65E}"/>
          </ac:spMkLst>
        </pc:spChg>
        <pc:spChg chg="add del mod">
          <ac:chgData name="Thomas Schühly" userId="fb893019dcb27e2f" providerId="LiveId" clId="{EEC3A01E-9CD1-40B4-BD26-3B80972B2DF8}" dt="2023-07-17T16:45:20.282" v="65" actId="6264"/>
          <ac:spMkLst>
            <pc:docMk/>
            <pc:sldMk cId="3265528547" sldId="492"/>
            <ac:spMk id="8" creationId="{7C861033-FC15-1B98-D484-1F2822476DDF}"/>
          </ac:spMkLst>
        </pc:spChg>
        <pc:spChg chg="add del mod">
          <ac:chgData name="Thomas Schühly" userId="fb893019dcb27e2f" providerId="LiveId" clId="{EEC3A01E-9CD1-40B4-BD26-3B80972B2DF8}" dt="2023-07-17T16:45:20.282" v="65" actId="6264"/>
          <ac:spMkLst>
            <pc:docMk/>
            <pc:sldMk cId="3265528547" sldId="492"/>
            <ac:spMk id="9" creationId="{B89F09C3-4A74-051B-8267-50A5BCE5FAEB}"/>
          </ac:spMkLst>
        </pc:spChg>
        <pc:spChg chg="add del mod">
          <ac:chgData name="Thomas Schühly" userId="fb893019dcb27e2f" providerId="LiveId" clId="{EEC3A01E-9CD1-40B4-BD26-3B80972B2DF8}" dt="2023-07-17T19:51:21.498" v="580" actId="700"/>
          <ac:spMkLst>
            <pc:docMk/>
            <pc:sldMk cId="3265528547" sldId="492"/>
            <ac:spMk id="10" creationId="{8A320BD2-EFE1-720B-650D-22BF0B8848E8}"/>
          </ac:spMkLst>
        </pc:spChg>
        <pc:spChg chg="add del mod">
          <ac:chgData name="Thomas Schühly" userId="fb893019dcb27e2f" providerId="LiveId" clId="{EEC3A01E-9CD1-40B4-BD26-3B80972B2DF8}" dt="2023-07-17T16:45:20.282" v="65" actId="6264"/>
          <ac:spMkLst>
            <pc:docMk/>
            <pc:sldMk cId="3265528547" sldId="492"/>
            <ac:spMk id="10" creationId="{B53391FE-1D66-1C59-89A1-F400E3917D8D}"/>
          </ac:spMkLst>
        </pc:spChg>
        <pc:spChg chg="add del mod">
          <ac:chgData name="Thomas Schühly" userId="fb893019dcb27e2f" providerId="LiveId" clId="{EEC3A01E-9CD1-40B4-BD26-3B80972B2DF8}" dt="2023-07-17T16:45:20.282" v="65" actId="6264"/>
          <ac:spMkLst>
            <pc:docMk/>
            <pc:sldMk cId="3265528547" sldId="492"/>
            <ac:spMk id="11" creationId="{4B4AA733-3D81-233B-7163-27DAD9F3865D}"/>
          </ac:spMkLst>
        </pc:spChg>
        <pc:spChg chg="add del mod">
          <ac:chgData name="Thomas Schühly" userId="fb893019dcb27e2f" providerId="LiveId" clId="{EEC3A01E-9CD1-40B4-BD26-3B80972B2DF8}" dt="2023-07-17T19:51:21.498" v="580" actId="700"/>
          <ac:spMkLst>
            <pc:docMk/>
            <pc:sldMk cId="3265528547" sldId="492"/>
            <ac:spMk id="12" creationId="{D0FBA453-68CD-6054-A433-C8A6BED73AC4}"/>
          </ac:spMkLst>
        </pc:spChg>
        <pc:spChg chg="add del mod ord">
          <ac:chgData name="Thomas Schühly" userId="fb893019dcb27e2f" providerId="LiveId" clId="{EEC3A01E-9CD1-40B4-BD26-3B80972B2DF8}" dt="2023-07-17T16:56:31.107" v="326" actId="6264"/>
          <ac:spMkLst>
            <pc:docMk/>
            <pc:sldMk cId="3265528547" sldId="492"/>
            <ac:spMk id="12" creationId="{F646B830-9302-6B09-B993-13611965F9AD}"/>
          </ac:spMkLst>
        </pc:spChg>
        <pc:spChg chg="add del mod ord">
          <ac:chgData name="Thomas Schühly" userId="fb893019dcb27e2f" providerId="LiveId" clId="{EEC3A01E-9CD1-40B4-BD26-3B80972B2DF8}" dt="2023-07-17T16:56:31.107" v="326" actId="6264"/>
          <ac:spMkLst>
            <pc:docMk/>
            <pc:sldMk cId="3265528547" sldId="492"/>
            <ac:spMk id="13" creationId="{785EA873-3D18-2869-60FB-DB1DDD4FEBE5}"/>
          </ac:spMkLst>
        </pc:spChg>
        <pc:spChg chg="add del mod">
          <ac:chgData name="Thomas Schühly" userId="fb893019dcb27e2f" providerId="LiveId" clId="{EEC3A01E-9CD1-40B4-BD26-3B80972B2DF8}" dt="2023-07-17T16:56:31.107" v="326" actId="6264"/>
          <ac:spMkLst>
            <pc:docMk/>
            <pc:sldMk cId="3265528547" sldId="492"/>
            <ac:spMk id="14" creationId="{058D0A9D-8F8D-456E-6A03-2226C57A5AB6}"/>
          </ac:spMkLst>
        </pc:spChg>
        <pc:spChg chg="add del mod">
          <ac:chgData name="Thomas Schühly" userId="fb893019dcb27e2f" providerId="LiveId" clId="{EEC3A01E-9CD1-40B4-BD26-3B80972B2DF8}" dt="2023-07-17T16:56:31.107" v="326" actId="6264"/>
          <ac:spMkLst>
            <pc:docMk/>
            <pc:sldMk cId="3265528547" sldId="492"/>
            <ac:spMk id="15" creationId="{EC90E206-A28C-4FD9-6C52-0F2284AB5082}"/>
          </ac:spMkLst>
        </pc:spChg>
        <pc:spChg chg="add del mod">
          <ac:chgData name="Thomas Schühly" userId="fb893019dcb27e2f" providerId="LiveId" clId="{EEC3A01E-9CD1-40B4-BD26-3B80972B2DF8}" dt="2023-07-17T16:56:31.107" v="326" actId="6264"/>
          <ac:spMkLst>
            <pc:docMk/>
            <pc:sldMk cId="3265528547" sldId="492"/>
            <ac:spMk id="16" creationId="{571444FD-E329-E695-6909-E1009CA811AD}"/>
          </ac:spMkLst>
        </pc:spChg>
        <pc:spChg chg="add del mod">
          <ac:chgData name="Thomas Schühly" userId="fb893019dcb27e2f" providerId="LiveId" clId="{EEC3A01E-9CD1-40B4-BD26-3B80972B2DF8}" dt="2023-07-17T16:56:31.107" v="326" actId="6264"/>
          <ac:spMkLst>
            <pc:docMk/>
            <pc:sldMk cId="3265528547" sldId="492"/>
            <ac:spMk id="17" creationId="{98A59DB0-9E96-139C-F5AD-09D57BC2AC21}"/>
          </ac:spMkLst>
        </pc:spChg>
        <pc:spChg chg="add del mod ord">
          <ac:chgData name="Thomas Schühly" userId="fb893019dcb27e2f" providerId="LiveId" clId="{EEC3A01E-9CD1-40B4-BD26-3B80972B2DF8}" dt="2023-07-17T17:03:00.640" v="383" actId="6264"/>
          <ac:spMkLst>
            <pc:docMk/>
            <pc:sldMk cId="3265528547" sldId="492"/>
            <ac:spMk id="18" creationId="{9D73368F-D481-9835-2938-0592114C2D48}"/>
          </ac:spMkLst>
        </pc:spChg>
        <pc:spChg chg="add del mod ord">
          <ac:chgData name="Thomas Schühly" userId="fb893019dcb27e2f" providerId="LiveId" clId="{EEC3A01E-9CD1-40B4-BD26-3B80972B2DF8}" dt="2023-07-17T17:03:00.640" v="383" actId="6264"/>
          <ac:spMkLst>
            <pc:docMk/>
            <pc:sldMk cId="3265528547" sldId="492"/>
            <ac:spMk id="19" creationId="{7A6BFCC5-1E40-D67E-ACB4-01A649FB3B76}"/>
          </ac:spMkLst>
        </pc:spChg>
        <pc:spChg chg="mod ord">
          <ac:chgData name="Thomas Schühly" userId="fb893019dcb27e2f" providerId="LiveId" clId="{EEC3A01E-9CD1-40B4-BD26-3B80972B2DF8}" dt="2023-07-17T19:51:21.498" v="580" actId="700"/>
          <ac:spMkLst>
            <pc:docMk/>
            <pc:sldMk cId="3265528547" sldId="492"/>
            <ac:spMk id="20" creationId="{328676F3-1585-8845-9638-9AEF5B344A1A}"/>
          </ac:spMkLst>
        </pc:spChg>
        <pc:spChg chg="mod ord">
          <ac:chgData name="Thomas Schühly" userId="fb893019dcb27e2f" providerId="LiveId" clId="{EEC3A01E-9CD1-40B4-BD26-3B80972B2DF8}" dt="2023-07-17T19:51:21.498" v="580" actId="700"/>
          <ac:spMkLst>
            <pc:docMk/>
            <pc:sldMk cId="3265528547" sldId="492"/>
            <ac:spMk id="21" creationId="{24323594-054A-0FB9-A150-45ACBBCBD566}"/>
          </ac:spMkLst>
        </pc:spChg>
        <pc:spChg chg="add del mod">
          <ac:chgData name="Thomas Schühly" userId="fb893019dcb27e2f" providerId="LiveId" clId="{EEC3A01E-9CD1-40B4-BD26-3B80972B2DF8}" dt="2023-07-17T17:03:00.640" v="383" actId="6264"/>
          <ac:spMkLst>
            <pc:docMk/>
            <pc:sldMk cId="3265528547" sldId="492"/>
            <ac:spMk id="22" creationId="{1A26B56E-82E9-F265-5F90-D018120A2B9F}"/>
          </ac:spMkLst>
        </pc:spChg>
        <pc:spChg chg="add del mod">
          <ac:chgData name="Thomas Schühly" userId="fb893019dcb27e2f" providerId="LiveId" clId="{EEC3A01E-9CD1-40B4-BD26-3B80972B2DF8}" dt="2023-07-17T17:03:00.640" v="383" actId="6264"/>
          <ac:spMkLst>
            <pc:docMk/>
            <pc:sldMk cId="3265528547" sldId="492"/>
            <ac:spMk id="23" creationId="{2ED5C163-5E4C-F45E-2E8B-4AD3F01941BF}"/>
          </ac:spMkLst>
        </pc:spChg>
        <pc:spChg chg="add del mod">
          <ac:chgData name="Thomas Schühly" userId="fb893019dcb27e2f" providerId="LiveId" clId="{EEC3A01E-9CD1-40B4-BD26-3B80972B2DF8}" dt="2023-07-17T17:03:00.640" v="383" actId="6264"/>
          <ac:spMkLst>
            <pc:docMk/>
            <pc:sldMk cId="3265528547" sldId="492"/>
            <ac:spMk id="24" creationId="{4D2E2A4D-3961-29B5-4812-91FDE78AAA1E}"/>
          </ac:spMkLst>
        </pc:spChg>
        <pc:spChg chg="add del mod">
          <ac:chgData name="Thomas Schühly" userId="fb893019dcb27e2f" providerId="LiveId" clId="{EEC3A01E-9CD1-40B4-BD26-3B80972B2DF8}" dt="2023-07-17T17:03:00.640" v="383" actId="6264"/>
          <ac:spMkLst>
            <pc:docMk/>
            <pc:sldMk cId="3265528547" sldId="492"/>
            <ac:spMk id="25" creationId="{0F659FE4-14BC-117D-2CEF-FD603E65D508}"/>
          </ac:spMkLst>
        </pc:spChg>
        <pc:spChg chg="add del mod">
          <ac:chgData name="Thomas Schühly" userId="fb893019dcb27e2f" providerId="LiveId" clId="{EEC3A01E-9CD1-40B4-BD26-3B80972B2DF8}" dt="2023-07-17T17:03:00.640" v="383" actId="6264"/>
          <ac:spMkLst>
            <pc:docMk/>
            <pc:sldMk cId="3265528547" sldId="492"/>
            <ac:spMk id="26" creationId="{1A5888B3-013A-38F6-9F5C-83C2D38A053C}"/>
          </ac:spMkLst>
        </pc:spChg>
        <pc:spChg chg="add del mod">
          <ac:chgData name="Thomas Schühly" userId="fb893019dcb27e2f" providerId="LiveId" clId="{EEC3A01E-9CD1-40B4-BD26-3B80972B2DF8}" dt="2023-07-17T17:03:00.640" v="383" actId="6264"/>
          <ac:spMkLst>
            <pc:docMk/>
            <pc:sldMk cId="3265528547" sldId="492"/>
            <ac:spMk id="27" creationId="{C23DDB05-C057-14A5-45DF-F4446DB5CE1C}"/>
          </ac:spMkLst>
        </pc:spChg>
        <pc:spChg chg="add del mod ord">
          <ac:chgData name="Thomas Schühly" userId="fb893019dcb27e2f" providerId="LiveId" clId="{EEC3A01E-9CD1-40B4-BD26-3B80972B2DF8}" dt="2023-07-17T19:49:14.712" v="539" actId="700"/>
          <ac:spMkLst>
            <pc:docMk/>
            <pc:sldMk cId="3265528547" sldId="492"/>
            <ac:spMk id="28" creationId="{8911CA3D-2456-ECFF-9530-33A5C8630435}"/>
          </ac:spMkLst>
        </pc:spChg>
        <pc:spChg chg="add del mod ord">
          <ac:chgData name="Thomas Schühly" userId="fb893019dcb27e2f" providerId="LiveId" clId="{EEC3A01E-9CD1-40B4-BD26-3B80972B2DF8}" dt="2023-07-17T19:49:14.712" v="539" actId="700"/>
          <ac:spMkLst>
            <pc:docMk/>
            <pc:sldMk cId="3265528547" sldId="492"/>
            <ac:spMk id="29" creationId="{5ED5209E-2291-8F25-DBC1-F5211A1AFE61}"/>
          </ac:spMkLst>
        </pc:spChg>
      </pc:sldChg>
      <pc:sldChg chg="addSp delSp modSp mod chgLayout modNotesTx">
        <pc:chgData name="Thomas Schühly" userId="fb893019dcb27e2f" providerId="LiveId" clId="{EEC3A01E-9CD1-40B4-BD26-3B80972B2DF8}" dt="2023-08-09T13:30:45.042" v="1876" actId="20577"/>
        <pc:sldMkLst>
          <pc:docMk/>
          <pc:sldMk cId="1897886038" sldId="493"/>
        </pc:sldMkLst>
        <pc:spChg chg="mod ord">
          <ac:chgData name="Thomas Schühly" userId="fb893019dcb27e2f" providerId="LiveId" clId="{EEC3A01E-9CD1-40B4-BD26-3B80972B2DF8}" dt="2023-07-17T17:03:00.640" v="383" actId="6264"/>
          <ac:spMkLst>
            <pc:docMk/>
            <pc:sldMk cId="1897886038" sldId="493"/>
            <ac:spMk id="2" creationId="{9837B58F-2ABE-DE77-9142-6AD28228B8AB}"/>
          </ac:spMkLst>
        </pc:spChg>
        <pc:spChg chg="add del mod">
          <ac:chgData name="Thomas Schühly" userId="fb893019dcb27e2f" providerId="LiveId" clId="{EEC3A01E-9CD1-40B4-BD26-3B80972B2DF8}" dt="2023-07-17T16:45:20.282" v="65" actId="6264"/>
          <ac:spMkLst>
            <pc:docMk/>
            <pc:sldMk cId="1897886038" sldId="493"/>
            <ac:spMk id="3" creationId="{9CF1D814-44A2-0EC1-3F50-A90343C9A189}"/>
          </ac:spMkLst>
        </pc:spChg>
        <pc:spChg chg="mod ord">
          <ac:chgData name="Thomas Schühly" userId="fb893019dcb27e2f" providerId="LiveId" clId="{EEC3A01E-9CD1-40B4-BD26-3B80972B2DF8}" dt="2023-07-24T08:09:41.912" v="722" actId="20577"/>
          <ac:spMkLst>
            <pc:docMk/>
            <pc:sldMk cId="1897886038" sldId="493"/>
            <ac:spMk id="4" creationId="{02816A96-9787-B699-CBF6-04ADF8A1E567}"/>
          </ac:spMkLst>
        </pc:spChg>
        <pc:spChg chg="add del mod">
          <ac:chgData name="Thomas Schühly" userId="fb893019dcb27e2f" providerId="LiveId" clId="{EEC3A01E-9CD1-40B4-BD26-3B80972B2DF8}" dt="2023-07-17T16:45:20.282" v="65" actId="6264"/>
          <ac:spMkLst>
            <pc:docMk/>
            <pc:sldMk cId="1897886038" sldId="493"/>
            <ac:spMk id="5" creationId="{2358E396-7DA8-5456-ED03-52A49FB0DC24}"/>
          </ac:spMkLst>
        </pc:spChg>
        <pc:spChg chg="add del mod">
          <ac:chgData name="Thomas Schühly" userId="fb893019dcb27e2f" providerId="LiveId" clId="{EEC3A01E-9CD1-40B4-BD26-3B80972B2DF8}" dt="2023-07-17T16:45:20.282" v="65" actId="6264"/>
          <ac:spMkLst>
            <pc:docMk/>
            <pc:sldMk cId="1897886038" sldId="493"/>
            <ac:spMk id="6" creationId="{638A0BD2-C3A3-6472-9FA5-A5F044B1923E}"/>
          </ac:spMkLst>
        </pc:spChg>
        <pc:spChg chg="add del mod ord">
          <ac:chgData name="Thomas Schühly" userId="fb893019dcb27e2f" providerId="LiveId" clId="{EEC3A01E-9CD1-40B4-BD26-3B80972B2DF8}" dt="2023-07-17T16:56:31.107" v="326" actId="6264"/>
          <ac:spMkLst>
            <pc:docMk/>
            <pc:sldMk cId="1897886038" sldId="493"/>
            <ac:spMk id="8" creationId="{7643B351-A113-390E-2159-2FB041105ACB}"/>
          </ac:spMkLst>
        </pc:spChg>
        <pc:spChg chg="add del mod">
          <ac:chgData name="Thomas Schühly" userId="fb893019dcb27e2f" providerId="LiveId" clId="{EEC3A01E-9CD1-40B4-BD26-3B80972B2DF8}" dt="2023-07-17T16:56:31.107" v="326" actId="6264"/>
          <ac:spMkLst>
            <pc:docMk/>
            <pc:sldMk cId="1897886038" sldId="493"/>
            <ac:spMk id="9" creationId="{729A218A-7A09-FEFE-93A6-DF8470DC95D0}"/>
          </ac:spMkLst>
        </pc:spChg>
        <pc:spChg chg="add del mod">
          <ac:chgData name="Thomas Schühly" userId="fb893019dcb27e2f" providerId="LiveId" clId="{EEC3A01E-9CD1-40B4-BD26-3B80972B2DF8}" dt="2023-07-17T16:56:31.107" v="326" actId="6264"/>
          <ac:spMkLst>
            <pc:docMk/>
            <pc:sldMk cId="1897886038" sldId="493"/>
            <ac:spMk id="10" creationId="{9BDAA47C-8268-2C60-37BF-9F0ACAC77B41}"/>
          </ac:spMkLst>
        </pc:spChg>
        <pc:spChg chg="add del mod">
          <ac:chgData name="Thomas Schühly" userId="fb893019dcb27e2f" providerId="LiveId" clId="{EEC3A01E-9CD1-40B4-BD26-3B80972B2DF8}" dt="2023-07-17T16:56:31.107" v="326" actId="6264"/>
          <ac:spMkLst>
            <pc:docMk/>
            <pc:sldMk cId="1897886038" sldId="493"/>
            <ac:spMk id="11" creationId="{BAAD9888-2051-72CD-E8D9-EA468F26E117}"/>
          </ac:spMkLst>
        </pc:spChg>
        <pc:spChg chg="add del mod ord">
          <ac:chgData name="Thomas Schühly" userId="fb893019dcb27e2f" providerId="LiveId" clId="{EEC3A01E-9CD1-40B4-BD26-3B80972B2DF8}" dt="2023-07-17T17:03:00.640" v="383" actId="6264"/>
          <ac:spMkLst>
            <pc:docMk/>
            <pc:sldMk cId="1897886038" sldId="493"/>
            <ac:spMk id="12" creationId="{6E1C1E44-641F-5272-9932-7FF99C1F520E}"/>
          </ac:spMkLst>
        </pc:spChg>
        <pc:spChg chg="mod ord">
          <ac:chgData name="Thomas Schühly" userId="fb893019dcb27e2f" providerId="LiveId" clId="{EEC3A01E-9CD1-40B4-BD26-3B80972B2DF8}" dt="2023-07-17T17:03:00.640" v="383" actId="6264"/>
          <ac:spMkLst>
            <pc:docMk/>
            <pc:sldMk cId="1897886038" sldId="493"/>
            <ac:spMk id="13" creationId="{7F3ABB3E-9BD5-0C2D-E88F-1FE6B7B318AC}"/>
          </ac:spMkLst>
        </pc:spChg>
        <pc:spChg chg="mod ord">
          <ac:chgData name="Thomas Schühly" userId="fb893019dcb27e2f" providerId="LiveId" clId="{EEC3A01E-9CD1-40B4-BD26-3B80972B2DF8}" dt="2023-07-17T17:03:00.640" v="383" actId="6264"/>
          <ac:spMkLst>
            <pc:docMk/>
            <pc:sldMk cId="1897886038" sldId="493"/>
            <ac:spMk id="14" creationId="{32E52FF0-F0C7-2800-911A-3AE2D0194F2E}"/>
          </ac:spMkLst>
        </pc:spChg>
        <pc:spChg chg="add del mod">
          <ac:chgData name="Thomas Schühly" userId="fb893019dcb27e2f" providerId="LiveId" clId="{EEC3A01E-9CD1-40B4-BD26-3B80972B2DF8}" dt="2023-07-17T17:03:00.640" v="383" actId="6264"/>
          <ac:spMkLst>
            <pc:docMk/>
            <pc:sldMk cId="1897886038" sldId="493"/>
            <ac:spMk id="15" creationId="{BE64346C-2F9A-D21E-DF56-4C1374738436}"/>
          </ac:spMkLst>
        </pc:spChg>
        <pc:spChg chg="add del mod">
          <ac:chgData name="Thomas Schühly" userId="fb893019dcb27e2f" providerId="LiveId" clId="{EEC3A01E-9CD1-40B4-BD26-3B80972B2DF8}" dt="2023-07-17T17:03:00.640" v="383" actId="6264"/>
          <ac:spMkLst>
            <pc:docMk/>
            <pc:sldMk cId="1897886038" sldId="493"/>
            <ac:spMk id="16" creationId="{97D07826-4FCE-32AE-DE53-A7F8B9170C7E}"/>
          </ac:spMkLst>
        </pc:spChg>
        <pc:spChg chg="add del mod">
          <ac:chgData name="Thomas Schühly" userId="fb893019dcb27e2f" providerId="LiveId" clId="{EEC3A01E-9CD1-40B4-BD26-3B80972B2DF8}" dt="2023-07-17T17:03:00.640" v="383" actId="6264"/>
          <ac:spMkLst>
            <pc:docMk/>
            <pc:sldMk cId="1897886038" sldId="493"/>
            <ac:spMk id="17" creationId="{F94FE789-D20C-4548-5D1F-BBC46301D154}"/>
          </ac:spMkLst>
        </pc:spChg>
        <pc:spChg chg="add del mod">
          <ac:chgData name="Thomas Schühly" userId="fb893019dcb27e2f" providerId="LiveId" clId="{EEC3A01E-9CD1-40B4-BD26-3B80972B2DF8}" dt="2023-07-17T17:03:00.640" v="383" actId="6264"/>
          <ac:spMkLst>
            <pc:docMk/>
            <pc:sldMk cId="1897886038" sldId="493"/>
            <ac:spMk id="18" creationId="{21433672-CD3A-FCBE-4725-FE45A064C3BE}"/>
          </ac:spMkLst>
        </pc:spChg>
        <pc:spChg chg="add del mod">
          <ac:chgData name="Thomas Schühly" userId="fb893019dcb27e2f" providerId="LiveId" clId="{EEC3A01E-9CD1-40B4-BD26-3B80972B2DF8}" dt="2023-07-17T17:03:00.640" v="383" actId="6264"/>
          <ac:spMkLst>
            <pc:docMk/>
            <pc:sldMk cId="1897886038" sldId="493"/>
            <ac:spMk id="19" creationId="{75C4DE8F-0E84-FCAB-D810-2E911B91377F}"/>
          </ac:spMkLst>
        </pc:spChg>
        <pc:spChg chg="add mod ord">
          <ac:chgData name="Thomas Schühly" userId="fb893019dcb27e2f" providerId="LiveId" clId="{EEC3A01E-9CD1-40B4-BD26-3B80972B2DF8}" dt="2023-07-17T17:03:00.640" v="383" actId="6264"/>
          <ac:spMkLst>
            <pc:docMk/>
            <pc:sldMk cId="1897886038" sldId="493"/>
            <ac:spMk id="20" creationId="{D71C8F76-3D2C-C96D-DDFC-7EB213B51401}"/>
          </ac:spMkLst>
        </pc:spChg>
        <pc:picChg chg="mod ord">
          <ac:chgData name="Thomas Schühly" userId="fb893019dcb27e2f" providerId="LiveId" clId="{EEC3A01E-9CD1-40B4-BD26-3B80972B2DF8}" dt="2023-07-17T17:03:00.640" v="383" actId="6264"/>
          <ac:picMkLst>
            <pc:docMk/>
            <pc:sldMk cId="1897886038" sldId="493"/>
            <ac:picMk id="7" creationId="{BC959377-CC4C-CA07-017F-97ABBA33AA09}"/>
          </ac:picMkLst>
        </pc:picChg>
      </pc:sldChg>
      <pc:sldChg chg="mod chgLayout modNotesTx">
        <pc:chgData name="Thomas Schühly" userId="fb893019dcb27e2f" providerId="LiveId" clId="{EEC3A01E-9CD1-40B4-BD26-3B80972B2DF8}" dt="2023-08-07T08:18:41.147" v="1615" actId="20577"/>
        <pc:sldMkLst>
          <pc:docMk/>
          <pc:sldMk cId="2738302838" sldId="494"/>
        </pc:sldMkLst>
      </pc:sldChg>
      <pc:sldChg chg="addSp delSp modSp mod modClrScheme chgLayout modNotesTx">
        <pc:chgData name="Thomas Schühly" userId="fb893019dcb27e2f" providerId="LiveId" clId="{EEC3A01E-9CD1-40B4-BD26-3B80972B2DF8}" dt="2023-08-06T10:04:49.515" v="1456"/>
        <pc:sldMkLst>
          <pc:docMk/>
          <pc:sldMk cId="1871784695" sldId="496"/>
        </pc:sldMkLst>
        <pc:spChg chg="add del mod">
          <ac:chgData name="Thomas Schühly" userId="fb893019dcb27e2f" providerId="LiveId" clId="{EEC3A01E-9CD1-40B4-BD26-3B80972B2DF8}" dt="2023-07-17T16:45:20.282" v="65" actId="6264"/>
          <ac:spMkLst>
            <pc:docMk/>
            <pc:sldMk cId="1871784695" sldId="496"/>
            <ac:spMk id="2" creationId="{97825E69-60F7-D4AB-3635-3E3F9E7C24E9}"/>
          </ac:spMkLst>
        </pc:spChg>
        <pc:spChg chg="add del mod">
          <ac:chgData name="Thomas Schühly" userId="fb893019dcb27e2f" providerId="LiveId" clId="{EEC3A01E-9CD1-40B4-BD26-3B80972B2DF8}" dt="2023-07-17T16:45:20.282" v="65" actId="6264"/>
          <ac:spMkLst>
            <pc:docMk/>
            <pc:sldMk cId="1871784695" sldId="496"/>
            <ac:spMk id="3" creationId="{60417B12-39A4-7090-6094-280AF6DA1757}"/>
          </ac:spMkLst>
        </pc:spChg>
        <pc:spChg chg="mod ord">
          <ac:chgData name="Thomas Schühly" userId="fb893019dcb27e2f" providerId="LiveId" clId="{EEC3A01E-9CD1-40B4-BD26-3B80972B2DF8}" dt="2023-07-24T08:31:48.128" v="828" actId="700"/>
          <ac:spMkLst>
            <pc:docMk/>
            <pc:sldMk cId="1871784695" sldId="496"/>
            <ac:spMk id="4" creationId="{81FE8A1A-CB0D-400D-DBA7-3506B3AC5764}"/>
          </ac:spMkLst>
        </pc:spChg>
        <pc:spChg chg="mod ord">
          <ac:chgData name="Thomas Schühly" userId="fb893019dcb27e2f" providerId="LiveId" clId="{EEC3A01E-9CD1-40B4-BD26-3B80972B2DF8}" dt="2023-07-24T08:31:48.128" v="828" actId="700"/>
          <ac:spMkLst>
            <pc:docMk/>
            <pc:sldMk cId="1871784695" sldId="496"/>
            <ac:spMk id="5" creationId="{B4A500A3-599A-7F7F-D4D4-479DD6FE469A}"/>
          </ac:spMkLst>
        </pc:spChg>
        <pc:spChg chg="mod ord">
          <ac:chgData name="Thomas Schühly" userId="fb893019dcb27e2f" providerId="LiveId" clId="{EEC3A01E-9CD1-40B4-BD26-3B80972B2DF8}" dt="2023-07-24T08:31:48.128" v="828" actId="700"/>
          <ac:spMkLst>
            <pc:docMk/>
            <pc:sldMk cId="1871784695" sldId="496"/>
            <ac:spMk id="6" creationId="{B6BD1EB7-DBC0-44F0-198F-8156B1581521}"/>
          </ac:spMkLst>
        </pc:spChg>
        <pc:spChg chg="add del mod">
          <ac:chgData name="Thomas Schühly" userId="fb893019dcb27e2f" providerId="LiveId" clId="{EEC3A01E-9CD1-40B4-BD26-3B80972B2DF8}" dt="2023-07-17T16:45:20.282" v="65" actId="6264"/>
          <ac:spMkLst>
            <pc:docMk/>
            <pc:sldMk cId="1871784695" sldId="496"/>
            <ac:spMk id="7" creationId="{2D9BB7F2-2448-B5ED-7B31-AFB230BE2D11}"/>
          </ac:spMkLst>
        </pc:spChg>
        <pc:spChg chg="add del mod ord">
          <ac:chgData name="Thomas Schühly" userId="fb893019dcb27e2f" providerId="LiveId" clId="{EEC3A01E-9CD1-40B4-BD26-3B80972B2DF8}" dt="2023-07-17T16:56:31.107" v="326" actId="6264"/>
          <ac:spMkLst>
            <pc:docMk/>
            <pc:sldMk cId="1871784695" sldId="496"/>
            <ac:spMk id="9" creationId="{6199BD05-0D6E-5E59-6D50-9E7379946A58}"/>
          </ac:spMkLst>
        </pc:spChg>
        <pc:spChg chg="add del mod">
          <ac:chgData name="Thomas Schühly" userId="fb893019dcb27e2f" providerId="LiveId" clId="{EEC3A01E-9CD1-40B4-BD26-3B80972B2DF8}" dt="2023-07-17T16:56:31.107" v="326" actId="6264"/>
          <ac:spMkLst>
            <pc:docMk/>
            <pc:sldMk cId="1871784695" sldId="496"/>
            <ac:spMk id="10" creationId="{420FD2C1-788B-AB8A-38C9-D830890A69C1}"/>
          </ac:spMkLst>
        </pc:spChg>
        <pc:spChg chg="add del mod">
          <ac:chgData name="Thomas Schühly" userId="fb893019dcb27e2f" providerId="LiveId" clId="{EEC3A01E-9CD1-40B4-BD26-3B80972B2DF8}" dt="2023-07-17T16:56:31.107" v="326" actId="6264"/>
          <ac:spMkLst>
            <pc:docMk/>
            <pc:sldMk cId="1871784695" sldId="496"/>
            <ac:spMk id="11" creationId="{8AC9C4D4-18DE-530B-5A2F-4B51C1275C0E}"/>
          </ac:spMkLst>
        </pc:spChg>
        <pc:spChg chg="del">
          <ac:chgData name="Thomas Schühly" userId="fb893019dcb27e2f" providerId="LiveId" clId="{EEC3A01E-9CD1-40B4-BD26-3B80972B2DF8}" dt="2023-07-17T16:45:20.282" v="65" actId="6264"/>
          <ac:spMkLst>
            <pc:docMk/>
            <pc:sldMk cId="1871784695" sldId="496"/>
            <ac:spMk id="12" creationId="{168CE811-70AE-319A-B069-7C520AED1BAC}"/>
          </ac:spMkLst>
        </pc:spChg>
        <pc:spChg chg="add del mod">
          <ac:chgData name="Thomas Schühly" userId="fb893019dcb27e2f" providerId="LiveId" clId="{EEC3A01E-9CD1-40B4-BD26-3B80972B2DF8}" dt="2023-07-17T16:56:31.107" v="326" actId="6264"/>
          <ac:spMkLst>
            <pc:docMk/>
            <pc:sldMk cId="1871784695" sldId="496"/>
            <ac:spMk id="13" creationId="{95D2DA83-28C3-0B12-D19E-8A65FEC652B4}"/>
          </ac:spMkLst>
        </pc:spChg>
        <pc:spChg chg="add del mod ord">
          <ac:chgData name="Thomas Schühly" userId="fb893019dcb27e2f" providerId="LiveId" clId="{EEC3A01E-9CD1-40B4-BD26-3B80972B2DF8}" dt="2023-07-17T17:03:00.640" v="383" actId="6264"/>
          <ac:spMkLst>
            <pc:docMk/>
            <pc:sldMk cId="1871784695" sldId="496"/>
            <ac:spMk id="14" creationId="{1611EC89-F6CB-78E9-838A-1DC56E4260E4}"/>
          </ac:spMkLst>
        </pc:spChg>
        <pc:spChg chg="add del mod">
          <ac:chgData name="Thomas Schühly" userId="fb893019dcb27e2f" providerId="LiveId" clId="{EEC3A01E-9CD1-40B4-BD26-3B80972B2DF8}" dt="2023-07-17T17:03:00.640" v="383" actId="6264"/>
          <ac:spMkLst>
            <pc:docMk/>
            <pc:sldMk cId="1871784695" sldId="496"/>
            <ac:spMk id="15" creationId="{C4925B1A-6745-99C4-F888-4A5D7B2F84D5}"/>
          </ac:spMkLst>
        </pc:spChg>
        <pc:spChg chg="add del mod">
          <ac:chgData name="Thomas Schühly" userId="fb893019dcb27e2f" providerId="LiveId" clId="{EEC3A01E-9CD1-40B4-BD26-3B80972B2DF8}" dt="2023-07-17T17:03:00.640" v="383" actId="6264"/>
          <ac:spMkLst>
            <pc:docMk/>
            <pc:sldMk cId="1871784695" sldId="496"/>
            <ac:spMk id="16" creationId="{B939B734-D769-0269-A32E-CFF43B853378}"/>
          </ac:spMkLst>
        </pc:spChg>
        <pc:spChg chg="add del mod">
          <ac:chgData name="Thomas Schühly" userId="fb893019dcb27e2f" providerId="LiveId" clId="{EEC3A01E-9CD1-40B4-BD26-3B80972B2DF8}" dt="2023-07-17T17:03:00.640" v="383" actId="6264"/>
          <ac:spMkLst>
            <pc:docMk/>
            <pc:sldMk cId="1871784695" sldId="496"/>
            <ac:spMk id="17" creationId="{397A1A0F-5D63-3A37-D6AC-C321DB1A45AB}"/>
          </ac:spMkLst>
        </pc:spChg>
        <pc:spChg chg="add del mod ord">
          <ac:chgData name="Thomas Schühly" userId="fb893019dcb27e2f" providerId="LiveId" clId="{EEC3A01E-9CD1-40B4-BD26-3B80972B2DF8}" dt="2023-07-24T08:31:48.128" v="828" actId="700"/>
          <ac:spMkLst>
            <pc:docMk/>
            <pc:sldMk cId="1871784695" sldId="496"/>
            <ac:spMk id="18" creationId="{DB4E15F7-2628-D564-0C54-372495BA5314}"/>
          </ac:spMkLst>
        </pc:spChg>
        <pc:picChg chg="mod ord">
          <ac:chgData name="Thomas Schühly" userId="fb893019dcb27e2f" providerId="LiveId" clId="{EEC3A01E-9CD1-40B4-BD26-3B80972B2DF8}" dt="2023-07-24T08:31:48.128" v="828" actId="700"/>
          <ac:picMkLst>
            <pc:docMk/>
            <pc:sldMk cId="1871784695" sldId="496"/>
            <ac:picMk id="8" creationId="{E7312742-4FE7-E625-474C-EC850B995203}"/>
          </ac:picMkLst>
        </pc:picChg>
      </pc:sldChg>
      <pc:sldChg chg="addSp delSp modSp mod modClrScheme chgLayout modNotesTx">
        <pc:chgData name="Thomas Schühly" userId="fb893019dcb27e2f" providerId="LiveId" clId="{EEC3A01E-9CD1-40B4-BD26-3B80972B2DF8}" dt="2023-08-06T09:59:34.184" v="1436"/>
        <pc:sldMkLst>
          <pc:docMk/>
          <pc:sldMk cId="2747576634" sldId="497"/>
        </pc:sldMkLst>
        <pc:spChg chg="mod ord">
          <ac:chgData name="Thomas Schühly" userId="fb893019dcb27e2f" providerId="LiveId" clId="{EEC3A01E-9CD1-40B4-BD26-3B80972B2DF8}" dt="2023-07-24T08:31:48.128" v="828" actId="700"/>
          <ac:spMkLst>
            <pc:docMk/>
            <pc:sldMk cId="2747576634" sldId="497"/>
            <ac:spMk id="4" creationId="{C141BC89-A55E-EC54-F610-2F37990E5335}"/>
          </ac:spMkLst>
        </pc:spChg>
        <pc:spChg chg="mod ord">
          <ac:chgData name="Thomas Schühly" userId="fb893019dcb27e2f" providerId="LiveId" clId="{EEC3A01E-9CD1-40B4-BD26-3B80972B2DF8}" dt="2023-07-24T08:31:48.128" v="828" actId="700"/>
          <ac:spMkLst>
            <pc:docMk/>
            <pc:sldMk cId="2747576634" sldId="497"/>
            <ac:spMk id="5" creationId="{BC119D02-D0EB-D329-98C1-DE49BB155432}"/>
          </ac:spMkLst>
        </pc:spChg>
        <pc:spChg chg="mod ord">
          <ac:chgData name="Thomas Schühly" userId="fb893019dcb27e2f" providerId="LiveId" clId="{EEC3A01E-9CD1-40B4-BD26-3B80972B2DF8}" dt="2023-07-24T08:31:48.128" v="828" actId="700"/>
          <ac:spMkLst>
            <pc:docMk/>
            <pc:sldMk cId="2747576634" sldId="497"/>
            <ac:spMk id="6" creationId="{FEE4BC51-2FEF-9674-7922-B5657A522603}"/>
          </ac:spMkLst>
        </pc:spChg>
        <pc:spChg chg="add del mod">
          <ac:chgData name="Thomas Schühly" userId="fb893019dcb27e2f" providerId="LiveId" clId="{EEC3A01E-9CD1-40B4-BD26-3B80972B2DF8}" dt="2023-07-17T16:45:20.282" v="65" actId="6264"/>
          <ac:spMkLst>
            <pc:docMk/>
            <pc:sldMk cId="2747576634" sldId="497"/>
            <ac:spMk id="7" creationId="{96543281-2D3E-4680-2134-9E19FCDC7244}"/>
          </ac:spMkLst>
        </pc:spChg>
        <pc:spChg chg="del">
          <ac:chgData name="Thomas Schühly" userId="fb893019dcb27e2f" providerId="LiveId" clId="{EEC3A01E-9CD1-40B4-BD26-3B80972B2DF8}" dt="2023-07-17T16:45:20.282" v="65" actId="6264"/>
          <ac:spMkLst>
            <pc:docMk/>
            <pc:sldMk cId="2747576634" sldId="497"/>
            <ac:spMk id="8" creationId="{50A8FB79-6B0A-547E-1C3C-F5EE9A82624C}"/>
          </ac:spMkLst>
        </pc:spChg>
        <pc:spChg chg="add del mod">
          <ac:chgData name="Thomas Schühly" userId="fb893019dcb27e2f" providerId="LiveId" clId="{EEC3A01E-9CD1-40B4-BD26-3B80972B2DF8}" dt="2023-07-17T16:45:20.282" v="65" actId="6264"/>
          <ac:spMkLst>
            <pc:docMk/>
            <pc:sldMk cId="2747576634" sldId="497"/>
            <ac:spMk id="9" creationId="{A6AB968D-469C-1739-4D8D-7017CE089250}"/>
          </ac:spMkLst>
        </pc:spChg>
        <pc:spChg chg="add del mod">
          <ac:chgData name="Thomas Schühly" userId="fb893019dcb27e2f" providerId="LiveId" clId="{EEC3A01E-9CD1-40B4-BD26-3B80972B2DF8}" dt="2023-07-17T16:45:20.282" v="65" actId="6264"/>
          <ac:spMkLst>
            <pc:docMk/>
            <pc:sldMk cId="2747576634" sldId="497"/>
            <ac:spMk id="10" creationId="{6863A509-AAAC-9B6C-50FF-B84CA04CF323}"/>
          </ac:spMkLst>
        </pc:spChg>
        <pc:spChg chg="add del mod ord">
          <ac:chgData name="Thomas Schühly" userId="fb893019dcb27e2f" providerId="LiveId" clId="{EEC3A01E-9CD1-40B4-BD26-3B80972B2DF8}" dt="2023-07-17T16:56:31.107" v="326" actId="6264"/>
          <ac:spMkLst>
            <pc:docMk/>
            <pc:sldMk cId="2747576634" sldId="497"/>
            <ac:spMk id="11" creationId="{FEF222AB-F25E-7169-BD15-6579B969BB26}"/>
          </ac:spMkLst>
        </pc:spChg>
        <pc:spChg chg="add del mod">
          <ac:chgData name="Thomas Schühly" userId="fb893019dcb27e2f" providerId="LiveId" clId="{EEC3A01E-9CD1-40B4-BD26-3B80972B2DF8}" dt="2023-07-17T16:56:31.107" v="326" actId="6264"/>
          <ac:spMkLst>
            <pc:docMk/>
            <pc:sldMk cId="2747576634" sldId="497"/>
            <ac:spMk id="13" creationId="{27DA10EC-EEB6-A44A-FE8D-17C2BCE4A93A}"/>
          </ac:spMkLst>
        </pc:spChg>
        <pc:spChg chg="add del mod">
          <ac:chgData name="Thomas Schühly" userId="fb893019dcb27e2f" providerId="LiveId" clId="{EEC3A01E-9CD1-40B4-BD26-3B80972B2DF8}" dt="2023-07-17T16:56:31.107" v="326" actId="6264"/>
          <ac:spMkLst>
            <pc:docMk/>
            <pc:sldMk cId="2747576634" sldId="497"/>
            <ac:spMk id="14" creationId="{41C28DFB-BDD7-471A-16B5-BD7B42FA4D18}"/>
          </ac:spMkLst>
        </pc:spChg>
        <pc:spChg chg="add del mod">
          <ac:chgData name="Thomas Schühly" userId="fb893019dcb27e2f" providerId="LiveId" clId="{EEC3A01E-9CD1-40B4-BD26-3B80972B2DF8}" dt="2023-07-17T16:56:31.107" v="326" actId="6264"/>
          <ac:spMkLst>
            <pc:docMk/>
            <pc:sldMk cId="2747576634" sldId="497"/>
            <ac:spMk id="15" creationId="{BAFAE56D-56A5-8C50-59F0-9D1885DB11BD}"/>
          </ac:spMkLst>
        </pc:spChg>
        <pc:spChg chg="add del mod ord">
          <ac:chgData name="Thomas Schühly" userId="fb893019dcb27e2f" providerId="LiveId" clId="{EEC3A01E-9CD1-40B4-BD26-3B80972B2DF8}" dt="2023-07-17T17:03:00.640" v="383" actId="6264"/>
          <ac:spMkLst>
            <pc:docMk/>
            <pc:sldMk cId="2747576634" sldId="497"/>
            <ac:spMk id="16" creationId="{C913A887-CC0E-2366-F72B-7554FBB60600}"/>
          </ac:spMkLst>
        </pc:spChg>
        <pc:spChg chg="add del mod">
          <ac:chgData name="Thomas Schühly" userId="fb893019dcb27e2f" providerId="LiveId" clId="{EEC3A01E-9CD1-40B4-BD26-3B80972B2DF8}" dt="2023-07-17T17:03:00.640" v="383" actId="6264"/>
          <ac:spMkLst>
            <pc:docMk/>
            <pc:sldMk cId="2747576634" sldId="497"/>
            <ac:spMk id="17" creationId="{D8EA7742-3F0E-5C5C-CEA4-975983872258}"/>
          </ac:spMkLst>
        </pc:spChg>
        <pc:spChg chg="add del mod">
          <ac:chgData name="Thomas Schühly" userId="fb893019dcb27e2f" providerId="LiveId" clId="{EEC3A01E-9CD1-40B4-BD26-3B80972B2DF8}" dt="2023-07-17T17:03:00.640" v="383" actId="6264"/>
          <ac:spMkLst>
            <pc:docMk/>
            <pc:sldMk cId="2747576634" sldId="497"/>
            <ac:spMk id="18" creationId="{C37EC6B1-913A-168B-1207-05142F087758}"/>
          </ac:spMkLst>
        </pc:spChg>
        <pc:spChg chg="add del mod">
          <ac:chgData name="Thomas Schühly" userId="fb893019dcb27e2f" providerId="LiveId" clId="{EEC3A01E-9CD1-40B4-BD26-3B80972B2DF8}" dt="2023-07-17T17:03:00.640" v="383" actId="6264"/>
          <ac:spMkLst>
            <pc:docMk/>
            <pc:sldMk cId="2747576634" sldId="497"/>
            <ac:spMk id="19" creationId="{FB4CE2B8-3969-2140-C078-D37A6142DE4F}"/>
          </ac:spMkLst>
        </pc:spChg>
        <pc:spChg chg="add del mod ord">
          <ac:chgData name="Thomas Schühly" userId="fb893019dcb27e2f" providerId="LiveId" clId="{EEC3A01E-9CD1-40B4-BD26-3B80972B2DF8}" dt="2023-07-24T08:31:48.128" v="828" actId="700"/>
          <ac:spMkLst>
            <pc:docMk/>
            <pc:sldMk cId="2747576634" sldId="497"/>
            <ac:spMk id="20" creationId="{8C4BD5F3-595A-0A0D-8515-4DC46A4E9393}"/>
          </ac:spMkLst>
        </pc:spChg>
      </pc:sldChg>
      <pc:sldChg chg="addSp delSp modSp mod modClrScheme chgLayout modNotesTx">
        <pc:chgData name="Thomas Schühly" userId="fb893019dcb27e2f" providerId="LiveId" clId="{EEC3A01E-9CD1-40B4-BD26-3B80972B2DF8}" dt="2023-08-06T10:05:20.982" v="1458"/>
        <pc:sldMkLst>
          <pc:docMk/>
          <pc:sldMk cId="4090010985" sldId="498"/>
        </pc:sldMkLst>
        <pc:spChg chg="mod ord">
          <ac:chgData name="Thomas Schühly" userId="fb893019dcb27e2f" providerId="LiveId" clId="{EEC3A01E-9CD1-40B4-BD26-3B80972B2DF8}" dt="2023-07-24T08:31:48.128" v="828" actId="700"/>
          <ac:spMkLst>
            <pc:docMk/>
            <pc:sldMk cId="4090010985" sldId="498"/>
            <ac:spMk id="2" creationId="{6ECB1A57-2EC7-98A3-BB82-6D7C63645895}"/>
          </ac:spMkLst>
        </pc:spChg>
        <pc:spChg chg="mod ord">
          <ac:chgData name="Thomas Schühly" userId="fb893019dcb27e2f" providerId="LiveId" clId="{EEC3A01E-9CD1-40B4-BD26-3B80972B2DF8}" dt="2023-07-24T08:31:48.128" v="828" actId="700"/>
          <ac:spMkLst>
            <pc:docMk/>
            <pc:sldMk cId="4090010985" sldId="498"/>
            <ac:spMk id="3" creationId="{819F07DE-0320-2459-5149-D4E7639D3478}"/>
          </ac:spMkLst>
        </pc:spChg>
        <pc:spChg chg="mod ord">
          <ac:chgData name="Thomas Schühly" userId="fb893019dcb27e2f" providerId="LiveId" clId="{EEC3A01E-9CD1-40B4-BD26-3B80972B2DF8}" dt="2023-07-24T08:31:48.128" v="828" actId="700"/>
          <ac:spMkLst>
            <pc:docMk/>
            <pc:sldMk cId="4090010985" sldId="498"/>
            <ac:spMk id="4" creationId="{FCBB46A1-19A0-4C8F-28A4-8FA216F088B7}"/>
          </ac:spMkLst>
        </pc:spChg>
        <pc:spChg chg="del">
          <ac:chgData name="Thomas Schühly" userId="fb893019dcb27e2f" providerId="LiveId" clId="{EEC3A01E-9CD1-40B4-BD26-3B80972B2DF8}" dt="2023-07-17T16:45:20.282" v="65" actId="6264"/>
          <ac:spMkLst>
            <pc:docMk/>
            <pc:sldMk cId="4090010985" sldId="498"/>
            <ac:spMk id="5" creationId="{2038BCA9-6262-C609-24D7-C5137F50A8E4}"/>
          </ac:spMkLst>
        </pc:spChg>
        <pc:spChg chg="add del mod">
          <ac:chgData name="Thomas Schühly" userId="fb893019dcb27e2f" providerId="LiveId" clId="{EEC3A01E-9CD1-40B4-BD26-3B80972B2DF8}" dt="2023-07-17T16:45:20.282" v="65" actId="6264"/>
          <ac:spMkLst>
            <pc:docMk/>
            <pc:sldMk cId="4090010985" sldId="498"/>
            <ac:spMk id="6" creationId="{F7A9A032-7C18-4180-C309-48C226D328C3}"/>
          </ac:spMkLst>
        </pc:spChg>
        <pc:spChg chg="add del mod">
          <ac:chgData name="Thomas Schühly" userId="fb893019dcb27e2f" providerId="LiveId" clId="{EEC3A01E-9CD1-40B4-BD26-3B80972B2DF8}" dt="2023-07-17T16:45:20.282" v="65" actId="6264"/>
          <ac:spMkLst>
            <pc:docMk/>
            <pc:sldMk cId="4090010985" sldId="498"/>
            <ac:spMk id="8" creationId="{43331073-6164-73B6-7078-025DD14D5B5D}"/>
          </ac:spMkLst>
        </pc:spChg>
        <pc:spChg chg="add del mod">
          <ac:chgData name="Thomas Schühly" userId="fb893019dcb27e2f" providerId="LiveId" clId="{EEC3A01E-9CD1-40B4-BD26-3B80972B2DF8}" dt="2023-07-17T16:45:20.282" v="65" actId="6264"/>
          <ac:spMkLst>
            <pc:docMk/>
            <pc:sldMk cId="4090010985" sldId="498"/>
            <ac:spMk id="9" creationId="{07278D41-0F69-95C5-8A90-4D00991097DA}"/>
          </ac:spMkLst>
        </pc:spChg>
        <pc:spChg chg="add del mod ord">
          <ac:chgData name="Thomas Schühly" userId="fb893019dcb27e2f" providerId="LiveId" clId="{EEC3A01E-9CD1-40B4-BD26-3B80972B2DF8}" dt="2023-07-17T16:56:31.107" v="326" actId="6264"/>
          <ac:spMkLst>
            <pc:docMk/>
            <pc:sldMk cId="4090010985" sldId="498"/>
            <ac:spMk id="10" creationId="{71A42B95-CB4B-E11D-5F96-6E0D7F9FB3B2}"/>
          </ac:spMkLst>
        </pc:spChg>
        <pc:spChg chg="add del mod">
          <ac:chgData name="Thomas Schühly" userId="fb893019dcb27e2f" providerId="LiveId" clId="{EEC3A01E-9CD1-40B4-BD26-3B80972B2DF8}" dt="2023-07-17T16:56:31.107" v="326" actId="6264"/>
          <ac:spMkLst>
            <pc:docMk/>
            <pc:sldMk cId="4090010985" sldId="498"/>
            <ac:spMk id="11" creationId="{17001E92-B025-4151-445F-E3CAF1EC7C5B}"/>
          </ac:spMkLst>
        </pc:spChg>
        <pc:spChg chg="add del mod">
          <ac:chgData name="Thomas Schühly" userId="fb893019dcb27e2f" providerId="LiveId" clId="{EEC3A01E-9CD1-40B4-BD26-3B80972B2DF8}" dt="2023-07-17T16:56:31.107" v="326" actId="6264"/>
          <ac:spMkLst>
            <pc:docMk/>
            <pc:sldMk cId="4090010985" sldId="498"/>
            <ac:spMk id="12" creationId="{3CF3076A-1B08-0556-3BBC-7373E4A7D133}"/>
          </ac:spMkLst>
        </pc:spChg>
        <pc:spChg chg="add del mod">
          <ac:chgData name="Thomas Schühly" userId="fb893019dcb27e2f" providerId="LiveId" clId="{EEC3A01E-9CD1-40B4-BD26-3B80972B2DF8}" dt="2023-07-17T16:56:31.107" v="326" actId="6264"/>
          <ac:spMkLst>
            <pc:docMk/>
            <pc:sldMk cId="4090010985" sldId="498"/>
            <ac:spMk id="13" creationId="{F559988D-3FAB-CF40-608A-E939447781BE}"/>
          </ac:spMkLst>
        </pc:spChg>
        <pc:spChg chg="add del mod ord">
          <ac:chgData name="Thomas Schühly" userId="fb893019dcb27e2f" providerId="LiveId" clId="{EEC3A01E-9CD1-40B4-BD26-3B80972B2DF8}" dt="2023-07-17T17:03:00.640" v="383" actId="6264"/>
          <ac:spMkLst>
            <pc:docMk/>
            <pc:sldMk cId="4090010985" sldId="498"/>
            <ac:spMk id="14" creationId="{C0004800-38F5-0116-9904-57B90BABA0A6}"/>
          </ac:spMkLst>
        </pc:spChg>
        <pc:spChg chg="add del mod">
          <ac:chgData name="Thomas Schühly" userId="fb893019dcb27e2f" providerId="LiveId" clId="{EEC3A01E-9CD1-40B4-BD26-3B80972B2DF8}" dt="2023-07-17T17:03:00.640" v="383" actId="6264"/>
          <ac:spMkLst>
            <pc:docMk/>
            <pc:sldMk cId="4090010985" sldId="498"/>
            <ac:spMk id="15" creationId="{195BE22D-1AE6-A026-5DE1-D767AA9FD700}"/>
          </ac:spMkLst>
        </pc:spChg>
        <pc:spChg chg="add del mod">
          <ac:chgData name="Thomas Schühly" userId="fb893019dcb27e2f" providerId="LiveId" clId="{EEC3A01E-9CD1-40B4-BD26-3B80972B2DF8}" dt="2023-07-17T17:03:00.640" v="383" actId="6264"/>
          <ac:spMkLst>
            <pc:docMk/>
            <pc:sldMk cId="4090010985" sldId="498"/>
            <ac:spMk id="16" creationId="{1E76078C-28D9-2526-9AC7-8E07A8E1D5F1}"/>
          </ac:spMkLst>
        </pc:spChg>
        <pc:spChg chg="add del mod">
          <ac:chgData name="Thomas Schühly" userId="fb893019dcb27e2f" providerId="LiveId" clId="{EEC3A01E-9CD1-40B4-BD26-3B80972B2DF8}" dt="2023-07-17T17:03:00.640" v="383" actId="6264"/>
          <ac:spMkLst>
            <pc:docMk/>
            <pc:sldMk cId="4090010985" sldId="498"/>
            <ac:spMk id="17" creationId="{D6FC74D0-564E-AF0F-99A8-5A685E868FB0}"/>
          </ac:spMkLst>
        </pc:spChg>
        <pc:spChg chg="add del mod ord">
          <ac:chgData name="Thomas Schühly" userId="fb893019dcb27e2f" providerId="LiveId" clId="{EEC3A01E-9CD1-40B4-BD26-3B80972B2DF8}" dt="2023-07-24T08:31:48.128" v="828" actId="700"/>
          <ac:spMkLst>
            <pc:docMk/>
            <pc:sldMk cId="4090010985" sldId="498"/>
            <ac:spMk id="18" creationId="{B74F4222-EDD7-320A-A017-AC0A85DB3A9D}"/>
          </ac:spMkLst>
        </pc:spChg>
      </pc:sldChg>
      <pc:sldChg chg="addSp delSp modSp mod modClrScheme chgLayout modNotesTx">
        <pc:chgData name="Thomas Schühly" userId="fb893019dcb27e2f" providerId="LiveId" clId="{EEC3A01E-9CD1-40B4-BD26-3B80972B2DF8}" dt="2023-08-06T10:05:39.382" v="1468"/>
        <pc:sldMkLst>
          <pc:docMk/>
          <pc:sldMk cId="164475992" sldId="500"/>
        </pc:sldMkLst>
        <pc:spChg chg="mod ord">
          <ac:chgData name="Thomas Schühly" userId="fb893019dcb27e2f" providerId="LiveId" clId="{EEC3A01E-9CD1-40B4-BD26-3B80972B2DF8}" dt="2023-07-24T08:31:48.128" v="828" actId="700"/>
          <ac:spMkLst>
            <pc:docMk/>
            <pc:sldMk cId="164475992" sldId="500"/>
            <ac:spMk id="2" creationId="{008A7610-89BB-7DFA-868F-F168AB7A1FED}"/>
          </ac:spMkLst>
        </pc:spChg>
        <pc:spChg chg="mod ord">
          <ac:chgData name="Thomas Schühly" userId="fb893019dcb27e2f" providerId="LiveId" clId="{EEC3A01E-9CD1-40B4-BD26-3B80972B2DF8}" dt="2023-07-24T08:31:48.128" v="828" actId="700"/>
          <ac:spMkLst>
            <pc:docMk/>
            <pc:sldMk cId="164475992" sldId="500"/>
            <ac:spMk id="3" creationId="{CDC799B5-6448-C78D-EB64-4F64899F6F8C}"/>
          </ac:spMkLst>
        </pc:spChg>
        <pc:spChg chg="mod ord">
          <ac:chgData name="Thomas Schühly" userId="fb893019dcb27e2f" providerId="LiveId" clId="{EEC3A01E-9CD1-40B4-BD26-3B80972B2DF8}" dt="2023-07-24T08:31:48.128" v="828" actId="700"/>
          <ac:spMkLst>
            <pc:docMk/>
            <pc:sldMk cId="164475992" sldId="500"/>
            <ac:spMk id="4" creationId="{4B3BB5C4-1B5C-87AE-2001-7AAA4D012898}"/>
          </ac:spMkLst>
        </pc:spChg>
        <pc:spChg chg="del">
          <ac:chgData name="Thomas Schühly" userId="fb893019dcb27e2f" providerId="LiveId" clId="{EEC3A01E-9CD1-40B4-BD26-3B80972B2DF8}" dt="2023-07-17T16:45:20.282" v="65" actId="6264"/>
          <ac:spMkLst>
            <pc:docMk/>
            <pc:sldMk cId="164475992" sldId="500"/>
            <ac:spMk id="5" creationId="{4726863D-8104-6986-F23D-F6730C3ECFA6}"/>
          </ac:spMkLst>
        </pc:spChg>
        <pc:spChg chg="add del mod ord">
          <ac:chgData name="Thomas Schühly" userId="fb893019dcb27e2f" providerId="LiveId" clId="{EEC3A01E-9CD1-40B4-BD26-3B80972B2DF8}" dt="2023-07-17T16:56:31.107" v="326" actId="6264"/>
          <ac:spMkLst>
            <pc:docMk/>
            <pc:sldMk cId="164475992" sldId="500"/>
            <ac:spMk id="6" creationId="{6991DAC5-0548-6C8A-2FFC-4FB503A16C57}"/>
          </ac:spMkLst>
        </pc:spChg>
        <pc:spChg chg="add del mod">
          <ac:chgData name="Thomas Schühly" userId="fb893019dcb27e2f" providerId="LiveId" clId="{EEC3A01E-9CD1-40B4-BD26-3B80972B2DF8}" dt="2023-07-17T16:56:31.107" v="326" actId="6264"/>
          <ac:spMkLst>
            <pc:docMk/>
            <pc:sldMk cId="164475992" sldId="500"/>
            <ac:spMk id="7" creationId="{50BBE074-9C2F-7746-F90E-A835105C2129}"/>
          </ac:spMkLst>
        </pc:spChg>
        <pc:spChg chg="add del mod">
          <ac:chgData name="Thomas Schühly" userId="fb893019dcb27e2f" providerId="LiveId" clId="{EEC3A01E-9CD1-40B4-BD26-3B80972B2DF8}" dt="2023-07-17T16:56:31.107" v="326" actId="6264"/>
          <ac:spMkLst>
            <pc:docMk/>
            <pc:sldMk cId="164475992" sldId="500"/>
            <ac:spMk id="8" creationId="{14E7C834-639F-2B4B-C57E-9CC75EF1012B}"/>
          </ac:spMkLst>
        </pc:spChg>
        <pc:spChg chg="add del mod">
          <ac:chgData name="Thomas Schühly" userId="fb893019dcb27e2f" providerId="LiveId" clId="{EEC3A01E-9CD1-40B4-BD26-3B80972B2DF8}" dt="2023-07-17T16:56:31.107" v="326" actId="6264"/>
          <ac:spMkLst>
            <pc:docMk/>
            <pc:sldMk cId="164475992" sldId="500"/>
            <ac:spMk id="9" creationId="{C0F18EFF-5747-E865-2EC6-56AA762771AA}"/>
          </ac:spMkLst>
        </pc:spChg>
        <pc:spChg chg="add del mod ord">
          <ac:chgData name="Thomas Schühly" userId="fb893019dcb27e2f" providerId="LiveId" clId="{EEC3A01E-9CD1-40B4-BD26-3B80972B2DF8}" dt="2023-07-17T17:03:00.640" v="383" actId="6264"/>
          <ac:spMkLst>
            <pc:docMk/>
            <pc:sldMk cId="164475992" sldId="500"/>
            <ac:spMk id="10" creationId="{288ACEC5-73A3-6638-8118-480BBDDCE240}"/>
          </ac:spMkLst>
        </pc:spChg>
        <pc:spChg chg="add del mod">
          <ac:chgData name="Thomas Schühly" userId="fb893019dcb27e2f" providerId="LiveId" clId="{EEC3A01E-9CD1-40B4-BD26-3B80972B2DF8}" dt="2023-07-17T17:03:00.640" v="383" actId="6264"/>
          <ac:spMkLst>
            <pc:docMk/>
            <pc:sldMk cId="164475992" sldId="500"/>
            <ac:spMk id="12" creationId="{7D4AD225-09ED-A1B3-68DE-8B8710C6F6B3}"/>
          </ac:spMkLst>
        </pc:spChg>
        <pc:spChg chg="add del mod">
          <ac:chgData name="Thomas Schühly" userId="fb893019dcb27e2f" providerId="LiveId" clId="{EEC3A01E-9CD1-40B4-BD26-3B80972B2DF8}" dt="2023-07-17T17:03:00.640" v="383" actId="6264"/>
          <ac:spMkLst>
            <pc:docMk/>
            <pc:sldMk cId="164475992" sldId="500"/>
            <ac:spMk id="13" creationId="{B2381C82-3ACE-124B-FCEA-AFE2E9EFB941}"/>
          </ac:spMkLst>
        </pc:spChg>
        <pc:spChg chg="add del mod">
          <ac:chgData name="Thomas Schühly" userId="fb893019dcb27e2f" providerId="LiveId" clId="{EEC3A01E-9CD1-40B4-BD26-3B80972B2DF8}" dt="2023-07-17T17:03:00.640" v="383" actId="6264"/>
          <ac:spMkLst>
            <pc:docMk/>
            <pc:sldMk cId="164475992" sldId="500"/>
            <ac:spMk id="14" creationId="{A73D4052-C42F-A572-C593-C14BC1038AA5}"/>
          </ac:spMkLst>
        </pc:spChg>
        <pc:spChg chg="add del mod ord">
          <ac:chgData name="Thomas Schühly" userId="fb893019dcb27e2f" providerId="LiveId" clId="{EEC3A01E-9CD1-40B4-BD26-3B80972B2DF8}" dt="2023-07-24T08:31:48.128" v="828" actId="700"/>
          <ac:spMkLst>
            <pc:docMk/>
            <pc:sldMk cId="164475992" sldId="500"/>
            <ac:spMk id="15" creationId="{A6B3295E-238B-8525-E2CE-3A2C9AA71047}"/>
          </ac:spMkLst>
        </pc:spChg>
      </pc:sldChg>
      <pc:sldChg chg="mod chgLayout modNotesTx">
        <pc:chgData name="Thomas Schühly" userId="fb893019dcb27e2f" providerId="LiveId" clId="{EEC3A01E-9CD1-40B4-BD26-3B80972B2DF8}" dt="2023-08-06T09:52:09.505" v="1329"/>
        <pc:sldMkLst>
          <pc:docMk/>
          <pc:sldMk cId="3166121129" sldId="505"/>
        </pc:sldMkLst>
      </pc:sldChg>
      <pc:sldChg chg="addSp delSp modSp mod ord chgLayout modNotesTx">
        <pc:chgData name="Thomas Schühly" userId="fb893019dcb27e2f" providerId="LiveId" clId="{EEC3A01E-9CD1-40B4-BD26-3B80972B2DF8}" dt="2023-08-07T08:21:30.579" v="1685" actId="20577"/>
        <pc:sldMkLst>
          <pc:docMk/>
          <pc:sldMk cId="813631284" sldId="510"/>
        </pc:sldMkLst>
        <pc:spChg chg="mod ord">
          <ac:chgData name="Thomas Schühly" userId="fb893019dcb27e2f" providerId="LiveId" clId="{EEC3A01E-9CD1-40B4-BD26-3B80972B2DF8}" dt="2023-07-24T08:31:48.128" v="828" actId="700"/>
          <ac:spMkLst>
            <pc:docMk/>
            <pc:sldMk cId="813631284" sldId="510"/>
            <ac:spMk id="4" creationId="{B86DCD8C-90A6-4D7F-CB8C-C91BFFCFA390}"/>
          </ac:spMkLst>
        </pc:spChg>
        <pc:spChg chg="mod ord">
          <ac:chgData name="Thomas Schühly" userId="fb893019dcb27e2f" providerId="LiveId" clId="{EEC3A01E-9CD1-40B4-BD26-3B80972B2DF8}" dt="2023-07-24T08:31:48.128" v="828" actId="700"/>
          <ac:spMkLst>
            <pc:docMk/>
            <pc:sldMk cId="813631284" sldId="510"/>
            <ac:spMk id="6" creationId="{4B071BD3-D46D-56F0-B819-994B510E2965}"/>
          </ac:spMkLst>
        </pc:spChg>
        <pc:picChg chg="add del mod modCrop">
          <ac:chgData name="Thomas Schühly" userId="fb893019dcb27e2f" providerId="LiveId" clId="{EEC3A01E-9CD1-40B4-BD26-3B80972B2DF8}" dt="2023-07-24T08:24:42.927" v="743" actId="478"/>
          <ac:picMkLst>
            <pc:docMk/>
            <pc:sldMk cId="813631284" sldId="510"/>
            <ac:picMk id="2" creationId="{F6EFA642-BF8A-B7B0-5917-A49F66AC38B2}"/>
          </ac:picMkLst>
        </pc:picChg>
        <pc:picChg chg="add mod modCrop">
          <ac:chgData name="Thomas Schühly" userId="fb893019dcb27e2f" providerId="LiveId" clId="{EEC3A01E-9CD1-40B4-BD26-3B80972B2DF8}" dt="2023-07-24T08:25:19.188" v="756" actId="18131"/>
          <ac:picMkLst>
            <pc:docMk/>
            <pc:sldMk cId="813631284" sldId="510"/>
            <ac:picMk id="5" creationId="{9ACB1459-4DF7-3038-7F52-EF096C7A8A25}"/>
          </ac:picMkLst>
        </pc:picChg>
        <pc:picChg chg="mod ord">
          <ac:chgData name="Thomas Schühly" userId="fb893019dcb27e2f" providerId="LiveId" clId="{EEC3A01E-9CD1-40B4-BD26-3B80972B2DF8}" dt="2023-07-24T08:31:48.128" v="828" actId="700"/>
          <ac:picMkLst>
            <pc:docMk/>
            <pc:sldMk cId="813631284" sldId="510"/>
            <ac:picMk id="11" creationId="{28FBC621-B32E-B509-72A6-61B9E5416554}"/>
          </ac:picMkLst>
        </pc:picChg>
      </pc:sldChg>
      <pc:sldChg chg="addSp delSp modSp mod modClrScheme chgLayout modNotesTx">
        <pc:chgData name="Thomas Schühly" userId="fb893019dcb27e2f" providerId="LiveId" clId="{EEC3A01E-9CD1-40B4-BD26-3B80972B2DF8}" dt="2023-08-06T09:57:45.205" v="1382"/>
        <pc:sldMkLst>
          <pc:docMk/>
          <pc:sldMk cId="634588552" sldId="511"/>
        </pc:sldMkLst>
        <pc:spChg chg="add del mod ord">
          <ac:chgData name="Thomas Schühly" userId="fb893019dcb27e2f" providerId="LiveId" clId="{EEC3A01E-9CD1-40B4-BD26-3B80972B2DF8}" dt="2023-07-17T16:56:31.107" v="326" actId="6264"/>
          <ac:spMkLst>
            <pc:docMk/>
            <pc:sldMk cId="634588552" sldId="511"/>
            <ac:spMk id="2" creationId="{7AA77030-1B5F-268F-E8B4-A08E9DB6D8F2}"/>
          </ac:spMkLst>
        </pc:spChg>
        <pc:spChg chg="add del mod ord">
          <ac:chgData name="Thomas Schühly" userId="fb893019dcb27e2f" providerId="LiveId" clId="{EEC3A01E-9CD1-40B4-BD26-3B80972B2DF8}" dt="2023-07-17T17:03:00.640" v="383" actId="6264"/>
          <ac:spMkLst>
            <pc:docMk/>
            <pc:sldMk cId="634588552" sldId="511"/>
            <ac:spMk id="3" creationId="{C4A0EF0F-18FC-BE91-F2E6-C48E657C3D8B}"/>
          </ac:spMkLst>
        </pc:spChg>
        <pc:spChg chg="mod ord">
          <ac:chgData name="Thomas Schühly" userId="fb893019dcb27e2f" providerId="LiveId" clId="{EEC3A01E-9CD1-40B4-BD26-3B80972B2DF8}" dt="2023-07-24T08:31:48.128" v="828" actId="700"/>
          <ac:spMkLst>
            <pc:docMk/>
            <pc:sldMk cId="634588552" sldId="511"/>
            <ac:spMk id="5" creationId="{84163AB2-B1E6-3A8F-D2ED-7EE33C368287}"/>
          </ac:spMkLst>
        </pc:spChg>
        <pc:spChg chg="mod ord">
          <ac:chgData name="Thomas Schühly" userId="fb893019dcb27e2f" providerId="LiveId" clId="{EEC3A01E-9CD1-40B4-BD26-3B80972B2DF8}" dt="2023-07-24T08:31:48.128" v="828" actId="700"/>
          <ac:spMkLst>
            <pc:docMk/>
            <pc:sldMk cId="634588552" sldId="511"/>
            <ac:spMk id="6" creationId="{1C6E4EA7-8C5B-1265-41A8-A55E8F4CF9F3}"/>
          </ac:spMkLst>
        </pc:spChg>
        <pc:spChg chg="mod ord">
          <ac:chgData name="Thomas Schühly" userId="fb893019dcb27e2f" providerId="LiveId" clId="{EEC3A01E-9CD1-40B4-BD26-3B80972B2DF8}" dt="2023-07-24T08:31:48.128" v="828" actId="700"/>
          <ac:spMkLst>
            <pc:docMk/>
            <pc:sldMk cId="634588552" sldId="511"/>
            <ac:spMk id="7" creationId="{BE53396D-ABEF-4932-9E93-63FFBCF741D4}"/>
          </ac:spMkLst>
        </pc:spChg>
        <pc:spChg chg="add del mod">
          <ac:chgData name="Thomas Schühly" userId="fb893019dcb27e2f" providerId="LiveId" clId="{EEC3A01E-9CD1-40B4-BD26-3B80972B2DF8}" dt="2023-07-17T17:03:00.640" v="383" actId="6264"/>
          <ac:spMkLst>
            <pc:docMk/>
            <pc:sldMk cId="634588552" sldId="511"/>
            <ac:spMk id="9" creationId="{1929C328-C24A-A9E7-2258-F86FBFC1FB45}"/>
          </ac:spMkLst>
        </pc:spChg>
        <pc:spChg chg="add del mod">
          <ac:chgData name="Thomas Schühly" userId="fb893019dcb27e2f" providerId="LiveId" clId="{EEC3A01E-9CD1-40B4-BD26-3B80972B2DF8}" dt="2023-07-17T17:03:00.640" v="383" actId="6264"/>
          <ac:spMkLst>
            <pc:docMk/>
            <pc:sldMk cId="634588552" sldId="511"/>
            <ac:spMk id="11" creationId="{9D58C72C-FEFD-CB7F-2BD5-05E851CA256A}"/>
          </ac:spMkLst>
        </pc:spChg>
        <pc:spChg chg="add del mod">
          <ac:chgData name="Thomas Schühly" userId="fb893019dcb27e2f" providerId="LiveId" clId="{EEC3A01E-9CD1-40B4-BD26-3B80972B2DF8}" dt="2023-07-17T17:03:00.640" v="383" actId="6264"/>
          <ac:spMkLst>
            <pc:docMk/>
            <pc:sldMk cId="634588552" sldId="511"/>
            <ac:spMk id="12" creationId="{D0D2066C-D37B-8F7F-C156-11864D657E1F}"/>
          </ac:spMkLst>
        </pc:spChg>
        <pc:spChg chg="add del mod ord">
          <ac:chgData name="Thomas Schühly" userId="fb893019dcb27e2f" providerId="LiveId" clId="{EEC3A01E-9CD1-40B4-BD26-3B80972B2DF8}" dt="2023-07-17T20:51:14.829" v="700" actId="478"/>
          <ac:spMkLst>
            <pc:docMk/>
            <pc:sldMk cId="634588552" sldId="511"/>
            <ac:spMk id="13" creationId="{FF187903-CB9F-C3ED-49CA-3ED90F60BC82}"/>
          </ac:spMkLst>
        </pc:spChg>
        <pc:picChg chg="add mod">
          <ac:chgData name="Thomas Schühly" userId="fb893019dcb27e2f" providerId="LiveId" clId="{EEC3A01E-9CD1-40B4-BD26-3B80972B2DF8}" dt="2023-07-17T20:53:13.975" v="704" actId="1076"/>
          <ac:picMkLst>
            <pc:docMk/>
            <pc:sldMk cId="634588552" sldId="511"/>
            <ac:picMk id="3" creationId="{EECA2494-C305-D970-F044-B4DFBFA51330}"/>
          </ac:picMkLst>
        </pc:picChg>
        <pc:picChg chg="mod">
          <ac:chgData name="Thomas Schühly" userId="fb893019dcb27e2f" providerId="LiveId" clId="{EEC3A01E-9CD1-40B4-BD26-3B80972B2DF8}" dt="2023-07-24T08:45:41.158" v="868" actId="1076"/>
          <ac:picMkLst>
            <pc:docMk/>
            <pc:sldMk cId="634588552" sldId="511"/>
            <ac:picMk id="4" creationId="{7A01A2D5-D0C4-1160-3B64-8DAE6F6D1603}"/>
          </ac:picMkLst>
        </pc:picChg>
        <pc:picChg chg="mod">
          <ac:chgData name="Thomas Schühly" userId="fb893019dcb27e2f" providerId="LiveId" clId="{EEC3A01E-9CD1-40B4-BD26-3B80972B2DF8}" dt="2023-07-24T08:45:39.065" v="867" actId="1076"/>
          <ac:picMkLst>
            <pc:docMk/>
            <pc:sldMk cId="634588552" sldId="511"/>
            <ac:picMk id="10" creationId="{DCC1AE28-987B-D45D-B2A3-50243BB35180}"/>
          </ac:picMkLst>
        </pc:picChg>
      </pc:sldChg>
      <pc:sldChg chg="addSp delSp modSp mod modClrScheme chgLayout modNotesTx">
        <pc:chgData name="Thomas Schühly" userId="fb893019dcb27e2f" providerId="LiveId" clId="{EEC3A01E-9CD1-40B4-BD26-3B80972B2DF8}" dt="2023-08-06T09:59:04.967" v="1429" actId="20577"/>
        <pc:sldMkLst>
          <pc:docMk/>
          <pc:sldMk cId="1592892149" sldId="512"/>
        </pc:sldMkLst>
        <pc:spChg chg="mod ord">
          <ac:chgData name="Thomas Schühly" userId="fb893019dcb27e2f" providerId="LiveId" clId="{EEC3A01E-9CD1-40B4-BD26-3B80972B2DF8}" dt="2023-07-24T08:31:48.128" v="828" actId="700"/>
          <ac:spMkLst>
            <pc:docMk/>
            <pc:sldMk cId="1592892149" sldId="512"/>
            <ac:spMk id="4" creationId="{5502CCB9-9B5D-B548-D1B8-456B55B31F1B}"/>
          </ac:spMkLst>
        </pc:spChg>
        <pc:spChg chg="mod ord">
          <ac:chgData name="Thomas Schühly" userId="fb893019dcb27e2f" providerId="LiveId" clId="{EEC3A01E-9CD1-40B4-BD26-3B80972B2DF8}" dt="2023-07-24T08:31:48.128" v="828" actId="700"/>
          <ac:spMkLst>
            <pc:docMk/>
            <pc:sldMk cId="1592892149" sldId="512"/>
            <ac:spMk id="5" creationId="{D454A0CF-5352-02C2-83EC-A23AA234DC09}"/>
          </ac:spMkLst>
        </pc:spChg>
        <pc:spChg chg="mod ord">
          <ac:chgData name="Thomas Schühly" userId="fb893019dcb27e2f" providerId="LiveId" clId="{EEC3A01E-9CD1-40B4-BD26-3B80972B2DF8}" dt="2023-07-24T08:31:48.128" v="828" actId="700"/>
          <ac:spMkLst>
            <pc:docMk/>
            <pc:sldMk cId="1592892149" sldId="512"/>
            <ac:spMk id="6" creationId="{AFB1B719-CDED-65BB-4877-0B1B05344178}"/>
          </ac:spMkLst>
        </pc:spChg>
        <pc:spChg chg="add del mod">
          <ac:chgData name="Thomas Schühly" userId="fb893019dcb27e2f" providerId="LiveId" clId="{EEC3A01E-9CD1-40B4-BD26-3B80972B2DF8}" dt="2023-07-17T16:45:20.282" v="65" actId="6264"/>
          <ac:spMkLst>
            <pc:docMk/>
            <pc:sldMk cId="1592892149" sldId="512"/>
            <ac:spMk id="8" creationId="{A2CD0992-0E13-0153-B313-7F429F427212}"/>
          </ac:spMkLst>
        </pc:spChg>
        <pc:spChg chg="add del mod">
          <ac:chgData name="Thomas Schühly" userId="fb893019dcb27e2f" providerId="LiveId" clId="{EEC3A01E-9CD1-40B4-BD26-3B80972B2DF8}" dt="2023-07-17T16:45:20.282" v="65" actId="6264"/>
          <ac:spMkLst>
            <pc:docMk/>
            <pc:sldMk cId="1592892149" sldId="512"/>
            <ac:spMk id="9" creationId="{EA0D2F99-7B98-F5A6-76DF-926C69F6D030}"/>
          </ac:spMkLst>
        </pc:spChg>
        <pc:spChg chg="add del mod">
          <ac:chgData name="Thomas Schühly" userId="fb893019dcb27e2f" providerId="LiveId" clId="{EEC3A01E-9CD1-40B4-BD26-3B80972B2DF8}" dt="2023-07-17T16:45:20.282" v="65" actId="6264"/>
          <ac:spMkLst>
            <pc:docMk/>
            <pc:sldMk cId="1592892149" sldId="512"/>
            <ac:spMk id="10" creationId="{82413595-0D55-518C-B897-BD971B37A612}"/>
          </ac:spMkLst>
        </pc:spChg>
        <pc:spChg chg="add del mod ord">
          <ac:chgData name="Thomas Schühly" userId="fb893019dcb27e2f" providerId="LiveId" clId="{EEC3A01E-9CD1-40B4-BD26-3B80972B2DF8}" dt="2023-07-17T16:56:31.107" v="326" actId="6264"/>
          <ac:spMkLst>
            <pc:docMk/>
            <pc:sldMk cId="1592892149" sldId="512"/>
            <ac:spMk id="11" creationId="{B4A26AFF-9D03-1842-1930-FF22768A62AE}"/>
          </ac:spMkLst>
        </pc:spChg>
        <pc:spChg chg="add del mod ord">
          <ac:chgData name="Thomas Schühly" userId="fb893019dcb27e2f" providerId="LiveId" clId="{EEC3A01E-9CD1-40B4-BD26-3B80972B2DF8}" dt="2023-07-17T16:56:31.107" v="326" actId="6264"/>
          <ac:spMkLst>
            <pc:docMk/>
            <pc:sldMk cId="1592892149" sldId="512"/>
            <ac:spMk id="12" creationId="{EEEC5F6C-80D1-648B-3783-1D61D9D18B3A}"/>
          </ac:spMkLst>
        </pc:spChg>
        <pc:spChg chg="add del mod ord">
          <ac:chgData name="Thomas Schühly" userId="fb893019dcb27e2f" providerId="LiveId" clId="{EEC3A01E-9CD1-40B4-BD26-3B80972B2DF8}" dt="2023-07-17T16:56:31.107" v="326" actId="6264"/>
          <ac:spMkLst>
            <pc:docMk/>
            <pc:sldMk cId="1592892149" sldId="512"/>
            <ac:spMk id="13" creationId="{C8999A4B-5E41-D2A2-CCBA-82C936AACBCD}"/>
          </ac:spMkLst>
        </pc:spChg>
        <pc:spChg chg="add del mod">
          <ac:chgData name="Thomas Schühly" userId="fb893019dcb27e2f" providerId="LiveId" clId="{EEC3A01E-9CD1-40B4-BD26-3B80972B2DF8}" dt="2023-07-17T16:56:31.107" v="326" actId="6264"/>
          <ac:spMkLst>
            <pc:docMk/>
            <pc:sldMk cId="1592892149" sldId="512"/>
            <ac:spMk id="14" creationId="{D1001AEE-B903-2270-D3FC-0D122EC147A2}"/>
          </ac:spMkLst>
        </pc:spChg>
        <pc:spChg chg="add del mod">
          <ac:chgData name="Thomas Schühly" userId="fb893019dcb27e2f" providerId="LiveId" clId="{EEC3A01E-9CD1-40B4-BD26-3B80972B2DF8}" dt="2023-07-17T16:56:31.107" v="326" actId="6264"/>
          <ac:spMkLst>
            <pc:docMk/>
            <pc:sldMk cId="1592892149" sldId="512"/>
            <ac:spMk id="15" creationId="{B8744355-749A-42A7-C330-AB2B5EE26ABA}"/>
          </ac:spMkLst>
        </pc:spChg>
        <pc:spChg chg="add del mod">
          <ac:chgData name="Thomas Schühly" userId="fb893019dcb27e2f" providerId="LiveId" clId="{EEC3A01E-9CD1-40B4-BD26-3B80972B2DF8}" dt="2023-07-17T16:56:31.107" v="326" actId="6264"/>
          <ac:spMkLst>
            <pc:docMk/>
            <pc:sldMk cId="1592892149" sldId="512"/>
            <ac:spMk id="16" creationId="{4F62BA26-B80F-2BA4-43C8-FE5744BB939F}"/>
          </ac:spMkLst>
        </pc:spChg>
        <pc:spChg chg="add del mod ord">
          <ac:chgData name="Thomas Schühly" userId="fb893019dcb27e2f" providerId="LiveId" clId="{EEC3A01E-9CD1-40B4-BD26-3B80972B2DF8}" dt="2023-07-17T17:03:00.640" v="383" actId="6264"/>
          <ac:spMkLst>
            <pc:docMk/>
            <pc:sldMk cId="1592892149" sldId="512"/>
            <ac:spMk id="17" creationId="{EF9D58C6-0750-091F-57C5-EAEE263DFCBF}"/>
          </ac:spMkLst>
        </pc:spChg>
        <pc:spChg chg="add del mod ord">
          <ac:chgData name="Thomas Schühly" userId="fb893019dcb27e2f" providerId="LiveId" clId="{EEC3A01E-9CD1-40B4-BD26-3B80972B2DF8}" dt="2023-07-17T17:03:00.640" v="383" actId="6264"/>
          <ac:spMkLst>
            <pc:docMk/>
            <pc:sldMk cId="1592892149" sldId="512"/>
            <ac:spMk id="18" creationId="{B5EE95FD-AA7A-8EAF-69A4-9DC0D9F827B0}"/>
          </ac:spMkLst>
        </pc:spChg>
        <pc:spChg chg="add del mod ord">
          <ac:chgData name="Thomas Schühly" userId="fb893019dcb27e2f" providerId="LiveId" clId="{EEC3A01E-9CD1-40B4-BD26-3B80972B2DF8}" dt="2023-07-17T17:03:00.640" v="383" actId="6264"/>
          <ac:spMkLst>
            <pc:docMk/>
            <pc:sldMk cId="1592892149" sldId="512"/>
            <ac:spMk id="19" creationId="{7B18C398-5582-81A6-EF07-D606272E64B6}"/>
          </ac:spMkLst>
        </pc:spChg>
        <pc:spChg chg="add del mod">
          <ac:chgData name="Thomas Schühly" userId="fb893019dcb27e2f" providerId="LiveId" clId="{EEC3A01E-9CD1-40B4-BD26-3B80972B2DF8}" dt="2023-07-17T17:03:00.640" v="383" actId="6264"/>
          <ac:spMkLst>
            <pc:docMk/>
            <pc:sldMk cId="1592892149" sldId="512"/>
            <ac:spMk id="20" creationId="{C47CFFF8-AA37-8566-D289-C43461ADDC29}"/>
          </ac:spMkLst>
        </pc:spChg>
        <pc:spChg chg="add del mod">
          <ac:chgData name="Thomas Schühly" userId="fb893019dcb27e2f" providerId="LiveId" clId="{EEC3A01E-9CD1-40B4-BD26-3B80972B2DF8}" dt="2023-07-17T17:03:00.640" v="383" actId="6264"/>
          <ac:spMkLst>
            <pc:docMk/>
            <pc:sldMk cId="1592892149" sldId="512"/>
            <ac:spMk id="21" creationId="{7441D5C2-30DC-4542-6B97-8F37CE395193}"/>
          </ac:spMkLst>
        </pc:spChg>
        <pc:spChg chg="add del mod">
          <ac:chgData name="Thomas Schühly" userId="fb893019dcb27e2f" providerId="LiveId" clId="{EEC3A01E-9CD1-40B4-BD26-3B80972B2DF8}" dt="2023-07-17T17:03:00.640" v="383" actId="6264"/>
          <ac:spMkLst>
            <pc:docMk/>
            <pc:sldMk cId="1592892149" sldId="512"/>
            <ac:spMk id="22" creationId="{266C3658-9677-4B1C-FE55-4174392F3822}"/>
          </ac:spMkLst>
        </pc:spChg>
        <pc:spChg chg="add del mod ord">
          <ac:chgData name="Thomas Schühly" userId="fb893019dcb27e2f" providerId="LiveId" clId="{EEC3A01E-9CD1-40B4-BD26-3B80972B2DF8}" dt="2023-07-24T08:31:48.128" v="828" actId="700"/>
          <ac:spMkLst>
            <pc:docMk/>
            <pc:sldMk cId="1592892149" sldId="512"/>
            <ac:spMk id="23" creationId="{4B0019E1-8F68-FEE8-05F1-6BEB9BD0016F}"/>
          </ac:spMkLst>
        </pc:spChg>
        <pc:spChg chg="add del mod ord">
          <ac:chgData name="Thomas Schühly" userId="fb893019dcb27e2f" providerId="LiveId" clId="{EEC3A01E-9CD1-40B4-BD26-3B80972B2DF8}" dt="2023-07-24T08:31:48.128" v="828" actId="700"/>
          <ac:spMkLst>
            <pc:docMk/>
            <pc:sldMk cId="1592892149" sldId="512"/>
            <ac:spMk id="24" creationId="{347D1FCB-F5F0-950F-5DC0-2C3B0C9253B3}"/>
          </ac:spMkLst>
        </pc:spChg>
        <pc:spChg chg="add del mod ord">
          <ac:chgData name="Thomas Schühly" userId="fb893019dcb27e2f" providerId="LiveId" clId="{EEC3A01E-9CD1-40B4-BD26-3B80972B2DF8}" dt="2023-07-24T08:31:48.128" v="828" actId="700"/>
          <ac:spMkLst>
            <pc:docMk/>
            <pc:sldMk cId="1592892149" sldId="512"/>
            <ac:spMk id="25" creationId="{1CE8EF42-12ED-4521-09F4-6C1DDA184695}"/>
          </ac:spMkLst>
        </pc:spChg>
      </pc:sldChg>
      <pc:sldChg chg="addSp delSp modSp mod modClrScheme chgLayout modNotesTx">
        <pc:chgData name="Thomas Schühly" userId="fb893019dcb27e2f" providerId="LiveId" clId="{EEC3A01E-9CD1-40B4-BD26-3B80972B2DF8}" dt="2023-08-06T09:59:11.827" v="1430"/>
        <pc:sldMkLst>
          <pc:docMk/>
          <pc:sldMk cId="3599573098" sldId="513"/>
        </pc:sldMkLst>
        <pc:spChg chg="mod ord">
          <ac:chgData name="Thomas Schühly" userId="fb893019dcb27e2f" providerId="LiveId" clId="{EEC3A01E-9CD1-40B4-BD26-3B80972B2DF8}" dt="2023-07-24T08:31:48.128" v="828" actId="700"/>
          <ac:spMkLst>
            <pc:docMk/>
            <pc:sldMk cId="3599573098" sldId="513"/>
            <ac:spMk id="4" creationId="{5502CCB9-9B5D-B548-D1B8-456B55B31F1B}"/>
          </ac:spMkLst>
        </pc:spChg>
        <pc:spChg chg="mod ord">
          <ac:chgData name="Thomas Schühly" userId="fb893019dcb27e2f" providerId="LiveId" clId="{EEC3A01E-9CD1-40B4-BD26-3B80972B2DF8}" dt="2023-07-24T08:31:48.128" v="828" actId="700"/>
          <ac:spMkLst>
            <pc:docMk/>
            <pc:sldMk cId="3599573098" sldId="513"/>
            <ac:spMk id="5" creationId="{D454A0CF-5352-02C2-83EC-A23AA234DC09}"/>
          </ac:spMkLst>
        </pc:spChg>
        <pc:spChg chg="mod ord">
          <ac:chgData name="Thomas Schühly" userId="fb893019dcb27e2f" providerId="LiveId" clId="{EEC3A01E-9CD1-40B4-BD26-3B80972B2DF8}" dt="2023-07-24T08:31:48.128" v="828" actId="700"/>
          <ac:spMkLst>
            <pc:docMk/>
            <pc:sldMk cId="3599573098" sldId="513"/>
            <ac:spMk id="6" creationId="{AFB1B719-CDED-65BB-4877-0B1B05344178}"/>
          </ac:spMkLst>
        </pc:spChg>
        <pc:spChg chg="add del mod">
          <ac:chgData name="Thomas Schühly" userId="fb893019dcb27e2f" providerId="LiveId" clId="{EEC3A01E-9CD1-40B4-BD26-3B80972B2DF8}" dt="2023-07-17T16:45:20.282" v="65" actId="6264"/>
          <ac:spMkLst>
            <pc:docMk/>
            <pc:sldMk cId="3599573098" sldId="513"/>
            <ac:spMk id="8" creationId="{FFA2A5A4-513B-A7E3-79F0-3A03B932EB32}"/>
          </ac:spMkLst>
        </pc:spChg>
        <pc:spChg chg="add del mod">
          <ac:chgData name="Thomas Schühly" userId="fb893019dcb27e2f" providerId="LiveId" clId="{EEC3A01E-9CD1-40B4-BD26-3B80972B2DF8}" dt="2023-07-17T16:45:20.282" v="65" actId="6264"/>
          <ac:spMkLst>
            <pc:docMk/>
            <pc:sldMk cId="3599573098" sldId="513"/>
            <ac:spMk id="9" creationId="{FACB5BD6-A7B2-7D96-A11C-BA7C0EFFC148}"/>
          </ac:spMkLst>
        </pc:spChg>
        <pc:spChg chg="add del mod">
          <ac:chgData name="Thomas Schühly" userId="fb893019dcb27e2f" providerId="LiveId" clId="{EEC3A01E-9CD1-40B4-BD26-3B80972B2DF8}" dt="2023-07-17T16:45:20.282" v="65" actId="6264"/>
          <ac:spMkLst>
            <pc:docMk/>
            <pc:sldMk cId="3599573098" sldId="513"/>
            <ac:spMk id="10" creationId="{0704C644-DF39-5B5E-26F5-1FE89F5635E2}"/>
          </ac:spMkLst>
        </pc:spChg>
        <pc:spChg chg="add del mod ord">
          <ac:chgData name="Thomas Schühly" userId="fb893019dcb27e2f" providerId="LiveId" clId="{EEC3A01E-9CD1-40B4-BD26-3B80972B2DF8}" dt="2023-07-17T16:56:31.107" v="326" actId="6264"/>
          <ac:spMkLst>
            <pc:docMk/>
            <pc:sldMk cId="3599573098" sldId="513"/>
            <ac:spMk id="11" creationId="{C236C5B4-CAD3-8783-496E-B86F3CA57DED}"/>
          </ac:spMkLst>
        </pc:spChg>
        <pc:spChg chg="add del mod ord">
          <ac:chgData name="Thomas Schühly" userId="fb893019dcb27e2f" providerId="LiveId" clId="{EEC3A01E-9CD1-40B4-BD26-3B80972B2DF8}" dt="2023-07-17T16:56:31.107" v="326" actId="6264"/>
          <ac:spMkLst>
            <pc:docMk/>
            <pc:sldMk cId="3599573098" sldId="513"/>
            <ac:spMk id="12" creationId="{8F9DC183-34FF-F641-98AD-65120A11F423}"/>
          </ac:spMkLst>
        </pc:spChg>
        <pc:spChg chg="add del mod ord">
          <ac:chgData name="Thomas Schühly" userId="fb893019dcb27e2f" providerId="LiveId" clId="{EEC3A01E-9CD1-40B4-BD26-3B80972B2DF8}" dt="2023-07-17T16:56:31.107" v="326" actId="6264"/>
          <ac:spMkLst>
            <pc:docMk/>
            <pc:sldMk cId="3599573098" sldId="513"/>
            <ac:spMk id="13" creationId="{3935DD42-6953-C4C4-7750-0B55B6E13D65}"/>
          </ac:spMkLst>
        </pc:spChg>
        <pc:spChg chg="add del mod">
          <ac:chgData name="Thomas Schühly" userId="fb893019dcb27e2f" providerId="LiveId" clId="{EEC3A01E-9CD1-40B4-BD26-3B80972B2DF8}" dt="2023-07-17T16:56:31.107" v="326" actId="6264"/>
          <ac:spMkLst>
            <pc:docMk/>
            <pc:sldMk cId="3599573098" sldId="513"/>
            <ac:spMk id="14" creationId="{DDE1BF18-3372-2E0A-CBBF-6BF9D9A6FEF6}"/>
          </ac:spMkLst>
        </pc:spChg>
        <pc:spChg chg="add del mod">
          <ac:chgData name="Thomas Schühly" userId="fb893019dcb27e2f" providerId="LiveId" clId="{EEC3A01E-9CD1-40B4-BD26-3B80972B2DF8}" dt="2023-07-17T16:56:31.107" v="326" actId="6264"/>
          <ac:spMkLst>
            <pc:docMk/>
            <pc:sldMk cId="3599573098" sldId="513"/>
            <ac:spMk id="15" creationId="{B3FFEEC7-6CCA-25B3-940F-4AD002AB944D}"/>
          </ac:spMkLst>
        </pc:spChg>
        <pc:spChg chg="add del mod">
          <ac:chgData name="Thomas Schühly" userId="fb893019dcb27e2f" providerId="LiveId" clId="{EEC3A01E-9CD1-40B4-BD26-3B80972B2DF8}" dt="2023-07-17T16:56:31.107" v="326" actId="6264"/>
          <ac:spMkLst>
            <pc:docMk/>
            <pc:sldMk cId="3599573098" sldId="513"/>
            <ac:spMk id="16" creationId="{E4A5844B-4F13-334A-12E6-9B253A3B3D81}"/>
          </ac:spMkLst>
        </pc:spChg>
        <pc:spChg chg="add del mod ord">
          <ac:chgData name="Thomas Schühly" userId="fb893019dcb27e2f" providerId="LiveId" clId="{EEC3A01E-9CD1-40B4-BD26-3B80972B2DF8}" dt="2023-07-17T17:03:00.640" v="383" actId="6264"/>
          <ac:spMkLst>
            <pc:docMk/>
            <pc:sldMk cId="3599573098" sldId="513"/>
            <ac:spMk id="17" creationId="{C4B14B77-CF0D-6A74-D8F0-4C54E3784D71}"/>
          </ac:spMkLst>
        </pc:spChg>
        <pc:spChg chg="add del mod ord">
          <ac:chgData name="Thomas Schühly" userId="fb893019dcb27e2f" providerId="LiveId" clId="{EEC3A01E-9CD1-40B4-BD26-3B80972B2DF8}" dt="2023-07-17T17:03:00.640" v="383" actId="6264"/>
          <ac:spMkLst>
            <pc:docMk/>
            <pc:sldMk cId="3599573098" sldId="513"/>
            <ac:spMk id="18" creationId="{2E9D0441-DEB9-BCC1-7447-0B385BDBA505}"/>
          </ac:spMkLst>
        </pc:spChg>
        <pc:spChg chg="add del mod ord">
          <ac:chgData name="Thomas Schühly" userId="fb893019dcb27e2f" providerId="LiveId" clId="{EEC3A01E-9CD1-40B4-BD26-3B80972B2DF8}" dt="2023-07-17T17:03:00.640" v="383" actId="6264"/>
          <ac:spMkLst>
            <pc:docMk/>
            <pc:sldMk cId="3599573098" sldId="513"/>
            <ac:spMk id="19" creationId="{263F85C4-A26D-5C44-2A01-A9A43E9BC065}"/>
          </ac:spMkLst>
        </pc:spChg>
        <pc:spChg chg="add del mod">
          <ac:chgData name="Thomas Schühly" userId="fb893019dcb27e2f" providerId="LiveId" clId="{EEC3A01E-9CD1-40B4-BD26-3B80972B2DF8}" dt="2023-07-17T17:03:00.640" v="383" actId="6264"/>
          <ac:spMkLst>
            <pc:docMk/>
            <pc:sldMk cId="3599573098" sldId="513"/>
            <ac:spMk id="20" creationId="{9474615C-EEA1-F688-8EE2-9AD6D507BBE0}"/>
          </ac:spMkLst>
        </pc:spChg>
        <pc:spChg chg="add del mod">
          <ac:chgData name="Thomas Schühly" userId="fb893019dcb27e2f" providerId="LiveId" clId="{EEC3A01E-9CD1-40B4-BD26-3B80972B2DF8}" dt="2023-07-17T17:03:00.640" v="383" actId="6264"/>
          <ac:spMkLst>
            <pc:docMk/>
            <pc:sldMk cId="3599573098" sldId="513"/>
            <ac:spMk id="21" creationId="{E42D4FDF-00FA-D850-C74E-FB6C9D268D89}"/>
          </ac:spMkLst>
        </pc:spChg>
        <pc:spChg chg="add del mod">
          <ac:chgData name="Thomas Schühly" userId="fb893019dcb27e2f" providerId="LiveId" clId="{EEC3A01E-9CD1-40B4-BD26-3B80972B2DF8}" dt="2023-07-17T17:03:00.640" v="383" actId="6264"/>
          <ac:spMkLst>
            <pc:docMk/>
            <pc:sldMk cId="3599573098" sldId="513"/>
            <ac:spMk id="22" creationId="{F8A95495-D59B-6517-D674-18B8D6056B72}"/>
          </ac:spMkLst>
        </pc:spChg>
        <pc:spChg chg="add del mod ord">
          <ac:chgData name="Thomas Schühly" userId="fb893019dcb27e2f" providerId="LiveId" clId="{EEC3A01E-9CD1-40B4-BD26-3B80972B2DF8}" dt="2023-07-24T08:31:48.128" v="828" actId="700"/>
          <ac:spMkLst>
            <pc:docMk/>
            <pc:sldMk cId="3599573098" sldId="513"/>
            <ac:spMk id="23" creationId="{5D7D70E1-9229-3254-2AA5-BE901A360713}"/>
          </ac:spMkLst>
        </pc:spChg>
        <pc:spChg chg="add del mod ord">
          <ac:chgData name="Thomas Schühly" userId="fb893019dcb27e2f" providerId="LiveId" clId="{EEC3A01E-9CD1-40B4-BD26-3B80972B2DF8}" dt="2023-07-24T08:31:48.128" v="828" actId="700"/>
          <ac:spMkLst>
            <pc:docMk/>
            <pc:sldMk cId="3599573098" sldId="513"/>
            <ac:spMk id="24" creationId="{F73DD037-3A5B-36A6-DBC4-97C2ABA69367}"/>
          </ac:spMkLst>
        </pc:spChg>
        <pc:spChg chg="add del mod ord">
          <ac:chgData name="Thomas Schühly" userId="fb893019dcb27e2f" providerId="LiveId" clId="{EEC3A01E-9CD1-40B4-BD26-3B80972B2DF8}" dt="2023-07-24T08:31:48.128" v="828" actId="700"/>
          <ac:spMkLst>
            <pc:docMk/>
            <pc:sldMk cId="3599573098" sldId="513"/>
            <ac:spMk id="25" creationId="{AE6C34F1-7EBD-8937-8A0B-0427FDB38864}"/>
          </ac:spMkLst>
        </pc:spChg>
      </pc:sldChg>
      <pc:sldChg chg="addSp delSp modSp mod modClrScheme chgLayout modNotesTx">
        <pc:chgData name="Thomas Schühly" userId="fb893019dcb27e2f" providerId="LiveId" clId="{EEC3A01E-9CD1-40B4-BD26-3B80972B2DF8}" dt="2023-08-06T09:59:45.169" v="1438"/>
        <pc:sldMkLst>
          <pc:docMk/>
          <pc:sldMk cId="1121298047" sldId="514"/>
        </pc:sldMkLst>
        <pc:spChg chg="mod ord">
          <ac:chgData name="Thomas Schühly" userId="fb893019dcb27e2f" providerId="LiveId" clId="{EEC3A01E-9CD1-40B4-BD26-3B80972B2DF8}" dt="2023-07-24T08:31:48.128" v="828" actId="700"/>
          <ac:spMkLst>
            <pc:docMk/>
            <pc:sldMk cId="1121298047" sldId="514"/>
            <ac:spMk id="2" creationId="{A5D889AB-800D-06D1-4C9E-942B7E72B8B0}"/>
          </ac:spMkLst>
        </pc:spChg>
        <pc:spChg chg="mod ord">
          <ac:chgData name="Thomas Schühly" userId="fb893019dcb27e2f" providerId="LiveId" clId="{EEC3A01E-9CD1-40B4-BD26-3B80972B2DF8}" dt="2023-07-24T08:31:48.128" v="828" actId="700"/>
          <ac:spMkLst>
            <pc:docMk/>
            <pc:sldMk cId="1121298047" sldId="514"/>
            <ac:spMk id="3" creationId="{A38D9292-D28B-0D80-7675-ACDC543A584A}"/>
          </ac:spMkLst>
        </pc:spChg>
        <pc:spChg chg="mod ord">
          <ac:chgData name="Thomas Schühly" userId="fb893019dcb27e2f" providerId="LiveId" clId="{EEC3A01E-9CD1-40B4-BD26-3B80972B2DF8}" dt="2023-07-24T08:31:48.128" v="828" actId="700"/>
          <ac:spMkLst>
            <pc:docMk/>
            <pc:sldMk cId="1121298047" sldId="514"/>
            <ac:spMk id="4" creationId="{7B38BCDA-C0B2-30C7-4CC3-CE64EBF2F9C7}"/>
          </ac:spMkLst>
        </pc:spChg>
        <pc:spChg chg="del">
          <ac:chgData name="Thomas Schühly" userId="fb893019dcb27e2f" providerId="LiveId" clId="{EEC3A01E-9CD1-40B4-BD26-3B80972B2DF8}" dt="2023-07-17T16:45:20.282" v="65" actId="6264"/>
          <ac:spMkLst>
            <pc:docMk/>
            <pc:sldMk cId="1121298047" sldId="514"/>
            <ac:spMk id="5" creationId="{3B522BC1-1745-F531-D86A-3CB49A08B3C3}"/>
          </ac:spMkLst>
        </pc:spChg>
        <pc:spChg chg="add del mod">
          <ac:chgData name="Thomas Schühly" userId="fb893019dcb27e2f" providerId="LiveId" clId="{EEC3A01E-9CD1-40B4-BD26-3B80972B2DF8}" dt="2023-07-17T16:45:20.282" v="65" actId="6264"/>
          <ac:spMkLst>
            <pc:docMk/>
            <pc:sldMk cId="1121298047" sldId="514"/>
            <ac:spMk id="7" creationId="{6EAD8024-C6D1-92B1-17B5-D8ED0A65CFBC}"/>
          </ac:spMkLst>
        </pc:spChg>
        <pc:spChg chg="add del mod">
          <ac:chgData name="Thomas Schühly" userId="fb893019dcb27e2f" providerId="LiveId" clId="{EEC3A01E-9CD1-40B4-BD26-3B80972B2DF8}" dt="2023-07-17T16:45:20.282" v="65" actId="6264"/>
          <ac:spMkLst>
            <pc:docMk/>
            <pc:sldMk cId="1121298047" sldId="514"/>
            <ac:spMk id="8" creationId="{00625CD7-9645-F345-8646-C750FDC74153}"/>
          </ac:spMkLst>
        </pc:spChg>
        <pc:spChg chg="add del mod">
          <ac:chgData name="Thomas Schühly" userId="fb893019dcb27e2f" providerId="LiveId" clId="{EEC3A01E-9CD1-40B4-BD26-3B80972B2DF8}" dt="2023-07-17T16:45:20.282" v="65" actId="6264"/>
          <ac:spMkLst>
            <pc:docMk/>
            <pc:sldMk cId="1121298047" sldId="514"/>
            <ac:spMk id="9" creationId="{BE00A6DF-FE67-A259-C615-C9FAACA4175B}"/>
          </ac:spMkLst>
        </pc:spChg>
        <pc:spChg chg="add del mod ord">
          <ac:chgData name="Thomas Schühly" userId="fb893019dcb27e2f" providerId="LiveId" clId="{EEC3A01E-9CD1-40B4-BD26-3B80972B2DF8}" dt="2023-07-17T16:56:31.107" v="326" actId="6264"/>
          <ac:spMkLst>
            <pc:docMk/>
            <pc:sldMk cId="1121298047" sldId="514"/>
            <ac:spMk id="10" creationId="{884196A3-4A64-A54F-C227-A5E116A165BE}"/>
          </ac:spMkLst>
        </pc:spChg>
        <pc:spChg chg="add del mod">
          <ac:chgData name="Thomas Schühly" userId="fb893019dcb27e2f" providerId="LiveId" clId="{EEC3A01E-9CD1-40B4-BD26-3B80972B2DF8}" dt="2023-07-17T16:56:31.107" v="326" actId="6264"/>
          <ac:spMkLst>
            <pc:docMk/>
            <pc:sldMk cId="1121298047" sldId="514"/>
            <ac:spMk id="11" creationId="{09D26FB2-8FFE-24C6-2C0E-669AB0591889}"/>
          </ac:spMkLst>
        </pc:spChg>
        <pc:spChg chg="add del mod">
          <ac:chgData name="Thomas Schühly" userId="fb893019dcb27e2f" providerId="LiveId" clId="{EEC3A01E-9CD1-40B4-BD26-3B80972B2DF8}" dt="2023-07-17T16:56:31.107" v="326" actId="6264"/>
          <ac:spMkLst>
            <pc:docMk/>
            <pc:sldMk cId="1121298047" sldId="514"/>
            <ac:spMk id="12" creationId="{B751EF49-059B-0854-B6DE-547444F38F1A}"/>
          </ac:spMkLst>
        </pc:spChg>
        <pc:spChg chg="add del mod">
          <ac:chgData name="Thomas Schühly" userId="fb893019dcb27e2f" providerId="LiveId" clId="{EEC3A01E-9CD1-40B4-BD26-3B80972B2DF8}" dt="2023-07-17T16:56:31.107" v="326" actId="6264"/>
          <ac:spMkLst>
            <pc:docMk/>
            <pc:sldMk cId="1121298047" sldId="514"/>
            <ac:spMk id="13" creationId="{E648D243-C804-8F27-4AB7-59C39D233BE3}"/>
          </ac:spMkLst>
        </pc:spChg>
        <pc:spChg chg="add del mod ord">
          <ac:chgData name="Thomas Schühly" userId="fb893019dcb27e2f" providerId="LiveId" clId="{EEC3A01E-9CD1-40B4-BD26-3B80972B2DF8}" dt="2023-07-17T17:03:00.640" v="383" actId="6264"/>
          <ac:spMkLst>
            <pc:docMk/>
            <pc:sldMk cId="1121298047" sldId="514"/>
            <ac:spMk id="14" creationId="{EB6E193D-069B-9B28-97AB-D54D633F2F47}"/>
          </ac:spMkLst>
        </pc:spChg>
        <pc:spChg chg="add del mod">
          <ac:chgData name="Thomas Schühly" userId="fb893019dcb27e2f" providerId="LiveId" clId="{EEC3A01E-9CD1-40B4-BD26-3B80972B2DF8}" dt="2023-07-17T17:03:00.640" v="383" actId="6264"/>
          <ac:spMkLst>
            <pc:docMk/>
            <pc:sldMk cId="1121298047" sldId="514"/>
            <ac:spMk id="15" creationId="{7C9F866B-DD4A-7D7C-286E-DD93A8797718}"/>
          </ac:spMkLst>
        </pc:spChg>
        <pc:spChg chg="add del mod">
          <ac:chgData name="Thomas Schühly" userId="fb893019dcb27e2f" providerId="LiveId" clId="{EEC3A01E-9CD1-40B4-BD26-3B80972B2DF8}" dt="2023-07-17T17:03:00.640" v="383" actId="6264"/>
          <ac:spMkLst>
            <pc:docMk/>
            <pc:sldMk cId="1121298047" sldId="514"/>
            <ac:spMk id="16" creationId="{8784B102-B175-595D-0087-9C93693AAFEB}"/>
          </ac:spMkLst>
        </pc:spChg>
        <pc:spChg chg="add del mod">
          <ac:chgData name="Thomas Schühly" userId="fb893019dcb27e2f" providerId="LiveId" clId="{EEC3A01E-9CD1-40B4-BD26-3B80972B2DF8}" dt="2023-07-17T17:03:00.640" v="383" actId="6264"/>
          <ac:spMkLst>
            <pc:docMk/>
            <pc:sldMk cId="1121298047" sldId="514"/>
            <ac:spMk id="17" creationId="{01E44E8B-922E-22A2-8B41-3A2629A1FB62}"/>
          </ac:spMkLst>
        </pc:spChg>
        <pc:spChg chg="add del mod ord">
          <ac:chgData name="Thomas Schühly" userId="fb893019dcb27e2f" providerId="LiveId" clId="{EEC3A01E-9CD1-40B4-BD26-3B80972B2DF8}" dt="2023-07-24T08:31:48.128" v="828" actId="700"/>
          <ac:spMkLst>
            <pc:docMk/>
            <pc:sldMk cId="1121298047" sldId="514"/>
            <ac:spMk id="18" creationId="{14004B75-3236-CCF0-0B20-05A9F4D26420}"/>
          </ac:spMkLst>
        </pc:spChg>
      </pc:sldChg>
      <pc:sldChg chg="addSp delSp modSp mod modClrScheme chgLayout modNotesTx">
        <pc:chgData name="Thomas Schühly" userId="fb893019dcb27e2f" providerId="LiveId" clId="{EEC3A01E-9CD1-40B4-BD26-3B80972B2DF8}" dt="2023-08-06T10:00:25.758" v="1440"/>
        <pc:sldMkLst>
          <pc:docMk/>
          <pc:sldMk cId="1428343289" sldId="516"/>
        </pc:sldMkLst>
        <pc:spChg chg="mod ord">
          <ac:chgData name="Thomas Schühly" userId="fb893019dcb27e2f" providerId="LiveId" clId="{EEC3A01E-9CD1-40B4-BD26-3B80972B2DF8}" dt="2023-07-24T08:31:48.128" v="828" actId="700"/>
          <ac:spMkLst>
            <pc:docMk/>
            <pc:sldMk cId="1428343289" sldId="516"/>
            <ac:spMk id="2" creationId="{A5D889AB-800D-06D1-4C9E-942B7E72B8B0}"/>
          </ac:spMkLst>
        </pc:spChg>
        <pc:spChg chg="mod ord">
          <ac:chgData name="Thomas Schühly" userId="fb893019dcb27e2f" providerId="LiveId" clId="{EEC3A01E-9CD1-40B4-BD26-3B80972B2DF8}" dt="2023-07-24T08:31:48.128" v="828" actId="700"/>
          <ac:spMkLst>
            <pc:docMk/>
            <pc:sldMk cId="1428343289" sldId="516"/>
            <ac:spMk id="3" creationId="{A38D9292-D28B-0D80-7675-ACDC543A584A}"/>
          </ac:spMkLst>
        </pc:spChg>
        <pc:spChg chg="mod ord">
          <ac:chgData name="Thomas Schühly" userId="fb893019dcb27e2f" providerId="LiveId" clId="{EEC3A01E-9CD1-40B4-BD26-3B80972B2DF8}" dt="2023-07-24T08:31:48.128" v="828" actId="700"/>
          <ac:spMkLst>
            <pc:docMk/>
            <pc:sldMk cId="1428343289" sldId="516"/>
            <ac:spMk id="4" creationId="{7B38BCDA-C0B2-30C7-4CC3-CE64EBF2F9C7}"/>
          </ac:spMkLst>
        </pc:spChg>
        <pc:spChg chg="del">
          <ac:chgData name="Thomas Schühly" userId="fb893019dcb27e2f" providerId="LiveId" clId="{EEC3A01E-9CD1-40B4-BD26-3B80972B2DF8}" dt="2023-07-17T16:45:20.282" v="65" actId="6264"/>
          <ac:spMkLst>
            <pc:docMk/>
            <pc:sldMk cId="1428343289" sldId="516"/>
            <ac:spMk id="5" creationId="{3B522BC1-1745-F531-D86A-3CB49A08B3C3}"/>
          </ac:spMkLst>
        </pc:spChg>
        <pc:spChg chg="add del mod">
          <ac:chgData name="Thomas Schühly" userId="fb893019dcb27e2f" providerId="LiveId" clId="{EEC3A01E-9CD1-40B4-BD26-3B80972B2DF8}" dt="2023-07-17T16:45:20.282" v="65" actId="6264"/>
          <ac:spMkLst>
            <pc:docMk/>
            <pc:sldMk cId="1428343289" sldId="516"/>
            <ac:spMk id="8" creationId="{78302CB8-F355-F520-9A43-D8658C520437}"/>
          </ac:spMkLst>
        </pc:spChg>
        <pc:spChg chg="add del mod">
          <ac:chgData name="Thomas Schühly" userId="fb893019dcb27e2f" providerId="LiveId" clId="{EEC3A01E-9CD1-40B4-BD26-3B80972B2DF8}" dt="2023-07-17T16:45:20.282" v="65" actId="6264"/>
          <ac:spMkLst>
            <pc:docMk/>
            <pc:sldMk cId="1428343289" sldId="516"/>
            <ac:spMk id="10" creationId="{66D11BFF-E777-1895-0CE7-E390860C547D}"/>
          </ac:spMkLst>
        </pc:spChg>
        <pc:spChg chg="add del mod">
          <ac:chgData name="Thomas Schühly" userId="fb893019dcb27e2f" providerId="LiveId" clId="{EEC3A01E-9CD1-40B4-BD26-3B80972B2DF8}" dt="2023-07-17T16:45:20.282" v="65" actId="6264"/>
          <ac:spMkLst>
            <pc:docMk/>
            <pc:sldMk cId="1428343289" sldId="516"/>
            <ac:spMk id="11" creationId="{E66C0D6A-6F2F-91EB-4D13-3C9A692F7701}"/>
          </ac:spMkLst>
        </pc:spChg>
        <pc:spChg chg="add del mod ord">
          <ac:chgData name="Thomas Schühly" userId="fb893019dcb27e2f" providerId="LiveId" clId="{EEC3A01E-9CD1-40B4-BD26-3B80972B2DF8}" dt="2023-07-17T16:56:31.107" v="326" actId="6264"/>
          <ac:spMkLst>
            <pc:docMk/>
            <pc:sldMk cId="1428343289" sldId="516"/>
            <ac:spMk id="12" creationId="{56687114-55A5-7293-522E-867E9089ABAF}"/>
          </ac:spMkLst>
        </pc:spChg>
        <pc:spChg chg="add del mod">
          <ac:chgData name="Thomas Schühly" userId="fb893019dcb27e2f" providerId="LiveId" clId="{EEC3A01E-9CD1-40B4-BD26-3B80972B2DF8}" dt="2023-07-17T16:56:31.107" v="326" actId="6264"/>
          <ac:spMkLst>
            <pc:docMk/>
            <pc:sldMk cId="1428343289" sldId="516"/>
            <ac:spMk id="13" creationId="{CB8EC2C5-EA99-0F45-DFEA-1AF45BB35245}"/>
          </ac:spMkLst>
        </pc:spChg>
        <pc:spChg chg="add del mod">
          <ac:chgData name="Thomas Schühly" userId="fb893019dcb27e2f" providerId="LiveId" clId="{EEC3A01E-9CD1-40B4-BD26-3B80972B2DF8}" dt="2023-07-17T16:56:31.107" v="326" actId="6264"/>
          <ac:spMkLst>
            <pc:docMk/>
            <pc:sldMk cId="1428343289" sldId="516"/>
            <ac:spMk id="14" creationId="{647CF561-9B3B-7D80-26BD-5769BBE51BE1}"/>
          </ac:spMkLst>
        </pc:spChg>
        <pc:spChg chg="add del mod">
          <ac:chgData name="Thomas Schühly" userId="fb893019dcb27e2f" providerId="LiveId" clId="{EEC3A01E-9CD1-40B4-BD26-3B80972B2DF8}" dt="2023-07-17T16:56:31.107" v="326" actId="6264"/>
          <ac:spMkLst>
            <pc:docMk/>
            <pc:sldMk cId="1428343289" sldId="516"/>
            <ac:spMk id="15" creationId="{9C76C313-B012-33A3-C38C-82ADEBF82D76}"/>
          </ac:spMkLst>
        </pc:spChg>
        <pc:spChg chg="add del mod ord">
          <ac:chgData name="Thomas Schühly" userId="fb893019dcb27e2f" providerId="LiveId" clId="{EEC3A01E-9CD1-40B4-BD26-3B80972B2DF8}" dt="2023-07-17T17:03:00.640" v="383" actId="6264"/>
          <ac:spMkLst>
            <pc:docMk/>
            <pc:sldMk cId="1428343289" sldId="516"/>
            <ac:spMk id="16" creationId="{E5344DDC-8C36-A78B-F4FB-CF547A461DBC}"/>
          </ac:spMkLst>
        </pc:spChg>
        <pc:spChg chg="add del mod">
          <ac:chgData name="Thomas Schühly" userId="fb893019dcb27e2f" providerId="LiveId" clId="{EEC3A01E-9CD1-40B4-BD26-3B80972B2DF8}" dt="2023-07-17T17:03:00.640" v="383" actId="6264"/>
          <ac:spMkLst>
            <pc:docMk/>
            <pc:sldMk cId="1428343289" sldId="516"/>
            <ac:spMk id="17" creationId="{32BC4590-0E76-3ABF-5C23-57AA1B2B46E5}"/>
          </ac:spMkLst>
        </pc:spChg>
        <pc:spChg chg="add del mod">
          <ac:chgData name="Thomas Schühly" userId="fb893019dcb27e2f" providerId="LiveId" clId="{EEC3A01E-9CD1-40B4-BD26-3B80972B2DF8}" dt="2023-07-17T17:03:00.640" v="383" actId="6264"/>
          <ac:spMkLst>
            <pc:docMk/>
            <pc:sldMk cId="1428343289" sldId="516"/>
            <ac:spMk id="18" creationId="{97BE1496-82F5-2191-9DAD-E9872C53E5B4}"/>
          </ac:spMkLst>
        </pc:spChg>
        <pc:spChg chg="add del mod">
          <ac:chgData name="Thomas Schühly" userId="fb893019dcb27e2f" providerId="LiveId" clId="{EEC3A01E-9CD1-40B4-BD26-3B80972B2DF8}" dt="2023-07-17T17:03:00.640" v="383" actId="6264"/>
          <ac:spMkLst>
            <pc:docMk/>
            <pc:sldMk cId="1428343289" sldId="516"/>
            <ac:spMk id="19" creationId="{5EFC80B1-3A2F-6F90-DD69-D648BB0FC423}"/>
          </ac:spMkLst>
        </pc:spChg>
        <pc:spChg chg="add del mod ord">
          <ac:chgData name="Thomas Schühly" userId="fb893019dcb27e2f" providerId="LiveId" clId="{EEC3A01E-9CD1-40B4-BD26-3B80972B2DF8}" dt="2023-07-24T08:31:48.128" v="828" actId="700"/>
          <ac:spMkLst>
            <pc:docMk/>
            <pc:sldMk cId="1428343289" sldId="516"/>
            <ac:spMk id="20" creationId="{DC99B0EB-08C5-2157-87C9-D6652A9AE0CC}"/>
          </ac:spMkLst>
        </pc:spChg>
      </pc:sldChg>
      <pc:sldChg chg="addSp delSp modSp mod modClrScheme chgLayout modNotesTx">
        <pc:chgData name="Thomas Schühly" userId="fb893019dcb27e2f" providerId="LiveId" clId="{EEC3A01E-9CD1-40B4-BD26-3B80972B2DF8}" dt="2023-08-06T09:57:49.648" v="1383"/>
        <pc:sldMkLst>
          <pc:docMk/>
          <pc:sldMk cId="893318410" sldId="517"/>
        </pc:sldMkLst>
        <pc:spChg chg="add del mod ord">
          <ac:chgData name="Thomas Schühly" userId="fb893019dcb27e2f" providerId="LiveId" clId="{EEC3A01E-9CD1-40B4-BD26-3B80972B2DF8}" dt="2023-07-17T16:56:31.107" v="326" actId="6264"/>
          <ac:spMkLst>
            <pc:docMk/>
            <pc:sldMk cId="893318410" sldId="517"/>
            <ac:spMk id="2" creationId="{86A8D44B-7141-2D1F-40D6-4CD73A3C38EF}"/>
          </ac:spMkLst>
        </pc:spChg>
        <pc:spChg chg="add del mod ord">
          <ac:chgData name="Thomas Schühly" userId="fb893019dcb27e2f" providerId="LiveId" clId="{EEC3A01E-9CD1-40B4-BD26-3B80972B2DF8}" dt="2023-07-17T17:03:00.640" v="383" actId="6264"/>
          <ac:spMkLst>
            <pc:docMk/>
            <pc:sldMk cId="893318410" sldId="517"/>
            <ac:spMk id="3" creationId="{50207940-B385-9C52-D163-258FD6183D77}"/>
          </ac:spMkLst>
        </pc:spChg>
        <pc:spChg chg="mod ord">
          <ac:chgData name="Thomas Schühly" userId="fb893019dcb27e2f" providerId="LiveId" clId="{EEC3A01E-9CD1-40B4-BD26-3B80972B2DF8}" dt="2023-07-24T08:31:48.128" v="828" actId="700"/>
          <ac:spMkLst>
            <pc:docMk/>
            <pc:sldMk cId="893318410" sldId="517"/>
            <ac:spMk id="5" creationId="{04DE3207-AC8B-BC5F-8A96-FAB198ADFDA9}"/>
          </ac:spMkLst>
        </pc:spChg>
        <pc:spChg chg="mod ord">
          <ac:chgData name="Thomas Schühly" userId="fb893019dcb27e2f" providerId="LiveId" clId="{EEC3A01E-9CD1-40B4-BD26-3B80972B2DF8}" dt="2023-07-24T08:31:48.128" v="828" actId="700"/>
          <ac:spMkLst>
            <pc:docMk/>
            <pc:sldMk cId="893318410" sldId="517"/>
            <ac:spMk id="6" creationId="{0E01D0A2-B67B-BA94-A66F-AFCBD225CD39}"/>
          </ac:spMkLst>
        </pc:spChg>
        <pc:spChg chg="mod ord">
          <ac:chgData name="Thomas Schühly" userId="fb893019dcb27e2f" providerId="LiveId" clId="{EEC3A01E-9CD1-40B4-BD26-3B80972B2DF8}" dt="2023-07-24T08:31:48.128" v="828" actId="700"/>
          <ac:spMkLst>
            <pc:docMk/>
            <pc:sldMk cId="893318410" sldId="517"/>
            <ac:spMk id="7" creationId="{9E16CA50-3C02-AF27-5D8B-632D8ACAFFD6}"/>
          </ac:spMkLst>
        </pc:spChg>
        <pc:spChg chg="add del mod">
          <ac:chgData name="Thomas Schühly" userId="fb893019dcb27e2f" providerId="LiveId" clId="{EEC3A01E-9CD1-40B4-BD26-3B80972B2DF8}" dt="2023-07-17T17:03:00.640" v="383" actId="6264"/>
          <ac:spMkLst>
            <pc:docMk/>
            <pc:sldMk cId="893318410" sldId="517"/>
            <ac:spMk id="8" creationId="{701FB550-B82C-BF25-8B97-AB8BC562AE25}"/>
          </ac:spMkLst>
        </pc:spChg>
        <pc:spChg chg="add del mod">
          <ac:chgData name="Thomas Schühly" userId="fb893019dcb27e2f" providerId="LiveId" clId="{EEC3A01E-9CD1-40B4-BD26-3B80972B2DF8}" dt="2023-07-17T17:03:00.640" v="383" actId="6264"/>
          <ac:spMkLst>
            <pc:docMk/>
            <pc:sldMk cId="893318410" sldId="517"/>
            <ac:spMk id="9" creationId="{727DCC35-7095-80EF-38A0-78DFF0C58BEA}"/>
          </ac:spMkLst>
        </pc:spChg>
        <pc:spChg chg="add del mod">
          <ac:chgData name="Thomas Schühly" userId="fb893019dcb27e2f" providerId="LiveId" clId="{EEC3A01E-9CD1-40B4-BD26-3B80972B2DF8}" dt="2023-07-17T17:03:00.640" v="383" actId="6264"/>
          <ac:spMkLst>
            <pc:docMk/>
            <pc:sldMk cId="893318410" sldId="517"/>
            <ac:spMk id="10" creationId="{25C7C7BB-7143-6B16-0BF4-563E134BFF57}"/>
          </ac:spMkLst>
        </pc:spChg>
        <pc:spChg chg="add del mod ord">
          <ac:chgData name="Thomas Schühly" userId="fb893019dcb27e2f" providerId="LiveId" clId="{EEC3A01E-9CD1-40B4-BD26-3B80972B2DF8}" dt="2023-07-24T08:31:48.128" v="828" actId="700"/>
          <ac:spMkLst>
            <pc:docMk/>
            <pc:sldMk cId="893318410" sldId="517"/>
            <ac:spMk id="11" creationId="{0F90441D-8EFD-F5B8-B9C7-3EF24C34EC1C}"/>
          </ac:spMkLst>
        </pc:spChg>
      </pc:sldChg>
      <pc:sldChg chg="addSp delSp modSp mod modClrScheme chgLayout modNotesTx">
        <pc:chgData name="Thomas Schühly" userId="fb893019dcb27e2f" providerId="LiveId" clId="{EEC3A01E-9CD1-40B4-BD26-3B80972B2DF8}" dt="2023-08-06T10:00:31.016" v="1441"/>
        <pc:sldMkLst>
          <pc:docMk/>
          <pc:sldMk cId="3199330677" sldId="518"/>
        </pc:sldMkLst>
        <pc:spChg chg="mod ord">
          <ac:chgData name="Thomas Schühly" userId="fb893019dcb27e2f" providerId="LiveId" clId="{EEC3A01E-9CD1-40B4-BD26-3B80972B2DF8}" dt="2023-07-24T08:31:48.128" v="828" actId="700"/>
          <ac:spMkLst>
            <pc:docMk/>
            <pc:sldMk cId="3199330677" sldId="518"/>
            <ac:spMk id="2" creationId="{CB09A066-3D93-7A00-902E-156840CD2FA6}"/>
          </ac:spMkLst>
        </pc:spChg>
        <pc:spChg chg="mod ord">
          <ac:chgData name="Thomas Schühly" userId="fb893019dcb27e2f" providerId="LiveId" clId="{EEC3A01E-9CD1-40B4-BD26-3B80972B2DF8}" dt="2023-07-24T08:31:48.128" v="828" actId="700"/>
          <ac:spMkLst>
            <pc:docMk/>
            <pc:sldMk cId="3199330677" sldId="518"/>
            <ac:spMk id="3" creationId="{B37DD5FF-EA79-F780-9626-011A32BF8EF6}"/>
          </ac:spMkLst>
        </pc:spChg>
        <pc:spChg chg="mod ord">
          <ac:chgData name="Thomas Schühly" userId="fb893019dcb27e2f" providerId="LiveId" clId="{EEC3A01E-9CD1-40B4-BD26-3B80972B2DF8}" dt="2023-07-24T08:31:48.128" v="828" actId="700"/>
          <ac:spMkLst>
            <pc:docMk/>
            <pc:sldMk cId="3199330677" sldId="518"/>
            <ac:spMk id="4" creationId="{C06A6E59-CEF7-E8E8-5822-887877998100}"/>
          </ac:spMkLst>
        </pc:spChg>
        <pc:spChg chg="del">
          <ac:chgData name="Thomas Schühly" userId="fb893019dcb27e2f" providerId="LiveId" clId="{EEC3A01E-9CD1-40B4-BD26-3B80972B2DF8}" dt="2023-07-17T16:45:20.282" v="65" actId="6264"/>
          <ac:spMkLst>
            <pc:docMk/>
            <pc:sldMk cId="3199330677" sldId="518"/>
            <ac:spMk id="5" creationId="{0E906D91-A852-1AB4-C917-AE33BA628B0F}"/>
          </ac:spMkLst>
        </pc:spChg>
        <pc:spChg chg="add del mod">
          <ac:chgData name="Thomas Schühly" userId="fb893019dcb27e2f" providerId="LiveId" clId="{EEC3A01E-9CD1-40B4-BD26-3B80972B2DF8}" dt="2023-07-17T16:45:20.282" v="65" actId="6264"/>
          <ac:spMkLst>
            <pc:docMk/>
            <pc:sldMk cId="3199330677" sldId="518"/>
            <ac:spMk id="7" creationId="{AAA7F40A-45D6-8F48-2421-272654B3F7D6}"/>
          </ac:spMkLst>
        </pc:spChg>
        <pc:spChg chg="add del mod">
          <ac:chgData name="Thomas Schühly" userId="fb893019dcb27e2f" providerId="LiveId" clId="{EEC3A01E-9CD1-40B4-BD26-3B80972B2DF8}" dt="2023-07-17T16:45:20.282" v="65" actId="6264"/>
          <ac:spMkLst>
            <pc:docMk/>
            <pc:sldMk cId="3199330677" sldId="518"/>
            <ac:spMk id="8" creationId="{FAE5F391-54E8-629D-36BF-966546202DC3}"/>
          </ac:spMkLst>
        </pc:spChg>
        <pc:spChg chg="add del mod">
          <ac:chgData name="Thomas Schühly" userId="fb893019dcb27e2f" providerId="LiveId" clId="{EEC3A01E-9CD1-40B4-BD26-3B80972B2DF8}" dt="2023-07-17T16:45:20.282" v="65" actId="6264"/>
          <ac:spMkLst>
            <pc:docMk/>
            <pc:sldMk cId="3199330677" sldId="518"/>
            <ac:spMk id="9" creationId="{18F521C5-26B3-4521-18EA-ED4BB4D9201F}"/>
          </ac:spMkLst>
        </pc:spChg>
        <pc:spChg chg="add del mod ord">
          <ac:chgData name="Thomas Schühly" userId="fb893019dcb27e2f" providerId="LiveId" clId="{EEC3A01E-9CD1-40B4-BD26-3B80972B2DF8}" dt="2023-07-17T16:56:31.107" v="326" actId="6264"/>
          <ac:spMkLst>
            <pc:docMk/>
            <pc:sldMk cId="3199330677" sldId="518"/>
            <ac:spMk id="10" creationId="{79E93F35-FF38-73DA-E40F-6D9FBF827783}"/>
          </ac:spMkLst>
        </pc:spChg>
        <pc:spChg chg="add del mod">
          <ac:chgData name="Thomas Schühly" userId="fb893019dcb27e2f" providerId="LiveId" clId="{EEC3A01E-9CD1-40B4-BD26-3B80972B2DF8}" dt="2023-07-17T16:56:31.107" v="326" actId="6264"/>
          <ac:spMkLst>
            <pc:docMk/>
            <pc:sldMk cId="3199330677" sldId="518"/>
            <ac:spMk id="11" creationId="{248AD6DD-9C8C-518D-472B-F5FA0DC8994E}"/>
          </ac:spMkLst>
        </pc:spChg>
        <pc:spChg chg="add del mod">
          <ac:chgData name="Thomas Schühly" userId="fb893019dcb27e2f" providerId="LiveId" clId="{EEC3A01E-9CD1-40B4-BD26-3B80972B2DF8}" dt="2023-07-17T16:56:31.107" v="326" actId="6264"/>
          <ac:spMkLst>
            <pc:docMk/>
            <pc:sldMk cId="3199330677" sldId="518"/>
            <ac:spMk id="12" creationId="{D8BB43CB-F4A8-2888-B36C-2C26987851C7}"/>
          </ac:spMkLst>
        </pc:spChg>
        <pc:spChg chg="add del mod">
          <ac:chgData name="Thomas Schühly" userId="fb893019dcb27e2f" providerId="LiveId" clId="{EEC3A01E-9CD1-40B4-BD26-3B80972B2DF8}" dt="2023-07-17T16:56:31.107" v="326" actId="6264"/>
          <ac:spMkLst>
            <pc:docMk/>
            <pc:sldMk cId="3199330677" sldId="518"/>
            <ac:spMk id="15" creationId="{F2E6CFF6-FB88-4F1E-0947-690877C3CFFD}"/>
          </ac:spMkLst>
        </pc:spChg>
        <pc:spChg chg="add del mod ord">
          <ac:chgData name="Thomas Schühly" userId="fb893019dcb27e2f" providerId="LiveId" clId="{EEC3A01E-9CD1-40B4-BD26-3B80972B2DF8}" dt="2023-07-17T17:03:00.640" v="383" actId="6264"/>
          <ac:spMkLst>
            <pc:docMk/>
            <pc:sldMk cId="3199330677" sldId="518"/>
            <ac:spMk id="16" creationId="{0419A717-9998-D2F6-5626-FF3BCEAE3917}"/>
          </ac:spMkLst>
        </pc:spChg>
        <pc:spChg chg="add del mod">
          <ac:chgData name="Thomas Schühly" userId="fb893019dcb27e2f" providerId="LiveId" clId="{EEC3A01E-9CD1-40B4-BD26-3B80972B2DF8}" dt="2023-07-17T17:03:00.640" v="383" actId="6264"/>
          <ac:spMkLst>
            <pc:docMk/>
            <pc:sldMk cId="3199330677" sldId="518"/>
            <ac:spMk id="17" creationId="{6B0230C3-CE7B-0BB1-CEEA-C96FFEBC1596}"/>
          </ac:spMkLst>
        </pc:spChg>
        <pc:spChg chg="add del mod">
          <ac:chgData name="Thomas Schühly" userId="fb893019dcb27e2f" providerId="LiveId" clId="{EEC3A01E-9CD1-40B4-BD26-3B80972B2DF8}" dt="2023-07-17T17:03:00.640" v="383" actId="6264"/>
          <ac:spMkLst>
            <pc:docMk/>
            <pc:sldMk cId="3199330677" sldId="518"/>
            <ac:spMk id="18" creationId="{C51B5AAF-0110-CB70-6DEF-C61DCF62542E}"/>
          </ac:spMkLst>
        </pc:spChg>
        <pc:spChg chg="add del mod">
          <ac:chgData name="Thomas Schühly" userId="fb893019dcb27e2f" providerId="LiveId" clId="{EEC3A01E-9CD1-40B4-BD26-3B80972B2DF8}" dt="2023-07-17T17:03:00.640" v="383" actId="6264"/>
          <ac:spMkLst>
            <pc:docMk/>
            <pc:sldMk cId="3199330677" sldId="518"/>
            <ac:spMk id="19" creationId="{FB7A0758-A584-FCEA-8930-BBF483CEBAB6}"/>
          </ac:spMkLst>
        </pc:spChg>
        <pc:spChg chg="add del mod ord">
          <ac:chgData name="Thomas Schühly" userId="fb893019dcb27e2f" providerId="LiveId" clId="{EEC3A01E-9CD1-40B4-BD26-3B80972B2DF8}" dt="2023-07-24T08:31:48.128" v="828" actId="700"/>
          <ac:spMkLst>
            <pc:docMk/>
            <pc:sldMk cId="3199330677" sldId="518"/>
            <ac:spMk id="20" creationId="{1E3B61CA-3E70-47CB-24F5-AC832BCF0E8C}"/>
          </ac:spMkLst>
        </pc:spChg>
      </pc:sldChg>
      <pc:sldChg chg="addSp delSp modSp mod modClrScheme chgLayout modNotesTx">
        <pc:chgData name="Thomas Schühly" userId="fb893019dcb27e2f" providerId="LiveId" clId="{EEC3A01E-9CD1-40B4-BD26-3B80972B2DF8}" dt="2023-08-07T08:21:36.155" v="1687" actId="20577"/>
        <pc:sldMkLst>
          <pc:docMk/>
          <pc:sldMk cId="1473179670" sldId="524"/>
        </pc:sldMkLst>
        <pc:spChg chg="add del mod ord">
          <ac:chgData name="Thomas Schühly" userId="fb893019dcb27e2f" providerId="LiveId" clId="{EEC3A01E-9CD1-40B4-BD26-3B80972B2DF8}" dt="2023-07-17T16:56:31.107" v="326" actId="6264"/>
          <ac:spMkLst>
            <pc:docMk/>
            <pc:sldMk cId="1473179670" sldId="524"/>
            <ac:spMk id="2" creationId="{B4DCE2EB-81D7-03E1-969B-4E50AA7D2124}"/>
          </ac:spMkLst>
        </pc:spChg>
        <pc:spChg chg="add del mod ord">
          <ac:chgData name="Thomas Schühly" userId="fb893019dcb27e2f" providerId="LiveId" clId="{EEC3A01E-9CD1-40B4-BD26-3B80972B2DF8}" dt="2023-07-17T17:03:00.640" v="383" actId="6264"/>
          <ac:spMkLst>
            <pc:docMk/>
            <pc:sldMk cId="1473179670" sldId="524"/>
            <ac:spMk id="3" creationId="{C2071274-7C6D-9B52-192C-B831F1EB0CC1}"/>
          </ac:spMkLst>
        </pc:spChg>
        <pc:spChg chg="mod ord">
          <ac:chgData name="Thomas Schühly" userId="fb893019dcb27e2f" providerId="LiveId" clId="{EEC3A01E-9CD1-40B4-BD26-3B80972B2DF8}" dt="2023-07-24T08:31:48.128" v="828" actId="700"/>
          <ac:spMkLst>
            <pc:docMk/>
            <pc:sldMk cId="1473179670" sldId="524"/>
            <ac:spMk id="8" creationId="{CC7A0AE6-3439-8FC2-540E-C817C44BC24B}"/>
          </ac:spMkLst>
        </pc:spChg>
        <pc:spChg chg="mod ord">
          <ac:chgData name="Thomas Schühly" userId="fb893019dcb27e2f" providerId="LiveId" clId="{EEC3A01E-9CD1-40B4-BD26-3B80972B2DF8}" dt="2023-07-24T08:31:48.128" v="828" actId="700"/>
          <ac:spMkLst>
            <pc:docMk/>
            <pc:sldMk cId="1473179670" sldId="524"/>
            <ac:spMk id="9" creationId="{894547DE-C50F-E694-5266-11507DDBA399}"/>
          </ac:spMkLst>
        </pc:spChg>
        <pc:spChg chg="mod ord">
          <ac:chgData name="Thomas Schühly" userId="fb893019dcb27e2f" providerId="LiveId" clId="{EEC3A01E-9CD1-40B4-BD26-3B80972B2DF8}" dt="2023-07-24T08:31:48.128" v="828" actId="700"/>
          <ac:spMkLst>
            <pc:docMk/>
            <pc:sldMk cId="1473179670" sldId="524"/>
            <ac:spMk id="10" creationId="{BD4EA9FA-2FAA-6250-2516-4DC3EAFE8AC7}"/>
          </ac:spMkLst>
        </pc:spChg>
        <pc:spChg chg="add del mod">
          <ac:chgData name="Thomas Schühly" userId="fb893019dcb27e2f" providerId="LiveId" clId="{EEC3A01E-9CD1-40B4-BD26-3B80972B2DF8}" dt="2023-07-17T17:03:00.640" v="383" actId="6264"/>
          <ac:spMkLst>
            <pc:docMk/>
            <pc:sldMk cId="1473179670" sldId="524"/>
            <ac:spMk id="11" creationId="{61C4BA61-078C-F525-24DD-006B31FDEF44}"/>
          </ac:spMkLst>
        </pc:spChg>
        <pc:spChg chg="add del mod">
          <ac:chgData name="Thomas Schühly" userId="fb893019dcb27e2f" providerId="LiveId" clId="{EEC3A01E-9CD1-40B4-BD26-3B80972B2DF8}" dt="2023-07-17T17:03:00.640" v="383" actId="6264"/>
          <ac:spMkLst>
            <pc:docMk/>
            <pc:sldMk cId="1473179670" sldId="524"/>
            <ac:spMk id="12" creationId="{DDAA8582-3C6B-133E-9EC4-FB49794C5CE3}"/>
          </ac:spMkLst>
        </pc:spChg>
        <pc:spChg chg="add del mod">
          <ac:chgData name="Thomas Schühly" userId="fb893019dcb27e2f" providerId="LiveId" clId="{EEC3A01E-9CD1-40B4-BD26-3B80972B2DF8}" dt="2023-07-17T17:03:00.640" v="383" actId="6264"/>
          <ac:spMkLst>
            <pc:docMk/>
            <pc:sldMk cId="1473179670" sldId="524"/>
            <ac:spMk id="13" creationId="{E66C5056-A333-C662-5EC1-C7381EF13E89}"/>
          </ac:spMkLst>
        </pc:spChg>
        <pc:spChg chg="add del mod ord">
          <ac:chgData name="Thomas Schühly" userId="fb893019dcb27e2f" providerId="LiveId" clId="{EEC3A01E-9CD1-40B4-BD26-3B80972B2DF8}" dt="2023-07-17T20:03:15.025" v="665" actId="478"/>
          <ac:spMkLst>
            <pc:docMk/>
            <pc:sldMk cId="1473179670" sldId="524"/>
            <ac:spMk id="14" creationId="{70B06AB3-1F8B-4C61-BD72-82AE8D7D298A}"/>
          </ac:spMkLst>
        </pc:spChg>
      </pc:sldChg>
      <pc:sldChg chg="addSp delSp modSp mod modClrScheme chgLayout modNotesTx">
        <pc:chgData name="Thomas Schühly" userId="fb893019dcb27e2f" providerId="LiveId" clId="{EEC3A01E-9CD1-40B4-BD26-3B80972B2DF8}" dt="2023-08-06T09:57:29.064" v="1379"/>
        <pc:sldMkLst>
          <pc:docMk/>
          <pc:sldMk cId="2359094408" sldId="525"/>
        </pc:sldMkLst>
        <pc:spChg chg="add del mod ord">
          <ac:chgData name="Thomas Schühly" userId="fb893019dcb27e2f" providerId="LiveId" clId="{EEC3A01E-9CD1-40B4-BD26-3B80972B2DF8}" dt="2023-07-17T16:56:31.107" v="326" actId="6264"/>
          <ac:spMkLst>
            <pc:docMk/>
            <pc:sldMk cId="2359094408" sldId="525"/>
            <ac:spMk id="8" creationId="{E1C1CC45-B7DF-7ED1-6B6B-197FA2CCFBB4}"/>
          </ac:spMkLst>
        </pc:spChg>
        <pc:spChg chg="add del mod ord">
          <ac:chgData name="Thomas Schühly" userId="fb893019dcb27e2f" providerId="LiveId" clId="{EEC3A01E-9CD1-40B4-BD26-3B80972B2DF8}" dt="2023-07-17T17:03:00.640" v="383" actId="6264"/>
          <ac:spMkLst>
            <pc:docMk/>
            <pc:sldMk cId="2359094408" sldId="525"/>
            <ac:spMk id="9" creationId="{4D19A6BC-1463-9265-F0DF-AF709829AE50}"/>
          </ac:spMkLst>
        </pc:spChg>
        <pc:spChg chg="mod ord">
          <ac:chgData name="Thomas Schühly" userId="fb893019dcb27e2f" providerId="LiveId" clId="{EEC3A01E-9CD1-40B4-BD26-3B80972B2DF8}" dt="2023-07-24T08:31:48.128" v="828" actId="700"/>
          <ac:spMkLst>
            <pc:docMk/>
            <pc:sldMk cId="2359094408" sldId="525"/>
            <ac:spMk id="10" creationId="{B590CA62-D042-EC3F-FBEF-555CC24DA34B}"/>
          </ac:spMkLst>
        </pc:spChg>
        <pc:spChg chg="mod ord">
          <ac:chgData name="Thomas Schühly" userId="fb893019dcb27e2f" providerId="LiveId" clId="{EEC3A01E-9CD1-40B4-BD26-3B80972B2DF8}" dt="2023-07-24T08:31:48.128" v="828" actId="700"/>
          <ac:spMkLst>
            <pc:docMk/>
            <pc:sldMk cId="2359094408" sldId="525"/>
            <ac:spMk id="11" creationId="{FDD03434-5ADB-726C-2E04-70E46657C557}"/>
          </ac:spMkLst>
        </pc:spChg>
        <pc:spChg chg="mod ord">
          <ac:chgData name="Thomas Schühly" userId="fb893019dcb27e2f" providerId="LiveId" clId="{EEC3A01E-9CD1-40B4-BD26-3B80972B2DF8}" dt="2023-07-24T08:31:48.128" v="828" actId="700"/>
          <ac:spMkLst>
            <pc:docMk/>
            <pc:sldMk cId="2359094408" sldId="525"/>
            <ac:spMk id="12" creationId="{76C7DFC4-D832-71C0-B325-2828A155023F}"/>
          </ac:spMkLst>
        </pc:spChg>
        <pc:spChg chg="add del mod">
          <ac:chgData name="Thomas Schühly" userId="fb893019dcb27e2f" providerId="LiveId" clId="{EEC3A01E-9CD1-40B4-BD26-3B80972B2DF8}" dt="2023-07-17T17:03:00.640" v="383" actId="6264"/>
          <ac:spMkLst>
            <pc:docMk/>
            <pc:sldMk cId="2359094408" sldId="525"/>
            <ac:spMk id="13" creationId="{6D3EC5EE-596F-B483-5010-F053E7F7A916}"/>
          </ac:spMkLst>
        </pc:spChg>
        <pc:spChg chg="add del mod">
          <ac:chgData name="Thomas Schühly" userId="fb893019dcb27e2f" providerId="LiveId" clId="{EEC3A01E-9CD1-40B4-BD26-3B80972B2DF8}" dt="2023-07-17T17:03:00.640" v="383" actId="6264"/>
          <ac:spMkLst>
            <pc:docMk/>
            <pc:sldMk cId="2359094408" sldId="525"/>
            <ac:spMk id="14" creationId="{AB332184-D2CC-6BE5-F2A1-42871B08BDAC}"/>
          </ac:spMkLst>
        </pc:spChg>
        <pc:spChg chg="add del mod">
          <ac:chgData name="Thomas Schühly" userId="fb893019dcb27e2f" providerId="LiveId" clId="{EEC3A01E-9CD1-40B4-BD26-3B80972B2DF8}" dt="2023-07-17T17:03:00.640" v="383" actId="6264"/>
          <ac:spMkLst>
            <pc:docMk/>
            <pc:sldMk cId="2359094408" sldId="525"/>
            <ac:spMk id="15" creationId="{59BEAB55-3020-E4B3-2EF0-0810CEEE23C3}"/>
          </ac:spMkLst>
        </pc:spChg>
        <pc:spChg chg="add del mod ord">
          <ac:chgData name="Thomas Schühly" userId="fb893019dcb27e2f" providerId="LiveId" clId="{EEC3A01E-9CD1-40B4-BD26-3B80972B2DF8}" dt="2023-07-24T08:31:11.216" v="826" actId="478"/>
          <ac:spMkLst>
            <pc:docMk/>
            <pc:sldMk cId="2359094408" sldId="525"/>
            <ac:spMk id="16" creationId="{E3464649-D44D-1060-DFEE-4F66B2B52DD5}"/>
          </ac:spMkLst>
        </pc:spChg>
      </pc:sldChg>
      <pc:sldChg chg="addSp delSp modSp mod modClrScheme chgLayout modNotesTx">
        <pc:chgData name="Thomas Schühly" userId="fb893019dcb27e2f" providerId="LiveId" clId="{EEC3A01E-9CD1-40B4-BD26-3B80972B2DF8}" dt="2023-08-06T09:57:34.833" v="1380"/>
        <pc:sldMkLst>
          <pc:docMk/>
          <pc:sldMk cId="655071992" sldId="526"/>
        </pc:sldMkLst>
        <pc:spChg chg="add del mod ord">
          <ac:chgData name="Thomas Schühly" userId="fb893019dcb27e2f" providerId="LiveId" clId="{EEC3A01E-9CD1-40B4-BD26-3B80972B2DF8}" dt="2023-07-17T16:56:31.107" v="326" actId="6264"/>
          <ac:spMkLst>
            <pc:docMk/>
            <pc:sldMk cId="655071992" sldId="526"/>
            <ac:spMk id="8" creationId="{E0419324-39B3-0D03-13B4-8759DB51FD5A}"/>
          </ac:spMkLst>
        </pc:spChg>
        <pc:spChg chg="add del mod ord">
          <ac:chgData name="Thomas Schühly" userId="fb893019dcb27e2f" providerId="LiveId" clId="{EEC3A01E-9CD1-40B4-BD26-3B80972B2DF8}" dt="2023-07-17T17:03:00.640" v="383" actId="6264"/>
          <ac:spMkLst>
            <pc:docMk/>
            <pc:sldMk cId="655071992" sldId="526"/>
            <ac:spMk id="9" creationId="{FE3BC9CD-8ED9-1139-0FBE-1A233463E104}"/>
          </ac:spMkLst>
        </pc:spChg>
        <pc:spChg chg="mod ord">
          <ac:chgData name="Thomas Schühly" userId="fb893019dcb27e2f" providerId="LiveId" clId="{EEC3A01E-9CD1-40B4-BD26-3B80972B2DF8}" dt="2023-07-24T08:31:48.128" v="828" actId="700"/>
          <ac:spMkLst>
            <pc:docMk/>
            <pc:sldMk cId="655071992" sldId="526"/>
            <ac:spMk id="10" creationId="{20A327B0-CECB-EF06-E5B1-24013A34A2B3}"/>
          </ac:spMkLst>
        </pc:spChg>
        <pc:spChg chg="mod ord">
          <ac:chgData name="Thomas Schühly" userId="fb893019dcb27e2f" providerId="LiveId" clId="{EEC3A01E-9CD1-40B4-BD26-3B80972B2DF8}" dt="2023-07-24T08:31:48.128" v="828" actId="700"/>
          <ac:spMkLst>
            <pc:docMk/>
            <pc:sldMk cId="655071992" sldId="526"/>
            <ac:spMk id="11" creationId="{72619CA5-AD77-4C31-F0EC-2BEDB856F488}"/>
          </ac:spMkLst>
        </pc:spChg>
        <pc:spChg chg="mod ord">
          <ac:chgData name="Thomas Schühly" userId="fb893019dcb27e2f" providerId="LiveId" clId="{EEC3A01E-9CD1-40B4-BD26-3B80972B2DF8}" dt="2023-07-24T08:31:48.128" v="828" actId="700"/>
          <ac:spMkLst>
            <pc:docMk/>
            <pc:sldMk cId="655071992" sldId="526"/>
            <ac:spMk id="12" creationId="{9E641AE4-3266-DAE4-AAEC-6714D175D539}"/>
          </ac:spMkLst>
        </pc:spChg>
        <pc:spChg chg="add del mod">
          <ac:chgData name="Thomas Schühly" userId="fb893019dcb27e2f" providerId="LiveId" clId="{EEC3A01E-9CD1-40B4-BD26-3B80972B2DF8}" dt="2023-07-17T17:03:00.640" v="383" actId="6264"/>
          <ac:spMkLst>
            <pc:docMk/>
            <pc:sldMk cId="655071992" sldId="526"/>
            <ac:spMk id="13" creationId="{C7629177-9D73-47B1-97A9-1CA3543D9830}"/>
          </ac:spMkLst>
        </pc:spChg>
        <pc:spChg chg="add del mod">
          <ac:chgData name="Thomas Schühly" userId="fb893019dcb27e2f" providerId="LiveId" clId="{EEC3A01E-9CD1-40B4-BD26-3B80972B2DF8}" dt="2023-07-17T17:03:00.640" v="383" actId="6264"/>
          <ac:spMkLst>
            <pc:docMk/>
            <pc:sldMk cId="655071992" sldId="526"/>
            <ac:spMk id="14" creationId="{7B80A51A-3EAB-252F-9756-BD6C8F6EC7D9}"/>
          </ac:spMkLst>
        </pc:spChg>
        <pc:spChg chg="add del mod">
          <ac:chgData name="Thomas Schühly" userId="fb893019dcb27e2f" providerId="LiveId" clId="{EEC3A01E-9CD1-40B4-BD26-3B80972B2DF8}" dt="2023-07-17T17:03:00.640" v="383" actId="6264"/>
          <ac:spMkLst>
            <pc:docMk/>
            <pc:sldMk cId="655071992" sldId="526"/>
            <ac:spMk id="15" creationId="{42986170-0506-6F4E-71E4-90D376CB0A8F}"/>
          </ac:spMkLst>
        </pc:spChg>
        <pc:spChg chg="add del mod ord">
          <ac:chgData name="Thomas Schühly" userId="fb893019dcb27e2f" providerId="LiveId" clId="{EEC3A01E-9CD1-40B4-BD26-3B80972B2DF8}" dt="2023-07-24T08:31:18.198" v="827" actId="700"/>
          <ac:spMkLst>
            <pc:docMk/>
            <pc:sldMk cId="655071992" sldId="526"/>
            <ac:spMk id="16" creationId="{6F999286-42BF-7BB2-56C0-0CDD59A9A3FE}"/>
          </ac:spMkLst>
        </pc:spChg>
      </pc:sldChg>
      <pc:sldChg chg="addSp delSp modSp mod modClrScheme chgLayout modNotesTx">
        <pc:chgData name="Thomas Schühly" userId="fb893019dcb27e2f" providerId="LiveId" clId="{EEC3A01E-9CD1-40B4-BD26-3B80972B2DF8}" dt="2023-08-06T09:57:39.690" v="1381"/>
        <pc:sldMkLst>
          <pc:docMk/>
          <pc:sldMk cId="3830990468" sldId="527"/>
        </pc:sldMkLst>
        <pc:spChg chg="add del mod ord">
          <ac:chgData name="Thomas Schühly" userId="fb893019dcb27e2f" providerId="LiveId" clId="{EEC3A01E-9CD1-40B4-BD26-3B80972B2DF8}" dt="2023-07-17T16:56:31.107" v="326" actId="6264"/>
          <ac:spMkLst>
            <pc:docMk/>
            <pc:sldMk cId="3830990468" sldId="527"/>
            <ac:spMk id="8" creationId="{4BA63D89-502B-60A6-384F-58F2590EC01B}"/>
          </ac:spMkLst>
        </pc:spChg>
        <pc:spChg chg="add del mod ord">
          <ac:chgData name="Thomas Schühly" userId="fb893019dcb27e2f" providerId="LiveId" clId="{EEC3A01E-9CD1-40B4-BD26-3B80972B2DF8}" dt="2023-07-17T17:03:00.640" v="383" actId="6264"/>
          <ac:spMkLst>
            <pc:docMk/>
            <pc:sldMk cId="3830990468" sldId="527"/>
            <ac:spMk id="9" creationId="{22E358D7-ECC0-EBC0-2E1E-115C125FB3E5}"/>
          </ac:spMkLst>
        </pc:spChg>
        <pc:spChg chg="mod ord">
          <ac:chgData name="Thomas Schühly" userId="fb893019dcb27e2f" providerId="LiveId" clId="{EEC3A01E-9CD1-40B4-BD26-3B80972B2DF8}" dt="2023-07-24T08:31:48.128" v="828" actId="700"/>
          <ac:spMkLst>
            <pc:docMk/>
            <pc:sldMk cId="3830990468" sldId="527"/>
            <ac:spMk id="10" creationId="{7C8D3E1C-11BF-0BFA-8449-58398DCE186C}"/>
          </ac:spMkLst>
        </pc:spChg>
        <pc:spChg chg="mod ord">
          <ac:chgData name="Thomas Schühly" userId="fb893019dcb27e2f" providerId="LiveId" clId="{EEC3A01E-9CD1-40B4-BD26-3B80972B2DF8}" dt="2023-07-24T08:31:48.128" v="828" actId="700"/>
          <ac:spMkLst>
            <pc:docMk/>
            <pc:sldMk cId="3830990468" sldId="527"/>
            <ac:spMk id="11" creationId="{79DF5C23-11A8-67F1-0F8C-32A2FD36EAC2}"/>
          </ac:spMkLst>
        </pc:spChg>
        <pc:spChg chg="mod ord">
          <ac:chgData name="Thomas Schühly" userId="fb893019dcb27e2f" providerId="LiveId" clId="{EEC3A01E-9CD1-40B4-BD26-3B80972B2DF8}" dt="2023-07-24T08:31:48.128" v="828" actId="700"/>
          <ac:spMkLst>
            <pc:docMk/>
            <pc:sldMk cId="3830990468" sldId="527"/>
            <ac:spMk id="12" creationId="{3C58FD22-E056-1F5D-9AEC-A5AA2542DACC}"/>
          </ac:spMkLst>
        </pc:spChg>
        <pc:spChg chg="add del mod">
          <ac:chgData name="Thomas Schühly" userId="fb893019dcb27e2f" providerId="LiveId" clId="{EEC3A01E-9CD1-40B4-BD26-3B80972B2DF8}" dt="2023-07-17T17:03:00.640" v="383" actId="6264"/>
          <ac:spMkLst>
            <pc:docMk/>
            <pc:sldMk cId="3830990468" sldId="527"/>
            <ac:spMk id="13" creationId="{24E0AF3A-D456-997C-D404-D62F8A12712B}"/>
          </ac:spMkLst>
        </pc:spChg>
        <pc:spChg chg="add del mod">
          <ac:chgData name="Thomas Schühly" userId="fb893019dcb27e2f" providerId="LiveId" clId="{EEC3A01E-9CD1-40B4-BD26-3B80972B2DF8}" dt="2023-07-17T17:03:00.640" v="383" actId="6264"/>
          <ac:spMkLst>
            <pc:docMk/>
            <pc:sldMk cId="3830990468" sldId="527"/>
            <ac:spMk id="14" creationId="{C64FDAAA-B38D-5E55-1920-5656F9FAC9C8}"/>
          </ac:spMkLst>
        </pc:spChg>
        <pc:spChg chg="add del mod">
          <ac:chgData name="Thomas Schühly" userId="fb893019dcb27e2f" providerId="LiveId" clId="{EEC3A01E-9CD1-40B4-BD26-3B80972B2DF8}" dt="2023-07-17T17:03:00.640" v="383" actId="6264"/>
          <ac:spMkLst>
            <pc:docMk/>
            <pc:sldMk cId="3830990468" sldId="527"/>
            <ac:spMk id="15" creationId="{DEE47FAD-C2FB-AE02-DD3A-6232A6CB0A60}"/>
          </ac:spMkLst>
        </pc:spChg>
        <pc:spChg chg="add del mod ord">
          <ac:chgData name="Thomas Schühly" userId="fb893019dcb27e2f" providerId="LiveId" clId="{EEC3A01E-9CD1-40B4-BD26-3B80972B2DF8}" dt="2023-07-24T08:31:18.198" v="827" actId="700"/>
          <ac:spMkLst>
            <pc:docMk/>
            <pc:sldMk cId="3830990468" sldId="527"/>
            <ac:spMk id="16" creationId="{2101A56D-56F6-EDD3-E3F9-47ABFC81F180}"/>
          </ac:spMkLst>
        </pc:spChg>
      </pc:sldChg>
      <pc:sldChg chg="addSp delSp modSp mod modClrScheme chgLayout modNotesTx">
        <pc:chgData name="Thomas Schühly" userId="fb893019dcb27e2f" providerId="LiveId" clId="{EEC3A01E-9CD1-40B4-BD26-3B80972B2DF8}" dt="2023-08-06T09:59:27.437" v="1435" actId="20577"/>
        <pc:sldMkLst>
          <pc:docMk/>
          <pc:sldMk cId="2837606092" sldId="529"/>
        </pc:sldMkLst>
        <pc:spChg chg="add del mod">
          <ac:chgData name="Thomas Schühly" userId="fb893019dcb27e2f" providerId="LiveId" clId="{EEC3A01E-9CD1-40B4-BD26-3B80972B2DF8}" dt="2023-07-17T16:45:20.282" v="65" actId="6264"/>
          <ac:spMkLst>
            <pc:docMk/>
            <pc:sldMk cId="2837606092" sldId="529"/>
            <ac:spMk id="3" creationId="{A19FE994-43E1-01FA-2F27-FBEC98BF2FBB}"/>
          </ac:spMkLst>
        </pc:spChg>
        <pc:spChg chg="mod ord">
          <ac:chgData name="Thomas Schühly" userId="fb893019dcb27e2f" providerId="LiveId" clId="{EEC3A01E-9CD1-40B4-BD26-3B80972B2DF8}" dt="2023-07-24T08:31:48.128" v="828" actId="700"/>
          <ac:spMkLst>
            <pc:docMk/>
            <pc:sldMk cId="2837606092" sldId="529"/>
            <ac:spMk id="4" creationId="{C141BC89-A55E-EC54-F610-2F37990E5335}"/>
          </ac:spMkLst>
        </pc:spChg>
        <pc:spChg chg="mod ord">
          <ac:chgData name="Thomas Schühly" userId="fb893019dcb27e2f" providerId="LiveId" clId="{EEC3A01E-9CD1-40B4-BD26-3B80972B2DF8}" dt="2023-07-24T08:31:48.128" v="828" actId="700"/>
          <ac:spMkLst>
            <pc:docMk/>
            <pc:sldMk cId="2837606092" sldId="529"/>
            <ac:spMk id="5" creationId="{BC119D02-D0EB-D329-98C1-DE49BB155432}"/>
          </ac:spMkLst>
        </pc:spChg>
        <pc:spChg chg="mod ord">
          <ac:chgData name="Thomas Schühly" userId="fb893019dcb27e2f" providerId="LiveId" clId="{EEC3A01E-9CD1-40B4-BD26-3B80972B2DF8}" dt="2023-07-24T08:31:48.128" v="828" actId="700"/>
          <ac:spMkLst>
            <pc:docMk/>
            <pc:sldMk cId="2837606092" sldId="529"/>
            <ac:spMk id="6" creationId="{FEE4BC51-2FEF-9674-7922-B5657A522603}"/>
          </ac:spMkLst>
        </pc:spChg>
        <pc:spChg chg="del">
          <ac:chgData name="Thomas Schühly" userId="fb893019dcb27e2f" providerId="LiveId" clId="{EEC3A01E-9CD1-40B4-BD26-3B80972B2DF8}" dt="2023-07-17T16:45:20.282" v="65" actId="6264"/>
          <ac:spMkLst>
            <pc:docMk/>
            <pc:sldMk cId="2837606092" sldId="529"/>
            <ac:spMk id="8" creationId="{50A8FB79-6B0A-547E-1C3C-F5EE9A82624C}"/>
          </ac:spMkLst>
        </pc:spChg>
        <pc:spChg chg="add del mod">
          <ac:chgData name="Thomas Schühly" userId="fb893019dcb27e2f" providerId="LiveId" clId="{EEC3A01E-9CD1-40B4-BD26-3B80972B2DF8}" dt="2023-07-17T16:45:20.282" v="65" actId="6264"/>
          <ac:spMkLst>
            <pc:docMk/>
            <pc:sldMk cId="2837606092" sldId="529"/>
            <ac:spMk id="9" creationId="{23B58EB3-9874-0841-A3CD-564CAD05BF39}"/>
          </ac:spMkLst>
        </pc:spChg>
        <pc:spChg chg="add del mod">
          <ac:chgData name="Thomas Schühly" userId="fb893019dcb27e2f" providerId="LiveId" clId="{EEC3A01E-9CD1-40B4-BD26-3B80972B2DF8}" dt="2023-07-17T16:45:20.282" v="65" actId="6264"/>
          <ac:spMkLst>
            <pc:docMk/>
            <pc:sldMk cId="2837606092" sldId="529"/>
            <ac:spMk id="10" creationId="{CC58F1B5-8D41-EF4A-941E-27E17A482E7C}"/>
          </ac:spMkLst>
        </pc:spChg>
        <pc:spChg chg="add del mod ord">
          <ac:chgData name="Thomas Schühly" userId="fb893019dcb27e2f" providerId="LiveId" clId="{EEC3A01E-9CD1-40B4-BD26-3B80972B2DF8}" dt="2023-07-17T16:56:31.107" v="326" actId="6264"/>
          <ac:spMkLst>
            <pc:docMk/>
            <pc:sldMk cId="2837606092" sldId="529"/>
            <ac:spMk id="11" creationId="{717A9AF0-D837-AD09-2F26-76BED85E2723}"/>
          </ac:spMkLst>
        </pc:spChg>
        <pc:spChg chg="add del mod">
          <ac:chgData name="Thomas Schühly" userId="fb893019dcb27e2f" providerId="LiveId" clId="{EEC3A01E-9CD1-40B4-BD26-3B80972B2DF8}" dt="2023-07-17T16:56:31.107" v="326" actId="6264"/>
          <ac:spMkLst>
            <pc:docMk/>
            <pc:sldMk cId="2837606092" sldId="529"/>
            <ac:spMk id="13" creationId="{771A19D4-FB6C-B2D2-AE00-C624A711F2BC}"/>
          </ac:spMkLst>
        </pc:spChg>
        <pc:spChg chg="add del mod">
          <ac:chgData name="Thomas Schühly" userId="fb893019dcb27e2f" providerId="LiveId" clId="{EEC3A01E-9CD1-40B4-BD26-3B80972B2DF8}" dt="2023-07-17T16:56:31.107" v="326" actId="6264"/>
          <ac:spMkLst>
            <pc:docMk/>
            <pc:sldMk cId="2837606092" sldId="529"/>
            <ac:spMk id="14" creationId="{E1962031-1620-998D-2768-CB8BD09EBACA}"/>
          </ac:spMkLst>
        </pc:spChg>
        <pc:spChg chg="add del mod">
          <ac:chgData name="Thomas Schühly" userId="fb893019dcb27e2f" providerId="LiveId" clId="{EEC3A01E-9CD1-40B4-BD26-3B80972B2DF8}" dt="2023-07-17T16:56:31.107" v="326" actId="6264"/>
          <ac:spMkLst>
            <pc:docMk/>
            <pc:sldMk cId="2837606092" sldId="529"/>
            <ac:spMk id="15" creationId="{8FAD3DF2-6657-B445-5772-90DFC032D80D}"/>
          </ac:spMkLst>
        </pc:spChg>
        <pc:spChg chg="add del mod ord">
          <ac:chgData name="Thomas Schühly" userId="fb893019dcb27e2f" providerId="LiveId" clId="{EEC3A01E-9CD1-40B4-BD26-3B80972B2DF8}" dt="2023-07-17T17:03:00.640" v="383" actId="6264"/>
          <ac:spMkLst>
            <pc:docMk/>
            <pc:sldMk cId="2837606092" sldId="529"/>
            <ac:spMk id="16" creationId="{4C1467CF-1DA5-F326-3038-B3DC76E3292C}"/>
          </ac:spMkLst>
        </pc:spChg>
        <pc:spChg chg="add del mod">
          <ac:chgData name="Thomas Schühly" userId="fb893019dcb27e2f" providerId="LiveId" clId="{EEC3A01E-9CD1-40B4-BD26-3B80972B2DF8}" dt="2023-07-17T17:03:00.640" v="383" actId="6264"/>
          <ac:spMkLst>
            <pc:docMk/>
            <pc:sldMk cId="2837606092" sldId="529"/>
            <ac:spMk id="17" creationId="{D6268031-B91E-CB03-B853-79160BAF8366}"/>
          </ac:spMkLst>
        </pc:spChg>
        <pc:spChg chg="add del mod">
          <ac:chgData name="Thomas Schühly" userId="fb893019dcb27e2f" providerId="LiveId" clId="{EEC3A01E-9CD1-40B4-BD26-3B80972B2DF8}" dt="2023-07-17T17:03:00.640" v="383" actId="6264"/>
          <ac:spMkLst>
            <pc:docMk/>
            <pc:sldMk cId="2837606092" sldId="529"/>
            <ac:spMk id="18" creationId="{CD1234EC-49FD-465C-1517-67AEE8F1AF1D}"/>
          </ac:spMkLst>
        </pc:spChg>
        <pc:spChg chg="add del mod">
          <ac:chgData name="Thomas Schühly" userId="fb893019dcb27e2f" providerId="LiveId" clId="{EEC3A01E-9CD1-40B4-BD26-3B80972B2DF8}" dt="2023-07-17T17:03:00.640" v="383" actId="6264"/>
          <ac:spMkLst>
            <pc:docMk/>
            <pc:sldMk cId="2837606092" sldId="529"/>
            <ac:spMk id="19" creationId="{AC4886EA-A1F6-F0F9-4ECF-E88267705E4C}"/>
          </ac:spMkLst>
        </pc:spChg>
        <pc:spChg chg="add del mod ord">
          <ac:chgData name="Thomas Schühly" userId="fb893019dcb27e2f" providerId="LiveId" clId="{EEC3A01E-9CD1-40B4-BD26-3B80972B2DF8}" dt="2023-07-24T08:31:48.128" v="828" actId="700"/>
          <ac:spMkLst>
            <pc:docMk/>
            <pc:sldMk cId="2837606092" sldId="529"/>
            <ac:spMk id="20" creationId="{9A2E0EA5-74E0-341B-1CC2-2A2031460F94}"/>
          </ac:spMkLst>
        </pc:spChg>
      </pc:sldChg>
      <pc:sldChg chg="addSp delSp modSp mod modClrScheme chgLayout modNotesTx">
        <pc:chgData name="Thomas Schühly" userId="fb893019dcb27e2f" providerId="LiveId" clId="{EEC3A01E-9CD1-40B4-BD26-3B80972B2DF8}" dt="2023-08-06T09:59:38.615" v="1437"/>
        <pc:sldMkLst>
          <pc:docMk/>
          <pc:sldMk cId="3112918108" sldId="530"/>
        </pc:sldMkLst>
        <pc:spChg chg="mod ord">
          <ac:chgData name="Thomas Schühly" userId="fb893019dcb27e2f" providerId="LiveId" clId="{EEC3A01E-9CD1-40B4-BD26-3B80972B2DF8}" dt="2023-07-24T08:31:48.128" v="828" actId="700"/>
          <ac:spMkLst>
            <pc:docMk/>
            <pc:sldMk cId="3112918108" sldId="530"/>
            <ac:spMk id="2" creationId="{737F02F1-9157-186A-498C-3D7FB9CE8546}"/>
          </ac:spMkLst>
        </pc:spChg>
        <pc:spChg chg="mod ord">
          <ac:chgData name="Thomas Schühly" userId="fb893019dcb27e2f" providerId="LiveId" clId="{EEC3A01E-9CD1-40B4-BD26-3B80972B2DF8}" dt="2023-07-24T08:31:48.128" v="828" actId="700"/>
          <ac:spMkLst>
            <pc:docMk/>
            <pc:sldMk cId="3112918108" sldId="530"/>
            <ac:spMk id="3" creationId="{0E9CCF98-3067-0285-82D2-E4B327B19C90}"/>
          </ac:spMkLst>
        </pc:spChg>
        <pc:spChg chg="mod ord">
          <ac:chgData name="Thomas Schühly" userId="fb893019dcb27e2f" providerId="LiveId" clId="{EEC3A01E-9CD1-40B4-BD26-3B80972B2DF8}" dt="2023-07-24T08:31:48.128" v="828" actId="700"/>
          <ac:spMkLst>
            <pc:docMk/>
            <pc:sldMk cId="3112918108" sldId="530"/>
            <ac:spMk id="4" creationId="{D2C4FCB3-8DCB-6489-634A-5FDEE79D9D5B}"/>
          </ac:spMkLst>
        </pc:spChg>
        <pc:spChg chg="del">
          <ac:chgData name="Thomas Schühly" userId="fb893019dcb27e2f" providerId="LiveId" clId="{EEC3A01E-9CD1-40B4-BD26-3B80972B2DF8}" dt="2023-07-17T16:45:20.282" v="65" actId="6264"/>
          <ac:spMkLst>
            <pc:docMk/>
            <pc:sldMk cId="3112918108" sldId="530"/>
            <ac:spMk id="5" creationId="{6BA8C177-9625-C97B-B0C8-1657AEAC9AC6}"/>
          </ac:spMkLst>
        </pc:spChg>
        <pc:spChg chg="add del mod">
          <ac:chgData name="Thomas Schühly" userId="fb893019dcb27e2f" providerId="LiveId" clId="{EEC3A01E-9CD1-40B4-BD26-3B80972B2DF8}" dt="2023-07-17T16:45:20.282" v="65" actId="6264"/>
          <ac:spMkLst>
            <pc:docMk/>
            <pc:sldMk cId="3112918108" sldId="530"/>
            <ac:spMk id="7" creationId="{A50C7F66-99EF-978B-D0FE-A5C411E40912}"/>
          </ac:spMkLst>
        </pc:spChg>
        <pc:spChg chg="add del mod">
          <ac:chgData name="Thomas Schühly" userId="fb893019dcb27e2f" providerId="LiveId" clId="{EEC3A01E-9CD1-40B4-BD26-3B80972B2DF8}" dt="2023-07-17T16:45:20.282" v="65" actId="6264"/>
          <ac:spMkLst>
            <pc:docMk/>
            <pc:sldMk cId="3112918108" sldId="530"/>
            <ac:spMk id="8" creationId="{4739E255-AD39-2E54-AB99-880327BBA74F}"/>
          </ac:spMkLst>
        </pc:spChg>
        <pc:spChg chg="add del mod">
          <ac:chgData name="Thomas Schühly" userId="fb893019dcb27e2f" providerId="LiveId" clId="{EEC3A01E-9CD1-40B4-BD26-3B80972B2DF8}" dt="2023-07-17T16:45:20.282" v="65" actId="6264"/>
          <ac:spMkLst>
            <pc:docMk/>
            <pc:sldMk cId="3112918108" sldId="530"/>
            <ac:spMk id="9" creationId="{6ADCEB55-C5EE-8280-C857-FD0B3F9DA72C}"/>
          </ac:spMkLst>
        </pc:spChg>
        <pc:spChg chg="add del mod ord">
          <ac:chgData name="Thomas Schühly" userId="fb893019dcb27e2f" providerId="LiveId" clId="{EEC3A01E-9CD1-40B4-BD26-3B80972B2DF8}" dt="2023-07-17T16:56:31.107" v="326" actId="6264"/>
          <ac:spMkLst>
            <pc:docMk/>
            <pc:sldMk cId="3112918108" sldId="530"/>
            <ac:spMk id="10" creationId="{A67511A5-0628-2C8D-A713-ED851E5C72B2}"/>
          </ac:spMkLst>
        </pc:spChg>
        <pc:spChg chg="add del mod">
          <ac:chgData name="Thomas Schühly" userId="fb893019dcb27e2f" providerId="LiveId" clId="{EEC3A01E-9CD1-40B4-BD26-3B80972B2DF8}" dt="2023-07-17T16:56:31.107" v="326" actId="6264"/>
          <ac:spMkLst>
            <pc:docMk/>
            <pc:sldMk cId="3112918108" sldId="530"/>
            <ac:spMk id="11" creationId="{1B432FAF-6CA2-8A7F-05A8-51130FAC957F}"/>
          </ac:spMkLst>
        </pc:spChg>
        <pc:spChg chg="add del mod">
          <ac:chgData name="Thomas Schühly" userId="fb893019dcb27e2f" providerId="LiveId" clId="{EEC3A01E-9CD1-40B4-BD26-3B80972B2DF8}" dt="2023-07-17T16:56:31.107" v="326" actId="6264"/>
          <ac:spMkLst>
            <pc:docMk/>
            <pc:sldMk cId="3112918108" sldId="530"/>
            <ac:spMk id="12" creationId="{BE779FD6-2FBC-622B-94E2-2752DA39C45E}"/>
          </ac:spMkLst>
        </pc:spChg>
        <pc:spChg chg="add del mod">
          <ac:chgData name="Thomas Schühly" userId="fb893019dcb27e2f" providerId="LiveId" clId="{EEC3A01E-9CD1-40B4-BD26-3B80972B2DF8}" dt="2023-07-17T16:56:31.107" v="326" actId="6264"/>
          <ac:spMkLst>
            <pc:docMk/>
            <pc:sldMk cId="3112918108" sldId="530"/>
            <ac:spMk id="13" creationId="{3C94B231-EB4B-5120-8560-DF5081DF8251}"/>
          </ac:spMkLst>
        </pc:spChg>
        <pc:spChg chg="add del mod ord">
          <ac:chgData name="Thomas Schühly" userId="fb893019dcb27e2f" providerId="LiveId" clId="{EEC3A01E-9CD1-40B4-BD26-3B80972B2DF8}" dt="2023-07-17T17:03:00.640" v="383" actId="6264"/>
          <ac:spMkLst>
            <pc:docMk/>
            <pc:sldMk cId="3112918108" sldId="530"/>
            <ac:spMk id="14" creationId="{AD70BF3E-AD2E-4F01-C1E7-A57B83D340A2}"/>
          </ac:spMkLst>
        </pc:spChg>
        <pc:spChg chg="add del mod">
          <ac:chgData name="Thomas Schühly" userId="fb893019dcb27e2f" providerId="LiveId" clId="{EEC3A01E-9CD1-40B4-BD26-3B80972B2DF8}" dt="2023-07-17T17:03:00.640" v="383" actId="6264"/>
          <ac:spMkLst>
            <pc:docMk/>
            <pc:sldMk cId="3112918108" sldId="530"/>
            <ac:spMk id="15" creationId="{9FE74DE4-BEF1-D0EA-8C10-942910B2E96D}"/>
          </ac:spMkLst>
        </pc:spChg>
        <pc:spChg chg="add del mod">
          <ac:chgData name="Thomas Schühly" userId="fb893019dcb27e2f" providerId="LiveId" clId="{EEC3A01E-9CD1-40B4-BD26-3B80972B2DF8}" dt="2023-07-17T17:03:00.640" v="383" actId="6264"/>
          <ac:spMkLst>
            <pc:docMk/>
            <pc:sldMk cId="3112918108" sldId="530"/>
            <ac:spMk id="16" creationId="{D2CA78CF-2EF7-2DB5-2C4F-23974CA6C285}"/>
          </ac:spMkLst>
        </pc:spChg>
        <pc:spChg chg="add del mod">
          <ac:chgData name="Thomas Schühly" userId="fb893019dcb27e2f" providerId="LiveId" clId="{EEC3A01E-9CD1-40B4-BD26-3B80972B2DF8}" dt="2023-07-17T17:03:00.640" v="383" actId="6264"/>
          <ac:spMkLst>
            <pc:docMk/>
            <pc:sldMk cId="3112918108" sldId="530"/>
            <ac:spMk id="17" creationId="{96FE80FA-455B-F25C-5A01-A4A96C7D76C7}"/>
          </ac:spMkLst>
        </pc:spChg>
        <pc:spChg chg="add del mod ord">
          <ac:chgData name="Thomas Schühly" userId="fb893019dcb27e2f" providerId="LiveId" clId="{EEC3A01E-9CD1-40B4-BD26-3B80972B2DF8}" dt="2023-07-24T08:31:48.128" v="828" actId="700"/>
          <ac:spMkLst>
            <pc:docMk/>
            <pc:sldMk cId="3112918108" sldId="530"/>
            <ac:spMk id="18" creationId="{F5F59572-7796-1464-1F4A-C7792C845B41}"/>
          </ac:spMkLst>
        </pc:spChg>
      </pc:sldChg>
      <pc:sldChg chg="addSp delSp modSp mod modClrScheme chgLayout modNotesTx">
        <pc:chgData name="Thomas Schühly" userId="fb893019dcb27e2f" providerId="LiveId" clId="{EEC3A01E-9CD1-40B4-BD26-3B80972B2DF8}" dt="2023-08-06T10:00:19.739" v="1439"/>
        <pc:sldMkLst>
          <pc:docMk/>
          <pc:sldMk cId="1256028473" sldId="531"/>
        </pc:sldMkLst>
        <pc:spChg chg="mod ord">
          <ac:chgData name="Thomas Schühly" userId="fb893019dcb27e2f" providerId="LiveId" clId="{EEC3A01E-9CD1-40B4-BD26-3B80972B2DF8}" dt="2023-07-24T08:31:48.128" v="828" actId="700"/>
          <ac:spMkLst>
            <pc:docMk/>
            <pc:sldMk cId="1256028473" sldId="531"/>
            <ac:spMk id="2" creationId="{A5D889AB-800D-06D1-4C9E-942B7E72B8B0}"/>
          </ac:spMkLst>
        </pc:spChg>
        <pc:spChg chg="mod ord">
          <ac:chgData name="Thomas Schühly" userId="fb893019dcb27e2f" providerId="LiveId" clId="{EEC3A01E-9CD1-40B4-BD26-3B80972B2DF8}" dt="2023-07-24T08:31:48.128" v="828" actId="700"/>
          <ac:spMkLst>
            <pc:docMk/>
            <pc:sldMk cId="1256028473" sldId="531"/>
            <ac:spMk id="3" creationId="{A38D9292-D28B-0D80-7675-ACDC543A584A}"/>
          </ac:spMkLst>
        </pc:spChg>
        <pc:spChg chg="mod ord">
          <ac:chgData name="Thomas Schühly" userId="fb893019dcb27e2f" providerId="LiveId" clId="{EEC3A01E-9CD1-40B4-BD26-3B80972B2DF8}" dt="2023-07-24T08:31:48.128" v="828" actId="700"/>
          <ac:spMkLst>
            <pc:docMk/>
            <pc:sldMk cId="1256028473" sldId="531"/>
            <ac:spMk id="4" creationId="{7B38BCDA-C0B2-30C7-4CC3-CE64EBF2F9C7}"/>
          </ac:spMkLst>
        </pc:spChg>
        <pc:spChg chg="del">
          <ac:chgData name="Thomas Schühly" userId="fb893019dcb27e2f" providerId="LiveId" clId="{EEC3A01E-9CD1-40B4-BD26-3B80972B2DF8}" dt="2023-07-17T16:45:20.282" v="65" actId="6264"/>
          <ac:spMkLst>
            <pc:docMk/>
            <pc:sldMk cId="1256028473" sldId="531"/>
            <ac:spMk id="5" creationId="{3B522BC1-1745-F531-D86A-3CB49A08B3C3}"/>
          </ac:spMkLst>
        </pc:spChg>
        <pc:spChg chg="add del mod">
          <ac:chgData name="Thomas Schühly" userId="fb893019dcb27e2f" providerId="LiveId" clId="{EEC3A01E-9CD1-40B4-BD26-3B80972B2DF8}" dt="2023-07-17T16:45:20.282" v="65" actId="6264"/>
          <ac:spMkLst>
            <pc:docMk/>
            <pc:sldMk cId="1256028473" sldId="531"/>
            <ac:spMk id="7" creationId="{0DD25599-DD6B-2112-F36D-3B4BB9497500}"/>
          </ac:spMkLst>
        </pc:spChg>
        <pc:spChg chg="add del mod">
          <ac:chgData name="Thomas Schühly" userId="fb893019dcb27e2f" providerId="LiveId" clId="{EEC3A01E-9CD1-40B4-BD26-3B80972B2DF8}" dt="2023-07-17T16:45:20.282" v="65" actId="6264"/>
          <ac:spMkLst>
            <pc:docMk/>
            <pc:sldMk cId="1256028473" sldId="531"/>
            <ac:spMk id="8" creationId="{EDFBD063-C3B0-FE58-6A70-085E439161E2}"/>
          </ac:spMkLst>
        </pc:spChg>
        <pc:spChg chg="add del mod">
          <ac:chgData name="Thomas Schühly" userId="fb893019dcb27e2f" providerId="LiveId" clId="{EEC3A01E-9CD1-40B4-BD26-3B80972B2DF8}" dt="2023-07-17T16:45:20.282" v="65" actId="6264"/>
          <ac:spMkLst>
            <pc:docMk/>
            <pc:sldMk cId="1256028473" sldId="531"/>
            <ac:spMk id="9" creationId="{BD2A6FD2-2AF8-D0DD-54DC-2CE749D6D55F}"/>
          </ac:spMkLst>
        </pc:spChg>
        <pc:spChg chg="add del mod ord">
          <ac:chgData name="Thomas Schühly" userId="fb893019dcb27e2f" providerId="LiveId" clId="{EEC3A01E-9CD1-40B4-BD26-3B80972B2DF8}" dt="2023-07-17T16:56:31.107" v="326" actId="6264"/>
          <ac:spMkLst>
            <pc:docMk/>
            <pc:sldMk cId="1256028473" sldId="531"/>
            <ac:spMk id="10" creationId="{29B516DE-76FB-6872-90FD-D60252A78C0C}"/>
          </ac:spMkLst>
        </pc:spChg>
        <pc:spChg chg="add del mod">
          <ac:chgData name="Thomas Schühly" userId="fb893019dcb27e2f" providerId="LiveId" clId="{EEC3A01E-9CD1-40B4-BD26-3B80972B2DF8}" dt="2023-07-17T16:56:31.107" v="326" actId="6264"/>
          <ac:spMkLst>
            <pc:docMk/>
            <pc:sldMk cId="1256028473" sldId="531"/>
            <ac:spMk id="11" creationId="{918B90C9-652F-41CF-8C0D-336B3BF18139}"/>
          </ac:spMkLst>
        </pc:spChg>
        <pc:spChg chg="add del mod">
          <ac:chgData name="Thomas Schühly" userId="fb893019dcb27e2f" providerId="LiveId" clId="{EEC3A01E-9CD1-40B4-BD26-3B80972B2DF8}" dt="2023-07-17T16:56:31.107" v="326" actId="6264"/>
          <ac:spMkLst>
            <pc:docMk/>
            <pc:sldMk cId="1256028473" sldId="531"/>
            <ac:spMk id="12" creationId="{63F44B71-7977-E646-64F2-6C1C08E73A59}"/>
          </ac:spMkLst>
        </pc:spChg>
        <pc:spChg chg="add del mod">
          <ac:chgData name="Thomas Schühly" userId="fb893019dcb27e2f" providerId="LiveId" clId="{EEC3A01E-9CD1-40B4-BD26-3B80972B2DF8}" dt="2023-07-17T16:56:31.107" v="326" actId="6264"/>
          <ac:spMkLst>
            <pc:docMk/>
            <pc:sldMk cId="1256028473" sldId="531"/>
            <ac:spMk id="13" creationId="{B74F97DB-0A98-4660-D7C4-755325416F6D}"/>
          </ac:spMkLst>
        </pc:spChg>
        <pc:spChg chg="add del mod ord">
          <ac:chgData name="Thomas Schühly" userId="fb893019dcb27e2f" providerId="LiveId" clId="{EEC3A01E-9CD1-40B4-BD26-3B80972B2DF8}" dt="2023-07-17T17:03:00.640" v="383" actId="6264"/>
          <ac:spMkLst>
            <pc:docMk/>
            <pc:sldMk cId="1256028473" sldId="531"/>
            <ac:spMk id="14" creationId="{B828336E-BFBE-686F-3866-E5A462C6C704}"/>
          </ac:spMkLst>
        </pc:spChg>
        <pc:spChg chg="add del mod">
          <ac:chgData name="Thomas Schühly" userId="fb893019dcb27e2f" providerId="LiveId" clId="{EEC3A01E-9CD1-40B4-BD26-3B80972B2DF8}" dt="2023-07-17T17:03:00.640" v="383" actId="6264"/>
          <ac:spMkLst>
            <pc:docMk/>
            <pc:sldMk cId="1256028473" sldId="531"/>
            <ac:spMk id="15" creationId="{E579922D-33A0-72B3-E7BF-86DC99A5BD74}"/>
          </ac:spMkLst>
        </pc:spChg>
        <pc:spChg chg="add del mod">
          <ac:chgData name="Thomas Schühly" userId="fb893019dcb27e2f" providerId="LiveId" clId="{EEC3A01E-9CD1-40B4-BD26-3B80972B2DF8}" dt="2023-07-17T17:03:00.640" v="383" actId="6264"/>
          <ac:spMkLst>
            <pc:docMk/>
            <pc:sldMk cId="1256028473" sldId="531"/>
            <ac:spMk id="16" creationId="{023F3657-8969-5A74-A658-2F5814507B6A}"/>
          </ac:spMkLst>
        </pc:spChg>
        <pc:spChg chg="add del mod">
          <ac:chgData name="Thomas Schühly" userId="fb893019dcb27e2f" providerId="LiveId" clId="{EEC3A01E-9CD1-40B4-BD26-3B80972B2DF8}" dt="2023-07-17T17:03:00.640" v="383" actId="6264"/>
          <ac:spMkLst>
            <pc:docMk/>
            <pc:sldMk cId="1256028473" sldId="531"/>
            <ac:spMk id="17" creationId="{D3832052-1FD5-5369-126F-AE98231825B7}"/>
          </ac:spMkLst>
        </pc:spChg>
        <pc:spChg chg="add del mod ord">
          <ac:chgData name="Thomas Schühly" userId="fb893019dcb27e2f" providerId="LiveId" clId="{EEC3A01E-9CD1-40B4-BD26-3B80972B2DF8}" dt="2023-07-24T08:31:48.128" v="828" actId="700"/>
          <ac:spMkLst>
            <pc:docMk/>
            <pc:sldMk cId="1256028473" sldId="531"/>
            <ac:spMk id="18" creationId="{2DAB3821-2EE7-3A64-8470-0B9D8DF8A898}"/>
          </ac:spMkLst>
        </pc:spChg>
      </pc:sldChg>
      <pc:sldChg chg="addSp delSp modSp mod modClrScheme chgLayout modNotesTx">
        <pc:chgData name="Thomas Schühly" userId="fb893019dcb27e2f" providerId="LiveId" clId="{EEC3A01E-9CD1-40B4-BD26-3B80972B2DF8}" dt="2023-08-06T10:00:39.633" v="1442"/>
        <pc:sldMkLst>
          <pc:docMk/>
          <pc:sldMk cId="3159321968" sldId="532"/>
        </pc:sldMkLst>
        <pc:spChg chg="mod ord">
          <ac:chgData name="Thomas Schühly" userId="fb893019dcb27e2f" providerId="LiveId" clId="{EEC3A01E-9CD1-40B4-BD26-3B80972B2DF8}" dt="2023-07-24T08:31:48.128" v="828" actId="700"/>
          <ac:spMkLst>
            <pc:docMk/>
            <pc:sldMk cId="3159321968" sldId="532"/>
            <ac:spMk id="2" creationId="{71C929B0-D48B-E140-8363-6AFDFAFB88C3}"/>
          </ac:spMkLst>
        </pc:spChg>
        <pc:spChg chg="mod ord">
          <ac:chgData name="Thomas Schühly" userId="fb893019dcb27e2f" providerId="LiveId" clId="{EEC3A01E-9CD1-40B4-BD26-3B80972B2DF8}" dt="2023-07-24T08:31:48.128" v="828" actId="700"/>
          <ac:spMkLst>
            <pc:docMk/>
            <pc:sldMk cId="3159321968" sldId="532"/>
            <ac:spMk id="3" creationId="{0102E81D-F524-B7F4-0846-7658B1D72383}"/>
          </ac:spMkLst>
        </pc:spChg>
        <pc:spChg chg="mod ord">
          <ac:chgData name="Thomas Schühly" userId="fb893019dcb27e2f" providerId="LiveId" clId="{EEC3A01E-9CD1-40B4-BD26-3B80972B2DF8}" dt="2023-07-24T08:31:48.128" v="828" actId="700"/>
          <ac:spMkLst>
            <pc:docMk/>
            <pc:sldMk cId="3159321968" sldId="532"/>
            <ac:spMk id="4" creationId="{B385B451-7977-6DBD-AC74-F3A9D32FF506}"/>
          </ac:spMkLst>
        </pc:spChg>
        <pc:spChg chg="del">
          <ac:chgData name="Thomas Schühly" userId="fb893019dcb27e2f" providerId="LiveId" clId="{EEC3A01E-9CD1-40B4-BD26-3B80972B2DF8}" dt="2023-07-17T16:45:20.282" v="65" actId="6264"/>
          <ac:spMkLst>
            <pc:docMk/>
            <pc:sldMk cId="3159321968" sldId="532"/>
            <ac:spMk id="5" creationId="{FF2CA5BA-D915-94BF-AE72-A58F181BA0F0}"/>
          </ac:spMkLst>
        </pc:spChg>
        <pc:spChg chg="add del mod">
          <ac:chgData name="Thomas Schühly" userId="fb893019dcb27e2f" providerId="LiveId" clId="{EEC3A01E-9CD1-40B4-BD26-3B80972B2DF8}" dt="2023-07-17T16:45:20.282" v="65" actId="6264"/>
          <ac:spMkLst>
            <pc:docMk/>
            <pc:sldMk cId="3159321968" sldId="532"/>
            <ac:spMk id="8" creationId="{E9777D57-E01C-F394-507F-910A554BD6BF}"/>
          </ac:spMkLst>
        </pc:spChg>
        <pc:spChg chg="add del mod">
          <ac:chgData name="Thomas Schühly" userId="fb893019dcb27e2f" providerId="LiveId" clId="{EEC3A01E-9CD1-40B4-BD26-3B80972B2DF8}" dt="2023-07-17T16:45:20.282" v="65" actId="6264"/>
          <ac:spMkLst>
            <pc:docMk/>
            <pc:sldMk cId="3159321968" sldId="532"/>
            <ac:spMk id="9" creationId="{B3725862-02BF-030F-7238-7F28C928A2FD}"/>
          </ac:spMkLst>
        </pc:spChg>
        <pc:spChg chg="add del mod">
          <ac:chgData name="Thomas Schühly" userId="fb893019dcb27e2f" providerId="LiveId" clId="{EEC3A01E-9CD1-40B4-BD26-3B80972B2DF8}" dt="2023-07-17T16:45:20.282" v="65" actId="6264"/>
          <ac:spMkLst>
            <pc:docMk/>
            <pc:sldMk cId="3159321968" sldId="532"/>
            <ac:spMk id="10" creationId="{469E71DE-4970-60D4-4CA0-1BC11FF82892}"/>
          </ac:spMkLst>
        </pc:spChg>
        <pc:spChg chg="add del mod ord">
          <ac:chgData name="Thomas Schühly" userId="fb893019dcb27e2f" providerId="LiveId" clId="{EEC3A01E-9CD1-40B4-BD26-3B80972B2DF8}" dt="2023-07-17T16:56:31.107" v="326" actId="6264"/>
          <ac:spMkLst>
            <pc:docMk/>
            <pc:sldMk cId="3159321968" sldId="532"/>
            <ac:spMk id="11" creationId="{ED74EDAD-475E-4D26-F144-3628A61DB7D2}"/>
          </ac:spMkLst>
        </pc:spChg>
        <pc:spChg chg="add del mod">
          <ac:chgData name="Thomas Schühly" userId="fb893019dcb27e2f" providerId="LiveId" clId="{EEC3A01E-9CD1-40B4-BD26-3B80972B2DF8}" dt="2023-07-17T16:56:31.107" v="326" actId="6264"/>
          <ac:spMkLst>
            <pc:docMk/>
            <pc:sldMk cId="3159321968" sldId="532"/>
            <ac:spMk id="12" creationId="{07D89149-0E31-B89D-0A48-DC2AAE4041B5}"/>
          </ac:spMkLst>
        </pc:spChg>
        <pc:spChg chg="add del mod">
          <ac:chgData name="Thomas Schühly" userId="fb893019dcb27e2f" providerId="LiveId" clId="{EEC3A01E-9CD1-40B4-BD26-3B80972B2DF8}" dt="2023-07-17T16:56:31.107" v="326" actId="6264"/>
          <ac:spMkLst>
            <pc:docMk/>
            <pc:sldMk cId="3159321968" sldId="532"/>
            <ac:spMk id="13" creationId="{DEA787E0-E2C9-57BF-4A13-14037A5CE117}"/>
          </ac:spMkLst>
        </pc:spChg>
        <pc:spChg chg="add del mod">
          <ac:chgData name="Thomas Schühly" userId="fb893019dcb27e2f" providerId="LiveId" clId="{EEC3A01E-9CD1-40B4-BD26-3B80972B2DF8}" dt="2023-07-17T16:56:31.107" v="326" actId="6264"/>
          <ac:spMkLst>
            <pc:docMk/>
            <pc:sldMk cId="3159321968" sldId="532"/>
            <ac:spMk id="14" creationId="{20290F0B-E3A9-807E-AA1E-D4A70E18BBBF}"/>
          </ac:spMkLst>
        </pc:spChg>
        <pc:spChg chg="add del mod ord">
          <ac:chgData name="Thomas Schühly" userId="fb893019dcb27e2f" providerId="LiveId" clId="{EEC3A01E-9CD1-40B4-BD26-3B80972B2DF8}" dt="2023-07-17T17:03:00.640" v="383" actId="6264"/>
          <ac:spMkLst>
            <pc:docMk/>
            <pc:sldMk cId="3159321968" sldId="532"/>
            <ac:spMk id="15" creationId="{AEE292C3-E68A-8136-E3A8-20CE4B95FF31}"/>
          </ac:spMkLst>
        </pc:spChg>
        <pc:spChg chg="add del mod">
          <ac:chgData name="Thomas Schühly" userId="fb893019dcb27e2f" providerId="LiveId" clId="{EEC3A01E-9CD1-40B4-BD26-3B80972B2DF8}" dt="2023-07-17T17:03:00.640" v="383" actId="6264"/>
          <ac:spMkLst>
            <pc:docMk/>
            <pc:sldMk cId="3159321968" sldId="532"/>
            <ac:spMk id="16" creationId="{5F3CF0BB-DA40-87F7-A054-87CADA53BC1C}"/>
          </ac:spMkLst>
        </pc:spChg>
        <pc:spChg chg="add del mod">
          <ac:chgData name="Thomas Schühly" userId="fb893019dcb27e2f" providerId="LiveId" clId="{EEC3A01E-9CD1-40B4-BD26-3B80972B2DF8}" dt="2023-07-17T17:03:00.640" v="383" actId="6264"/>
          <ac:spMkLst>
            <pc:docMk/>
            <pc:sldMk cId="3159321968" sldId="532"/>
            <ac:spMk id="17" creationId="{7465795C-94F9-AA6E-70DF-A93FD2EA93B4}"/>
          </ac:spMkLst>
        </pc:spChg>
        <pc:spChg chg="add del mod">
          <ac:chgData name="Thomas Schühly" userId="fb893019dcb27e2f" providerId="LiveId" clId="{EEC3A01E-9CD1-40B4-BD26-3B80972B2DF8}" dt="2023-07-17T17:03:00.640" v="383" actId="6264"/>
          <ac:spMkLst>
            <pc:docMk/>
            <pc:sldMk cId="3159321968" sldId="532"/>
            <ac:spMk id="18" creationId="{F77F10AC-3DB1-E9FE-6E67-6824C7A88A7B}"/>
          </ac:spMkLst>
        </pc:spChg>
        <pc:spChg chg="add del mod ord">
          <ac:chgData name="Thomas Schühly" userId="fb893019dcb27e2f" providerId="LiveId" clId="{EEC3A01E-9CD1-40B4-BD26-3B80972B2DF8}" dt="2023-07-24T08:31:48.128" v="828" actId="700"/>
          <ac:spMkLst>
            <pc:docMk/>
            <pc:sldMk cId="3159321968" sldId="532"/>
            <ac:spMk id="19" creationId="{82B2A3C8-089D-8C6C-7175-F7C624C51913}"/>
          </ac:spMkLst>
        </pc:spChg>
      </pc:sldChg>
      <pc:sldChg chg="addSp delSp modSp mod modClrScheme chgLayout modNotesTx">
        <pc:chgData name="Thomas Schühly" userId="fb893019dcb27e2f" providerId="LiveId" clId="{EEC3A01E-9CD1-40B4-BD26-3B80972B2DF8}" dt="2023-08-06T10:00:50.200" v="1444"/>
        <pc:sldMkLst>
          <pc:docMk/>
          <pc:sldMk cId="124453553" sldId="533"/>
        </pc:sldMkLst>
        <pc:spChg chg="mod ord">
          <ac:chgData name="Thomas Schühly" userId="fb893019dcb27e2f" providerId="LiveId" clId="{EEC3A01E-9CD1-40B4-BD26-3B80972B2DF8}" dt="2023-07-24T08:31:48.128" v="828" actId="700"/>
          <ac:spMkLst>
            <pc:docMk/>
            <pc:sldMk cId="124453553" sldId="533"/>
            <ac:spMk id="2" creationId="{DEDAAA4B-3E7F-9BBA-DC38-CD55F7FF8F7C}"/>
          </ac:spMkLst>
        </pc:spChg>
        <pc:spChg chg="mod ord">
          <ac:chgData name="Thomas Schühly" userId="fb893019dcb27e2f" providerId="LiveId" clId="{EEC3A01E-9CD1-40B4-BD26-3B80972B2DF8}" dt="2023-07-24T08:31:48.128" v="828" actId="700"/>
          <ac:spMkLst>
            <pc:docMk/>
            <pc:sldMk cId="124453553" sldId="533"/>
            <ac:spMk id="3" creationId="{4C19A7A7-D696-A8F0-9465-FFFB28C6054F}"/>
          </ac:spMkLst>
        </pc:spChg>
        <pc:spChg chg="mod ord">
          <ac:chgData name="Thomas Schühly" userId="fb893019dcb27e2f" providerId="LiveId" clId="{EEC3A01E-9CD1-40B4-BD26-3B80972B2DF8}" dt="2023-07-24T08:31:48.128" v="828" actId="700"/>
          <ac:spMkLst>
            <pc:docMk/>
            <pc:sldMk cId="124453553" sldId="533"/>
            <ac:spMk id="4" creationId="{021158D4-8CFA-C172-2667-625711C01884}"/>
          </ac:spMkLst>
        </pc:spChg>
        <pc:spChg chg="add del mod">
          <ac:chgData name="Thomas Schühly" userId="fb893019dcb27e2f" providerId="LiveId" clId="{EEC3A01E-9CD1-40B4-BD26-3B80972B2DF8}" dt="2023-07-17T16:45:20.282" v="65" actId="6264"/>
          <ac:spMkLst>
            <pc:docMk/>
            <pc:sldMk cId="124453553" sldId="533"/>
            <ac:spMk id="5" creationId="{84E38A5D-5C73-E603-7325-BAD4AE1E8223}"/>
          </ac:spMkLst>
        </pc:spChg>
        <pc:spChg chg="add del mod">
          <ac:chgData name="Thomas Schühly" userId="fb893019dcb27e2f" providerId="LiveId" clId="{EEC3A01E-9CD1-40B4-BD26-3B80972B2DF8}" dt="2023-07-17T16:45:20.282" v="65" actId="6264"/>
          <ac:spMkLst>
            <pc:docMk/>
            <pc:sldMk cId="124453553" sldId="533"/>
            <ac:spMk id="7" creationId="{FA4248E2-1968-9067-6937-CC51DFBD8D77}"/>
          </ac:spMkLst>
        </pc:spChg>
        <pc:spChg chg="add del mod">
          <ac:chgData name="Thomas Schühly" userId="fb893019dcb27e2f" providerId="LiveId" clId="{EEC3A01E-9CD1-40B4-BD26-3B80972B2DF8}" dt="2023-07-17T16:45:20.282" v="65" actId="6264"/>
          <ac:spMkLst>
            <pc:docMk/>
            <pc:sldMk cId="124453553" sldId="533"/>
            <ac:spMk id="8" creationId="{825CD4B5-77F2-EF78-52AD-2E592353E7AF}"/>
          </ac:spMkLst>
        </pc:spChg>
        <pc:spChg chg="del">
          <ac:chgData name="Thomas Schühly" userId="fb893019dcb27e2f" providerId="LiveId" clId="{EEC3A01E-9CD1-40B4-BD26-3B80972B2DF8}" dt="2023-07-17T16:45:20.282" v="65" actId="6264"/>
          <ac:spMkLst>
            <pc:docMk/>
            <pc:sldMk cId="124453553" sldId="533"/>
            <ac:spMk id="9" creationId="{55940FE9-E8C3-A1BB-1121-4F388A757E46}"/>
          </ac:spMkLst>
        </pc:spChg>
        <pc:spChg chg="add del mod ord">
          <ac:chgData name="Thomas Schühly" userId="fb893019dcb27e2f" providerId="LiveId" clId="{EEC3A01E-9CD1-40B4-BD26-3B80972B2DF8}" dt="2023-07-17T16:56:31.107" v="326" actId="6264"/>
          <ac:spMkLst>
            <pc:docMk/>
            <pc:sldMk cId="124453553" sldId="533"/>
            <ac:spMk id="10" creationId="{26245092-68CC-B5D0-9472-11470DC47438}"/>
          </ac:spMkLst>
        </pc:spChg>
        <pc:spChg chg="add del mod">
          <ac:chgData name="Thomas Schühly" userId="fb893019dcb27e2f" providerId="LiveId" clId="{EEC3A01E-9CD1-40B4-BD26-3B80972B2DF8}" dt="2023-07-17T16:56:31.107" v="326" actId="6264"/>
          <ac:spMkLst>
            <pc:docMk/>
            <pc:sldMk cId="124453553" sldId="533"/>
            <ac:spMk id="12" creationId="{28526A62-FE08-ACE6-140B-98EABDDD38E1}"/>
          </ac:spMkLst>
        </pc:spChg>
        <pc:spChg chg="add del mod">
          <ac:chgData name="Thomas Schühly" userId="fb893019dcb27e2f" providerId="LiveId" clId="{EEC3A01E-9CD1-40B4-BD26-3B80972B2DF8}" dt="2023-07-17T16:56:31.107" v="326" actId="6264"/>
          <ac:spMkLst>
            <pc:docMk/>
            <pc:sldMk cId="124453553" sldId="533"/>
            <ac:spMk id="13" creationId="{3E0F2606-A6E0-1BAD-B0DA-7E04C77A55F7}"/>
          </ac:spMkLst>
        </pc:spChg>
        <pc:spChg chg="add del mod">
          <ac:chgData name="Thomas Schühly" userId="fb893019dcb27e2f" providerId="LiveId" clId="{EEC3A01E-9CD1-40B4-BD26-3B80972B2DF8}" dt="2023-07-17T16:56:31.107" v="326" actId="6264"/>
          <ac:spMkLst>
            <pc:docMk/>
            <pc:sldMk cId="124453553" sldId="533"/>
            <ac:spMk id="14" creationId="{5CD2601C-621D-4B6E-51AE-A42668ED16CE}"/>
          </ac:spMkLst>
        </pc:spChg>
        <pc:spChg chg="add del mod ord">
          <ac:chgData name="Thomas Schühly" userId="fb893019dcb27e2f" providerId="LiveId" clId="{EEC3A01E-9CD1-40B4-BD26-3B80972B2DF8}" dt="2023-07-17T17:03:00.640" v="383" actId="6264"/>
          <ac:spMkLst>
            <pc:docMk/>
            <pc:sldMk cId="124453553" sldId="533"/>
            <ac:spMk id="15" creationId="{427AEBC8-466E-DA7A-83F8-4946AE7FACAD}"/>
          </ac:spMkLst>
        </pc:spChg>
        <pc:spChg chg="add del mod">
          <ac:chgData name="Thomas Schühly" userId="fb893019dcb27e2f" providerId="LiveId" clId="{EEC3A01E-9CD1-40B4-BD26-3B80972B2DF8}" dt="2023-07-17T17:03:00.640" v="383" actId="6264"/>
          <ac:spMkLst>
            <pc:docMk/>
            <pc:sldMk cId="124453553" sldId="533"/>
            <ac:spMk id="16" creationId="{B664E78F-82EB-1B77-7E1A-716461FC2762}"/>
          </ac:spMkLst>
        </pc:spChg>
        <pc:spChg chg="add del mod">
          <ac:chgData name="Thomas Schühly" userId="fb893019dcb27e2f" providerId="LiveId" clId="{EEC3A01E-9CD1-40B4-BD26-3B80972B2DF8}" dt="2023-07-17T17:03:00.640" v="383" actId="6264"/>
          <ac:spMkLst>
            <pc:docMk/>
            <pc:sldMk cId="124453553" sldId="533"/>
            <ac:spMk id="17" creationId="{6C325949-15B0-759E-DC83-855B860E87C4}"/>
          </ac:spMkLst>
        </pc:spChg>
        <pc:spChg chg="add del mod">
          <ac:chgData name="Thomas Schühly" userId="fb893019dcb27e2f" providerId="LiveId" clId="{EEC3A01E-9CD1-40B4-BD26-3B80972B2DF8}" dt="2023-07-17T17:03:00.640" v="383" actId="6264"/>
          <ac:spMkLst>
            <pc:docMk/>
            <pc:sldMk cId="124453553" sldId="533"/>
            <ac:spMk id="18" creationId="{B3CD4AD3-E3D9-34A1-9A5A-C0238F1C24BD}"/>
          </ac:spMkLst>
        </pc:spChg>
        <pc:spChg chg="add del mod ord">
          <ac:chgData name="Thomas Schühly" userId="fb893019dcb27e2f" providerId="LiveId" clId="{EEC3A01E-9CD1-40B4-BD26-3B80972B2DF8}" dt="2023-07-24T08:31:48.128" v="828" actId="700"/>
          <ac:spMkLst>
            <pc:docMk/>
            <pc:sldMk cId="124453553" sldId="533"/>
            <ac:spMk id="19" creationId="{E3FD27B1-BD1F-8258-85AE-06F03F1CF429}"/>
          </ac:spMkLst>
        </pc:spChg>
      </pc:sldChg>
      <pc:sldChg chg="addSp delSp modSp mod modClrScheme chgLayout modNotesTx">
        <pc:chgData name="Thomas Schühly" userId="fb893019dcb27e2f" providerId="LiveId" clId="{EEC3A01E-9CD1-40B4-BD26-3B80972B2DF8}" dt="2023-08-06T10:00:45.866" v="1443"/>
        <pc:sldMkLst>
          <pc:docMk/>
          <pc:sldMk cId="3183527123" sldId="534"/>
        </pc:sldMkLst>
        <pc:spChg chg="mod ord">
          <ac:chgData name="Thomas Schühly" userId="fb893019dcb27e2f" providerId="LiveId" clId="{EEC3A01E-9CD1-40B4-BD26-3B80972B2DF8}" dt="2023-07-24T08:31:48.128" v="828" actId="700"/>
          <ac:spMkLst>
            <pc:docMk/>
            <pc:sldMk cId="3183527123" sldId="534"/>
            <ac:spMk id="2" creationId="{1C0AE0EE-B114-E228-D350-A3F6D076AC4F}"/>
          </ac:spMkLst>
        </pc:spChg>
        <pc:spChg chg="mod ord">
          <ac:chgData name="Thomas Schühly" userId="fb893019dcb27e2f" providerId="LiveId" clId="{EEC3A01E-9CD1-40B4-BD26-3B80972B2DF8}" dt="2023-07-24T08:31:48.128" v="828" actId="700"/>
          <ac:spMkLst>
            <pc:docMk/>
            <pc:sldMk cId="3183527123" sldId="534"/>
            <ac:spMk id="3" creationId="{07B6000C-0660-315D-A380-A4245D38E13A}"/>
          </ac:spMkLst>
        </pc:spChg>
        <pc:spChg chg="mod ord">
          <ac:chgData name="Thomas Schühly" userId="fb893019dcb27e2f" providerId="LiveId" clId="{EEC3A01E-9CD1-40B4-BD26-3B80972B2DF8}" dt="2023-07-24T08:31:48.128" v="828" actId="700"/>
          <ac:spMkLst>
            <pc:docMk/>
            <pc:sldMk cId="3183527123" sldId="534"/>
            <ac:spMk id="4" creationId="{12088BFC-0232-341C-284D-02A78B3CADEC}"/>
          </ac:spMkLst>
        </pc:spChg>
        <pc:spChg chg="del">
          <ac:chgData name="Thomas Schühly" userId="fb893019dcb27e2f" providerId="LiveId" clId="{EEC3A01E-9CD1-40B4-BD26-3B80972B2DF8}" dt="2023-07-17T16:45:20.282" v="65" actId="6264"/>
          <ac:spMkLst>
            <pc:docMk/>
            <pc:sldMk cId="3183527123" sldId="534"/>
            <ac:spMk id="5" creationId="{A1B1877A-B7FA-0256-CC4D-CB4CD01D7B5B}"/>
          </ac:spMkLst>
        </pc:spChg>
        <pc:spChg chg="add del mod">
          <ac:chgData name="Thomas Schühly" userId="fb893019dcb27e2f" providerId="LiveId" clId="{EEC3A01E-9CD1-40B4-BD26-3B80972B2DF8}" dt="2023-07-17T16:45:20.282" v="65" actId="6264"/>
          <ac:spMkLst>
            <pc:docMk/>
            <pc:sldMk cId="3183527123" sldId="534"/>
            <ac:spMk id="6" creationId="{D1559C36-A2FA-AAB3-D7D8-12E8DF9FD118}"/>
          </ac:spMkLst>
        </pc:spChg>
        <pc:spChg chg="add del mod">
          <ac:chgData name="Thomas Schühly" userId="fb893019dcb27e2f" providerId="LiveId" clId="{EEC3A01E-9CD1-40B4-BD26-3B80972B2DF8}" dt="2023-07-17T16:45:20.282" v="65" actId="6264"/>
          <ac:spMkLst>
            <pc:docMk/>
            <pc:sldMk cId="3183527123" sldId="534"/>
            <ac:spMk id="7" creationId="{A3581971-3F70-2706-4BE2-B1D6708CFC88}"/>
          </ac:spMkLst>
        </pc:spChg>
        <pc:spChg chg="add del mod">
          <ac:chgData name="Thomas Schühly" userId="fb893019dcb27e2f" providerId="LiveId" clId="{EEC3A01E-9CD1-40B4-BD26-3B80972B2DF8}" dt="2023-07-17T16:45:20.282" v="65" actId="6264"/>
          <ac:spMkLst>
            <pc:docMk/>
            <pc:sldMk cId="3183527123" sldId="534"/>
            <ac:spMk id="8" creationId="{D3B0AE75-D6C9-9215-5DED-7011C963AB7F}"/>
          </ac:spMkLst>
        </pc:spChg>
        <pc:spChg chg="add del mod ord">
          <ac:chgData name="Thomas Schühly" userId="fb893019dcb27e2f" providerId="LiveId" clId="{EEC3A01E-9CD1-40B4-BD26-3B80972B2DF8}" dt="2023-07-17T16:56:31.107" v="326" actId="6264"/>
          <ac:spMkLst>
            <pc:docMk/>
            <pc:sldMk cId="3183527123" sldId="534"/>
            <ac:spMk id="9" creationId="{6F73351D-B1F7-DAE4-FD95-F79BCF061157}"/>
          </ac:spMkLst>
        </pc:spChg>
        <pc:spChg chg="add del mod">
          <ac:chgData name="Thomas Schühly" userId="fb893019dcb27e2f" providerId="LiveId" clId="{EEC3A01E-9CD1-40B4-BD26-3B80972B2DF8}" dt="2023-07-17T16:56:31.107" v="326" actId="6264"/>
          <ac:spMkLst>
            <pc:docMk/>
            <pc:sldMk cId="3183527123" sldId="534"/>
            <ac:spMk id="10" creationId="{C9BFB47F-77BC-7577-1537-1B0BB04809B7}"/>
          </ac:spMkLst>
        </pc:spChg>
        <pc:spChg chg="add del mod">
          <ac:chgData name="Thomas Schühly" userId="fb893019dcb27e2f" providerId="LiveId" clId="{EEC3A01E-9CD1-40B4-BD26-3B80972B2DF8}" dt="2023-07-17T16:56:31.107" v="326" actId="6264"/>
          <ac:spMkLst>
            <pc:docMk/>
            <pc:sldMk cId="3183527123" sldId="534"/>
            <ac:spMk id="11" creationId="{7AAC5D14-6A6F-7800-DCFE-1A25403EF7B5}"/>
          </ac:spMkLst>
        </pc:spChg>
        <pc:spChg chg="add del mod">
          <ac:chgData name="Thomas Schühly" userId="fb893019dcb27e2f" providerId="LiveId" clId="{EEC3A01E-9CD1-40B4-BD26-3B80972B2DF8}" dt="2023-07-17T16:56:31.107" v="326" actId="6264"/>
          <ac:spMkLst>
            <pc:docMk/>
            <pc:sldMk cId="3183527123" sldId="534"/>
            <ac:spMk id="12" creationId="{2122A5FE-69A6-DAF9-B2BA-7DE552EB64E9}"/>
          </ac:spMkLst>
        </pc:spChg>
        <pc:spChg chg="add del mod ord">
          <ac:chgData name="Thomas Schühly" userId="fb893019dcb27e2f" providerId="LiveId" clId="{EEC3A01E-9CD1-40B4-BD26-3B80972B2DF8}" dt="2023-07-17T17:03:00.640" v="383" actId="6264"/>
          <ac:spMkLst>
            <pc:docMk/>
            <pc:sldMk cId="3183527123" sldId="534"/>
            <ac:spMk id="13" creationId="{1CC82EEB-46B0-5C23-AA2A-DAFA739B1A0D}"/>
          </ac:spMkLst>
        </pc:spChg>
        <pc:spChg chg="add del mod">
          <ac:chgData name="Thomas Schühly" userId="fb893019dcb27e2f" providerId="LiveId" clId="{EEC3A01E-9CD1-40B4-BD26-3B80972B2DF8}" dt="2023-07-17T17:03:00.640" v="383" actId="6264"/>
          <ac:spMkLst>
            <pc:docMk/>
            <pc:sldMk cId="3183527123" sldId="534"/>
            <ac:spMk id="14" creationId="{DFE4A5AD-DEBD-21BF-DC63-61D556CF8868}"/>
          </ac:spMkLst>
        </pc:spChg>
        <pc:spChg chg="add del mod">
          <ac:chgData name="Thomas Schühly" userId="fb893019dcb27e2f" providerId="LiveId" clId="{EEC3A01E-9CD1-40B4-BD26-3B80972B2DF8}" dt="2023-07-17T17:03:00.640" v="383" actId="6264"/>
          <ac:spMkLst>
            <pc:docMk/>
            <pc:sldMk cId="3183527123" sldId="534"/>
            <ac:spMk id="15" creationId="{B1AC949C-4F61-B0EA-04D3-3C24346ACA15}"/>
          </ac:spMkLst>
        </pc:spChg>
        <pc:spChg chg="add del mod">
          <ac:chgData name="Thomas Schühly" userId="fb893019dcb27e2f" providerId="LiveId" clId="{EEC3A01E-9CD1-40B4-BD26-3B80972B2DF8}" dt="2023-07-17T17:03:00.640" v="383" actId="6264"/>
          <ac:spMkLst>
            <pc:docMk/>
            <pc:sldMk cId="3183527123" sldId="534"/>
            <ac:spMk id="16" creationId="{F5427296-6968-1EBE-D8F1-C387975BEFEA}"/>
          </ac:spMkLst>
        </pc:spChg>
        <pc:spChg chg="add del mod ord">
          <ac:chgData name="Thomas Schühly" userId="fb893019dcb27e2f" providerId="LiveId" clId="{EEC3A01E-9CD1-40B4-BD26-3B80972B2DF8}" dt="2023-07-24T08:31:48.128" v="828" actId="700"/>
          <ac:spMkLst>
            <pc:docMk/>
            <pc:sldMk cId="3183527123" sldId="534"/>
            <ac:spMk id="17" creationId="{ACF89A46-F6FD-80E3-66B8-2B196CD26679}"/>
          </ac:spMkLst>
        </pc:spChg>
      </pc:sldChg>
      <pc:sldChg chg="addSp delSp modSp mod modClrScheme chgLayout modNotesTx">
        <pc:chgData name="Thomas Schühly" userId="fb893019dcb27e2f" providerId="LiveId" clId="{EEC3A01E-9CD1-40B4-BD26-3B80972B2DF8}" dt="2023-08-06T10:00:58.023" v="1445"/>
        <pc:sldMkLst>
          <pc:docMk/>
          <pc:sldMk cId="1905501508" sldId="535"/>
        </pc:sldMkLst>
        <pc:spChg chg="mod ord">
          <ac:chgData name="Thomas Schühly" userId="fb893019dcb27e2f" providerId="LiveId" clId="{EEC3A01E-9CD1-40B4-BD26-3B80972B2DF8}" dt="2023-07-24T08:31:48.128" v="828" actId="700"/>
          <ac:spMkLst>
            <pc:docMk/>
            <pc:sldMk cId="1905501508" sldId="535"/>
            <ac:spMk id="2" creationId="{9A6EC9DB-E8F3-37D8-38AB-0C215E63EEE0}"/>
          </ac:spMkLst>
        </pc:spChg>
        <pc:spChg chg="mod ord">
          <ac:chgData name="Thomas Schühly" userId="fb893019dcb27e2f" providerId="LiveId" clId="{EEC3A01E-9CD1-40B4-BD26-3B80972B2DF8}" dt="2023-07-24T08:31:48.128" v="828" actId="700"/>
          <ac:spMkLst>
            <pc:docMk/>
            <pc:sldMk cId="1905501508" sldId="535"/>
            <ac:spMk id="4" creationId="{30C42186-1A1B-04DF-CFD8-B213DDFDB3A3}"/>
          </ac:spMkLst>
        </pc:spChg>
        <pc:spChg chg="mod ord">
          <ac:chgData name="Thomas Schühly" userId="fb893019dcb27e2f" providerId="LiveId" clId="{EEC3A01E-9CD1-40B4-BD26-3B80972B2DF8}" dt="2023-07-24T08:31:48.128" v="828" actId="700"/>
          <ac:spMkLst>
            <pc:docMk/>
            <pc:sldMk cId="1905501508" sldId="535"/>
            <ac:spMk id="5" creationId="{CBBD1027-9A55-E502-276E-E33DFC89447D}"/>
          </ac:spMkLst>
        </pc:spChg>
        <pc:spChg chg="mod ord">
          <ac:chgData name="Thomas Schühly" userId="fb893019dcb27e2f" providerId="LiveId" clId="{EEC3A01E-9CD1-40B4-BD26-3B80972B2DF8}" dt="2023-07-24T08:31:48.128" v="828" actId="700"/>
          <ac:spMkLst>
            <pc:docMk/>
            <pc:sldMk cId="1905501508" sldId="535"/>
            <ac:spMk id="6" creationId="{1A7C0621-D21D-4D25-C417-C4F589E67A8A}"/>
          </ac:spMkLst>
        </pc:spChg>
        <pc:spChg chg="del">
          <ac:chgData name="Thomas Schühly" userId="fb893019dcb27e2f" providerId="LiveId" clId="{EEC3A01E-9CD1-40B4-BD26-3B80972B2DF8}" dt="2023-07-17T16:45:20.282" v="65" actId="6264"/>
          <ac:spMkLst>
            <pc:docMk/>
            <pc:sldMk cId="1905501508" sldId="535"/>
            <ac:spMk id="7" creationId="{BB68D074-EED7-BC22-6CB8-ACFA0946996B}"/>
          </ac:spMkLst>
        </pc:spChg>
        <pc:spChg chg="add del mod">
          <ac:chgData name="Thomas Schühly" userId="fb893019dcb27e2f" providerId="LiveId" clId="{EEC3A01E-9CD1-40B4-BD26-3B80972B2DF8}" dt="2023-07-17T16:45:20.282" v="65" actId="6264"/>
          <ac:spMkLst>
            <pc:docMk/>
            <pc:sldMk cId="1905501508" sldId="535"/>
            <ac:spMk id="11" creationId="{B7C7AA42-C974-9FE5-2F8E-4B3B496CC012}"/>
          </ac:spMkLst>
        </pc:spChg>
        <pc:spChg chg="add del mod">
          <ac:chgData name="Thomas Schühly" userId="fb893019dcb27e2f" providerId="LiveId" clId="{EEC3A01E-9CD1-40B4-BD26-3B80972B2DF8}" dt="2023-07-17T16:45:20.282" v="65" actId="6264"/>
          <ac:spMkLst>
            <pc:docMk/>
            <pc:sldMk cId="1905501508" sldId="535"/>
            <ac:spMk id="13" creationId="{9BE69CD9-4BB9-C00F-77A5-22B6CE97C6BE}"/>
          </ac:spMkLst>
        </pc:spChg>
        <pc:spChg chg="add del mod">
          <ac:chgData name="Thomas Schühly" userId="fb893019dcb27e2f" providerId="LiveId" clId="{EEC3A01E-9CD1-40B4-BD26-3B80972B2DF8}" dt="2023-07-17T16:45:20.282" v="65" actId="6264"/>
          <ac:spMkLst>
            <pc:docMk/>
            <pc:sldMk cId="1905501508" sldId="535"/>
            <ac:spMk id="14" creationId="{22464ED3-4735-5C79-8BF4-F480E8247410}"/>
          </ac:spMkLst>
        </pc:spChg>
        <pc:spChg chg="add del mod">
          <ac:chgData name="Thomas Schühly" userId="fb893019dcb27e2f" providerId="LiveId" clId="{EEC3A01E-9CD1-40B4-BD26-3B80972B2DF8}" dt="2023-07-17T16:45:20.282" v="65" actId="6264"/>
          <ac:spMkLst>
            <pc:docMk/>
            <pc:sldMk cId="1905501508" sldId="535"/>
            <ac:spMk id="15" creationId="{AF2C7B88-4A00-0B9F-7CDA-20F8607FB507}"/>
          </ac:spMkLst>
        </pc:spChg>
        <pc:spChg chg="add del mod ord">
          <ac:chgData name="Thomas Schühly" userId="fb893019dcb27e2f" providerId="LiveId" clId="{EEC3A01E-9CD1-40B4-BD26-3B80972B2DF8}" dt="2023-07-17T16:56:31.107" v="326" actId="6264"/>
          <ac:spMkLst>
            <pc:docMk/>
            <pc:sldMk cId="1905501508" sldId="535"/>
            <ac:spMk id="16" creationId="{44B3DD89-ADE3-EB16-358A-FAFAD80C8657}"/>
          </ac:spMkLst>
        </pc:spChg>
        <pc:spChg chg="add del mod ord">
          <ac:chgData name="Thomas Schühly" userId="fb893019dcb27e2f" providerId="LiveId" clId="{EEC3A01E-9CD1-40B4-BD26-3B80972B2DF8}" dt="2023-07-17T16:56:31.107" v="326" actId="6264"/>
          <ac:spMkLst>
            <pc:docMk/>
            <pc:sldMk cId="1905501508" sldId="535"/>
            <ac:spMk id="17" creationId="{44901A65-3461-D6A4-DE9A-7FD450F53E43}"/>
          </ac:spMkLst>
        </pc:spChg>
        <pc:spChg chg="add del mod">
          <ac:chgData name="Thomas Schühly" userId="fb893019dcb27e2f" providerId="LiveId" clId="{EEC3A01E-9CD1-40B4-BD26-3B80972B2DF8}" dt="2023-07-17T16:56:31.107" v="326" actId="6264"/>
          <ac:spMkLst>
            <pc:docMk/>
            <pc:sldMk cId="1905501508" sldId="535"/>
            <ac:spMk id="18" creationId="{D1FCDEFB-4EE8-C69F-D63F-371895DAC651}"/>
          </ac:spMkLst>
        </pc:spChg>
        <pc:spChg chg="add del mod">
          <ac:chgData name="Thomas Schühly" userId="fb893019dcb27e2f" providerId="LiveId" clId="{EEC3A01E-9CD1-40B4-BD26-3B80972B2DF8}" dt="2023-07-17T16:56:31.107" v="326" actId="6264"/>
          <ac:spMkLst>
            <pc:docMk/>
            <pc:sldMk cId="1905501508" sldId="535"/>
            <ac:spMk id="19" creationId="{98C5EF2A-559C-F748-DC31-6BFEC0490937}"/>
          </ac:spMkLst>
        </pc:spChg>
        <pc:spChg chg="add del mod">
          <ac:chgData name="Thomas Schühly" userId="fb893019dcb27e2f" providerId="LiveId" clId="{EEC3A01E-9CD1-40B4-BD26-3B80972B2DF8}" dt="2023-07-17T16:56:31.107" v="326" actId="6264"/>
          <ac:spMkLst>
            <pc:docMk/>
            <pc:sldMk cId="1905501508" sldId="535"/>
            <ac:spMk id="20" creationId="{990D78C6-06B5-D368-CEA7-62C21FD66ADB}"/>
          </ac:spMkLst>
        </pc:spChg>
        <pc:spChg chg="add del mod">
          <ac:chgData name="Thomas Schühly" userId="fb893019dcb27e2f" providerId="LiveId" clId="{EEC3A01E-9CD1-40B4-BD26-3B80972B2DF8}" dt="2023-07-17T16:56:31.107" v="326" actId="6264"/>
          <ac:spMkLst>
            <pc:docMk/>
            <pc:sldMk cId="1905501508" sldId="535"/>
            <ac:spMk id="21" creationId="{0033363D-2C2F-FEE7-83E4-76928877C487}"/>
          </ac:spMkLst>
        </pc:spChg>
        <pc:spChg chg="add del mod ord">
          <ac:chgData name="Thomas Schühly" userId="fb893019dcb27e2f" providerId="LiveId" clId="{EEC3A01E-9CD1-40B4-BD26-3B80972B2DF8}" dt="2023-07-17T17:03:00.640" v="383" actId="6264"/>
          <ac:spMkLst>
            <pc:docMk/>
            <pc:sldMk cId="1905501508" sldId="535"/>
            <ac:spMk id="22" creationId="{8EFAE842-A93E-B6B9-9E8E-5961FF563DB0}"/>
          </ac:spMkLst>
        </pc:spChg>
        <pc:spChg chg="add del mod ord">
          <ac:chgData name="Thomas Schühly" userId="fb893019dcb27e2f" providerId="LiveId" clId="{EEC3A01E-9CD1-40B4-BD26-3B80972B2DF8}" dt="2023-07-17T17:03:00.640" v="383" actId="6264"/>
          <ac:spMkLst>
            <pc:docMk/>
            <pc:sldMk cId="1905501508" sldId="535"/>
            <ac:spMk id="23" creationId="{B164F559-DA75-AAFC-3406-1B286495F5B6}"/>
          </ac:spMkLst>
        </pc:spChg>
        <pc:spChg chg="add del mod">
          <ac:chgData name="Thomas Schühly" userId="fb893019dcb27e2f" providerId="LiveId" clId="{EEC3A01E-9CD1-40B4-BD26-3B80972B2DF8}" dt="2023-07-17T17:03:00.640" v="383" actId="6264"/>
          <ac:spMkLst>
            <pc:docMk/>
            <pc:sldMk cId="1905501508" sldId="535"/>
            <ac:spMk id="24" creationId="{73279235-AB6F-A4E3-C0E3-92532AB261C5}"/>
          </ac:spMkLst>
        </pc:spChg>
        <pc:spChg chg="add del mod">
          <ac:chgData name="Thomas Schühly" userId="fb893019dcb27e2f" providerId="LiveId" clId="{EEC3A01E-9CD1-40B4-BD26-3B80972B2DF8}" dt="2023-07-17T17:03:00.640" v="383" actId="6264"/>
          <ac:spMkLst>
            <pc:docMk/>
            <pc:sldMk cId="1905501508" sldId="535"/>
            <ac:spMk id="25" creationId="{93C35684-0C57-26C4-A7B8-78E31728F5E7}"/>
          </ac:spMkLst>
        </pc:spChg>
        <pc:spChg chg="add del mod">
          <ac:chgData name="Thomas Schühly" userId="fb893019dcb27e2f" providerId="LiveId" clId="{EEC3A01E-9CD1-40B4-BD26-3B80972B2DF8}" dt="2023-07-17T17:03:00.640" v="383" actId="6264"/>
          <ac:spMkLst>
            <pc:docMk/>
            <pc:sldMk cId="1905501508" sldId="535"/>
            <ac:spMk id="26" creationId="{7666EA00-5F0B-C5AD-8318-54440116BE35}"/>
          </ac:spMkLst>
        </pc:spChg>
        <pc:spChg chg="add del mod">
          <ac:chgData name="Thomas Schühly" userId="fb893019dcb27e2f" providerId="LiveId" clId="{EEC3A01E-9CD1-40B4-BD26-3B80972B2DF8}" dt="2023-07-17T17:03:00.640" v="383" actId="6264"/>
          <ac:spMkLst>
            <pc:docMk/>
            <pc:sldMk cId="1905501508" sldId="535"/>
            <ac:spMk id="27" creationId="{FE5B4882-BDA8-8ADA-BB49-8F35F057B343}"/>
          </ac:spMkLst>
        </pc:spChg>
        <pc:spChg chg="add del mod ord">
          <ac:chgData name="Thomas Schühly" userId="fb893019dcb27e2f" providerId="LiveId" clId="{EEC3A01E-9CD1-40B4-BD26-3B80972B2DF8}" dt="2023-07-24T08:31:48.128" v="828" actId="700"/>
          <ac:spMkLst>
            <pc:docMk/>
            <pc:sldMk cId="1905501508" sldId="535"/>
            <ac:spMk id="28" creationId="{7AFC5F3F-B928-58E7-6E12-FB4B16B88236}"/>
          </ac:spMkLst>
        </pc:spChg>
        <pc:spChg chg="add del mod ord">
          <ac:chgData name="Thomas Schühly" userId="fb893019dcb27e2f" providerId="LiveId" clId="{EEC3A01E-9CD1-40B4-BD26-3B80972B2DF8}" dt="2023-07-24T08:31:48.128" v="828" actId="700"/>
          <ac:spMkLst>
            <pc:docMk/>
            <pc:sldMk cId="1905501508" sldId="535"/>
            <ac:spMk id="29" creationId="{027AAAFA-B8B0-00BB-D031-5664F297D24E}"/>
          </ac:spMkLst>
        </pc:spChg>
      </pc:sldChg>
      <pc:sldChg chg="addSp delSp modSp mod modClrScheme chgLayout modNotesTx">
        <pc:chgData name="Thomas Schühly" userId="fb893019dcb27e2f" providerId="LiveId" clId="{EEC3A01E-9CD1-40B4-BD26-3B80972B2DF8}" dt="2023-08-06T10:01:07.008" v="1446"/>
        <pc:sldMkLst>
          <pc:docMk/>
          <pc:sldMk cId="3912249264" sldId="536"/>
        </pc:sldMkLst>
        <pc:spChg chg="add del mod">
          <ac:chgData name="Thomas Schühly" userId="fb893019dcb27e2f" providerId="LiveId" clId="{EEC3A01E-9CD1-40B4-BD26-3B80972B2DF8}" dt="2023-07-17T16:45:20.282" v="65" actId="6264"/>
          <ac:spMkLst>
            <pc:docMk/>
            <pc:sldMk cId="3912249264" sldId="536"/>
            <ac:spMk id="2" creationId="{561C4F19-1C66-BFA7-F9A2-B8E6D27CF437}"/>
          </ac:spMkLst>
        </pc:spChg>
        <pc:spChg chg="add del mod">
          <ac:chgData name="Thomas Schühly" userId="fb893019dcb27e2f" providerId="LiveId" clId="{EEC3A01E-9CD1-40B4-BD26-3B80972B2DF8}" dt="2023-07-17T16:45:20.282" v="65" actId="6264"/>
          <ac:spMkLst>
            <pc:docMk/>
            <pc:sldMk cId="3912249264" sldId="536"/>
            <ac:spMk id="3" creationId="{675B6ED7-0D36-53D4-EE82-C443B81C24AA}"/>
          </ac:spMkLst>
        </pc:spChg>
        <pc:spChg chg="mod ord">
          <ac:chgData name="Thomas Schühly" userId="fb893019dcb27e2f" providerId="LiveId" clId="{EEC3A01E-9CD1-40B4-BD26-3B80972B2DF8}" dt="2023-07-24T08:31:48.128" v="828" actId="700"/>
          <ac:spMkLst>
            <pc:docMk/>
            <pc:sldMk cId="3912249264" sldId="536"/>
            <ac:spMk id="4" creationId="{5AD93841-E6D6-BF46-E2B9-8DDA6AE42BAD}"/>
          </ac:spMkLst>
        </pc:spChg>
        <pc:spChg chg="mod ord">
          <ac:chgData name="Thomas Schühly" userId="fb893019dcb27e2f" providerId="LiveId" clId="{EEC3A01E-9CD1-40B4-BD26-3B80972B2DF8}" dt="2023-07-24T08:31:48.128" v="828" actId="700"/>
          <ac:spMkLst>
            <pc:docMk/>
            <pc:sldMk cId="3912249264" sldId="536"/>
            <ac:spMk id="5" creationId="{38405A76-7D5A-FB6E-B99E-84352B617B80}"/>
          </ac:spMkLst>
        </pc:spChg>
        <pc:spChg chg="mod ord">
          <ac:chgData name="Thomas Schühly" userId="fb893019dcb27e2f" providerId="LiveId" clId="{EEC3A01E-9CD1-40B4-BD26-3B80972B2DF8}" dt="2023-07-24T08:31:48.128" v="828" actId="700"/>
          <ac:spMkLst>
            <pc:docMk/>
            <pc:sldMk cId="3912249264" sldId="536"/>
            <ac:spMk id="6" creationId="{9A6E59A5-2D23-63DD-8379-52D896100170}"/>
          </ac:spMkLst>
        </pc:spChg>
        <pc:spChg chg="del">
          <ac:chgData name="Thomas Schühly" userId="fb893019dcb27e2f" providerId="LiveId" clId="{EEC3A01E-9CD1-40B4-BD26-3B80972B2DF8}" dt="2023-07-17T16:45:20.282" v="65" actId="6264"/>
          <ac:spMkLst>
            <pc:docMk/>
            <pc:sldMk cId="3912249264" sldId="536"/>
            <ac:spMk id="7" creationId="{8273EC7F-C9C5-8BE0-B03B-5AFEC2AD1888}"/>
          </ac:spMkLst>
        </pc:spChg>
        <pc:spChg chg="add del mod">
          <ac:chgData name="Thomas Schühly" userId="fb893019dcb27e2f" providerId="LiveId" clId="{EEC3A01E-9CD1-40B4-BD26-3B80972B2DF8}" dt="2023-07-17T16:45:20.282" v="65" actId="6264"/>
          <ac:spMkLst>
            <pc:docMk/>
            <pc:sldMk cId="3912249264" sldId="536"/>
            <ac:spMk id="8" creationId="{3751B9C2-8E83-5BBE-560F-E631C449C9E7}"/>
          </ac:spMkLst>
        </pc:spChg>
        <pc:spChg chg="add del mod ord">
          <ac:chgData name="Thomas Schühly" userId="fb893019dcb27e2f" providerId="LiveId" clId="{EEC3A01E-9CD1-40B4-BD26-3B80972B2DF8}" dt="2023-07-17T16:56:31.107" v="326" actId="6264"/>
          <ac:spMkLst>
            <pc:docMk/>
            <pc:sldMk cId="3912249264" sldId="536"/>
            <ac:spMk id="9" creationId="{3F855205-B71F-A330-C0EE-4D3854B7CA4F}"/>
          </ac:spMkLst>
        </pc:spChg>
        <pc:spChg chg="add del mod ord">
          <ac:chgData name="Thomas Schühly" userId="fb893019dcb27e2f" providerId="LiveId" clId="{EEC3A01E-9CD1-40B4-BD26-3B80972B2DF8}" dt="2023-07-17T16:56:31.107" v="326" actId="6264"/>
          <ac:spMkLst>
            <pc:docMk/>
            <pc:sldMk cId="3912249264" sldId="536"/>
            <ac:spMk id="10" creationId="{4FF4773A-1F2B-D45C-83D0-3619E6A7B221}"/>
          </ac:spMkLst>
        </pc:spChg>
        <pc:spChg chg="del">
          <ac:chgData name="Thomas Schühly" userId="fb893019dcb27e2f" providerId="LiveId" clId="{EEC3A01E-9CD1-40B4-BD26-3B80972B2DF8}" dt="2023-07-17T16:45:20.282" v="65" actId="6264"/>
          <ac:spMkLst>
            <pc:docMk/>
            <pc:sldMk cId="3912249264" sldId="536"/>
            <ac:spMk id="11" creationId="{8ED520CB-B5DB-CEA9-E2BC-5D8B8DEA6090}"/>
          </ac:spMkLst>
        </pc:spChg>
        <pc:spChg chg="add del mod ord">
          <ac:chgData name="Thomas Schühly" userId="fb893019dcb27e2f" providerId="LiveId" clId="{EEC3A01E-9CD1-40B4-BD26-3B80972B2DF8}" dt="2023-07-17T16:56:31.107" v="326" actId="6264"/>
          <ac:spMkLst>
            <pc:docMk/>
            <pc:sldMk cId="3912249264" sldId="536"/>
            <ac:spMk id="12" creationId="{8498B5B6-B567-4063-5255-3FDD0183A001}"/>
          </ac:spMkLst>
        </pc:spChg>
        <pc:spChg chg="add del mod">
          <ac:chgData name="Thomas Schühly" userId="fb893019dcb27e2f" providerId="LiveId" clId="{EEC3A01E-9CD1-40B4-BD26-3B80972B2DF8}" dt="2023-07-17T16:56:31.107" v="326" actId="6264"/>
          <ac:spMkLst>
            <pc:docMk/>
            <pc:sldMk cId="3912249264" sldId="536"/>
            <ac:spMk id="13" creationId="{1942EAC7-65EA-1BB6-92AE-ADB904E7FB53}"/>
          </ac:spMkLst>
        </pc:spChg>
        <pc:spChg chg="add del mod">
          <ac:chgData name="Thomas Schühly" userId="fb893019dcb27e2f" providerId="LiveId" clId="{EEC3A01E-9CD1-40B4-BD26-3B80972B2DF8}" dt="2023-07-17T16:56:31.107" v="326" actId="6264"/>
          <ac:spMkLst>
            <pc:docMk/>
            <pc:sldMk cId="3912249264" sldId="536"/>
            <ac:spMk id="14" creationId="{0DCD8500-9C0D-33E8-EF88-CD7563059D70}"/>
          </ac:spMkLst>
        </pc:spChg>
        <pc:spChg chg="add del mod">
          <ac:chgData name="Thomas Schühly" userId="fb893019dcb27e2f" providerId="LiveId" clId="{EEC3A01E-9CD1-40B4-BD26-3B80972B2DF8}" dt="2023-07-17T16:56:31.107" v="326" actId="6264"/>
          <ac:spMkLst>
            <pc:docMk/>
            <pc:sldMk cId="3912249264" sldId="536"/>
            <ac:spMk id="16" creationId="{EB4096AC-4E6A-E770-E1EA-05C37829C8B0}"/>
          </ac:spMkLst>
        </pc:spChg>
        <pc:spChg chg="add del mod ord">
          <ac:chgData name="Thomas Schühly" userId="fb893019dcb27e2f" providerId="LiveId" clId="{EEC3A01E-9CD1-40B4-BD26-3B80972B2DF8}" dt="2023-07-17T17:03:00.640" v="383" actId="6264"/>
          <ac:spMkLst>
            <pc:docMk/>
            <pc:sldMk cId="3912249264" sldId="536"/>
            <ac:spMk id="18" creationId="{28DF5885-FF4A-101F-C6CE-CEBEB6BC5CBC}"/>
          </ac:spMkLst>
        </pc:spChg>
        <pc:spChg chg="add del mod ord">
          <ac:chgData name="Thomas Schühly" userId="fb893019dcb27e2f" providerId="LiveId" clId="{EEC3A01E-9CD1-40B4-BD26-3B80972B2DF8}" dt="2023-07-17T17:03:00.640" v="383" actId="6264"/>
          <ac:spMkLst>
            <pc:docMk/>
            <pc:sldMk cId="3912249264" sldId="536"/>
            <ac:spMk id="19" creationId="{EE69AA91-D3CE-11F9-07BD-9C211AD1D9F3}"/>
          </ac:spMkLst>
        </pc:spChg>
        <pc:spChg chg="add del mod ord">
          <ac:chgData name="Thomas Schühly" userId="fb893019dcb27e2f" providerId="LiveId" clId="{EEC3A01E-9CD1-40B4-BD26-3B80972B2DF8}" dt="2023-07-17T17:03:00.640" v="383" actId="6264"/>
          <ac:spMkLst>
            <pc:docMk/>
            <pc:sldMk cId="3912249264" sldId="536"/>
            <ac:spMk id="20" creationId="{F46C4659-4E96-44FE-07EC-86776A66F9CE}"/>
          </ac:spMkLst>
        </pc:spChg>
        <pc:spChg chg="add del mod">
          <ac:chgData name="Thomas Schühly" userId="fb893019dcb27e2f" providerId="LiveId" clId="{EEC3A01E-9CD1-40B4-BD26-3B80972B2DF8}" dt="2023-07-17T17:03:00.640" v="383" actId="6264"/>
          <ac:spMkLst>
            <pc:docMk/>
            <pc:sldMk cId="3912249264" sldId="536"/>
            <ac:spMk id="21" creationId="{03DEE387-5871-2B2B-8544-53BF8D682742}"/>
          </ac:spMkLst>
        </pc:spChg>
        <pc:spChg chg="add del mod">
          <ac:chgData name="Thomas Schühly" userId="fb893019dcb27e2f" providerId="LiveId" clId="{EEC3A01E-9CD1-40B4-BD26-3B80972B2DF8}" dt="2023-07-17T17:03:00.640" v="383" actId="6264"/>
          <ac:spMkLst>
            <pc:docMk/>
            <pc:sldMk cId="3912249264" sldId="536"/>
            <ac:spMk id="22" creationId="{8B124AB2-E506-7B9C-D4EE-481A58FE0ADE}"/>
          </ac:spMkLst>
        </pc:spChg>
        <pc:spChg chg="add del mod">
          <ac:chgData name="Thomas Schühly" userId="fb893019dcb27e2f" providerId="LiveId" clId="{EEC3A01E-9CD1-40B4-BD26-3B80972B2DF8}" dt="2023-07-17T17:03:00.640" v="383" actId="6264"/>
          <ac:spMkLst>
            <pc:docMk/>
            <pc:sldMk cId="3912249264" sldId="536"/>
            <ac:spMk id="23" creationId="{C5CAE2D8-AC22-B32C-4102-2B8CA2C1C059}"/>
          </ac:spMkLst>
        </pc:spChg>
        <pc:spChg chg="add del mod ord">
          <ac:chgData name="Thomas Schühly" userId="fb893019dcb27e2f" providerId="LiveId" clId="{EEC3A01E-9CD1-40B4-BD26-3B80972B2DF8}" dt="2023-07-24T08:31:48.128" v="828" actId="700"/>
          <ac:spMkLst>
            <pc:docMk/>
            <pc:sldMk cId="3912249264" sldId="536"/>
            <ac:spMk id="24" creationId="{375BAD2F-96B9-81DA-A1EE-98DC6CA1DAF3}"/>
          </ac:spMkLst>
        </pc:spChg>
        <pc:spChg chg="add del mod ord">
          <ac:chgData name="Thomas Schühly" userId="fb893019dcb27e2f" providerId="LiveId" clId="{EEC3A01E-9CD1-40B4-BD26-3B80972B2DF8}" dt="2023-07-24T08:31:48.128" v="828" actId="700"/>
          <ac:spMkLst>
            <pc:docMk/>
            <pc:sldMk cId="3912249264" sldId="536"/>
            <ac:spMk id="25" creationId="{62AFD6CE-8372-C2F9-047E-B9B0F38B0A41}"/>
          </ac:spMkLst>
        </pc:spChg>
        <pc:spChg chg="add del mod ord">
          <ac:chgData name="Thomas Schühly" userId="fb893019dcb27e2f" providerId="LiveId" clId="{EEC3A01E-9CD1-40B4-BD26-3B80972B2DF8}" dt="2023-07-24T08:31:48.128" v="828" actId="700"/>
          <ac:spMkLst>
            <pc:docMk/>
            <pc:sldMk cId="3912249264" sldId="536"/>
            <ac:spMk id="26" creationId="{CCB21427-944D-4BEE-DFB2-B8DE9E1B101D}"/>
          </ac:spMkLst>
        </pc:spChg>
        <pc:picChg chg="add mod">
          <ac:chgData name="Thomas Schühly" userId="fb893019dcb27e2f" providerId="LiveId" clId="{EEC3A01E-9CD1-40B4-BD26-3B80972B2DF8}" dt="2023-08-01T12:09:09.168" v="1006" actId="14100"/>
          <ac:picMkLst>
            <pc:docMk/>
            <pc:sldMk cId="3912249264" sldId="536"/>
            <ac:picMk id="3" creationId="{55C5D80D-4CF9-EF4B-A800-351B873C14E3}"/>
          </ac:picMkLst>
        </pc:picChg>
        <pc:picChg chg="add del mod">
          <ac:chgData name="Thomas Schühly" userId="fb893019dcb27e2f" providerId="LiveId" clId="{EEC3A01E-9CD1-40B4-BD26-3B80972B2DF8}" dt="2023-08-01T12:10:26.845" v="1013" actId="478"/>
          <ac:picMkLst>
            <pc:docMk/>
            <pc:sldMk cId="3912249264" sldId="536"/>
            <ac:picMk id="8" creationId="{6C213209-329D-90CF-8F0E-0E03A5484BC6}"/>
          </ac:picMkLst>
        </pc:picChg>
        <pc:picChg chg="add del mod">
          <ac:chgData name="Thomas Schühly" userId="fb893019dcb27e2f" providerId="LiveId" clId="{EEC3A01E-9CD1-40B4-BD26-3B80972B2DF8}" dt="2023-08-01T12:10:58.098" v="1017" actId="478"/>
          <ac:picMkLst>
            <pc:docMk/>
            <pc:sldMk cId="3912249264" sldId="536"/>
            <ac:picMk id="10" creationId="{B7B4BB80-310C-8E26-8933-747AB2CABF35}"/>
          </ac:picMkLst>
        </pc:picChg>
        <pc:picChg chg="add mod">
          <ac:chgData name="Thomas Schühly" userId="fb893019dcb27e2f" providerId="LiveId" clId="{EEC3A01E-9CD1-40B4-BD26-3B80972B2DF8}" dt="2023-08-01T18:25:32.917" v="1041" actId="1076"/>
          <ac:picMkLst>
            <pc:docMk/>
            <pc:sldMk cId="3912249264" sldId="536"/>
            <ac:picMk id="12" creationId="{8D7AA4EC-A0E1-5154-0F88-20DF76DCA593}"/>
          </ac:picMkLst>
        </pc:picChg>
        <pc:picChg chg="add mod">
          <ac:chgData name="Thomas Schühly" userId="fb893019dcb27e2f" providerId="LiveId" clId="{EEC3A01E-9CD1-40B4-BD26-3B80972B2DF8}" dt="2023-08-01T18:25:25.417" v="1039" actId="1076"/>
          <ac:picMkLst>
            <pc:docMk/>
            <pc:sldMk cId="3912249264" sldId="536"/>
            <ac:picMk id="14" creationId="{3151C840-0C99-7B86-4814-61BB90C3771D}"/>
          </ac:picMkLst>
        </pc:picChg>
        <pc:picChg chg="del">
          <ac:chgData name="Thomas Schühly" userId="fb893019dcb27e2f" providerId="LiveId" clId="{EEC3A01E-9CD1-40B4-BD26-3B80972B2DF8}" dt="2023-08-01T12:08:36.267" v="999" actId="478"/>
          <ac:picMkLst>
            <pc:docMk/>
            <pc:sldMk cId="3912249264" sldId="536"/>
            <ac:picMk id="15" creationId="{FF6DC4C8-84BB-F957-A051-A9F5207EEAFB}"/>
          </ac:picMkLst>
        </pc:picChg>
        <pc:picChg chg="del mod">
          <ac:chgData name="Thomas Schühly" userId="fb893019dcb27e2f" providerId="LiveId" clId="{EEC3A01E-9CD1-40B4-BD26-3B80972B2DF8}" dt="2023-08-01T12:10:41.646" v="1014" actId="478"/>
          <ac:picMkLst>
            <pc:docMk/>
            <pc:sldMk cId="3912249264" sldId="536"/>
            <ac:picMk id="17" creationId="{11B1DE09-D0ED-773F-517D-FD917974A432}"/>
          </ac:picMkLst>
        </pc:picChg>
      </pc:sldChg>
      <pc:sldChg chg="addSp delSp modSp mod modClrScheme chgLayout modNotesTx">
        <pc:chgData name="Thomas Schühly" userId="fb893019dcb27e2f" providerId="LiveId" clId="{EEC3A01E-9CD1-40B4-BD26-3B80972B2DF8}" dt="2023-08-06T10:01:19.507" v="1448" actId="20577"/>
        <pc:sldMkLst>
          <pc:docMk/>
          <pc:sldMk cId="1983769409" sldId="537"/>
        </pc:sldMkLst>
        <pc:spChg chg="del">
          <ac:chgData name="Thomas Schühly" userId="fb893019dcb27e2f" providerId="LiveId" clId="{EEC3A01E-9CD1-40B4-BD26-3B80972B2DF8}" dt="2023-07-17T16:45:20.282" v="65" actId="6264"/>
          <ac:spMkLst>
            <pc:docMk/>
            <pc:sldMk cId="1983769409" sldId="537"/>
            <ac:spMk id="2" creationId="{D739FB1D-0AA9-5FD0-C848-4094650B20E1}"/>
          </ac:spMkLst>
        </pc:spChg>
        <pc:spChg chg="add del mod">
          <ac:chgData name="Thomas Schühly" userId="fb893019dcb27e2f" providerId="LiveId" clId="{EEC3A01E-9CD1-40B4-BD26-3B80972B2DF8}" dt="2023-07-17T16:45:20.282" v="65" actId="6264"/>
          <ac:spMkLst>
            <pc:docMk/>
            <pc:sldMk cId="1983769409" sldId="537"/>
            <ac:spMk id="3" creationId="{31A64F06-3516-598D-4F12-8C29CDEF165B}"/>
          </ac:spMkLst>
        </pc:spChg>
        <pc:spChg chg="mod ord">
          <ac:chgData name="Thomas Schühly" userId="fb893019dcb27e2f" providerId="LiveId" clId="{EEC3A01E-9CD1-40B4-BD26-3B80972B2DF8}" dt="2023-07-24T08:31:48.128" v="828" actId="700"/>
          <ac:spMkLst>
            <pc:docMk/>
            <pc:sldMk cId="1983769409" sldId="537"/>
            <ac:spMk id="4" creationId="{7D92D41F-5C62-85C7-63AE-9ED9D90BA419}"/>
          </ac:spMkLst>
        </pc:spChg>
        <pc:spChg chg="mod ord">
          <ac:chgData name="Thomas Schühly" userId="fb893019dcb27e2f" providerId="LiveId" clId="{EEC3A01E-9CD1-40B4-BD26-3B80972B2DF8}" dt="2023-07-24T08:31:48.128" v="828" actId="700"/>
          <ac:spMkLst>
            <pc:docMk/>
            <pc:sldMk cId="1983769409" sldId="537"/>
            <ac:spMk id="5" creationId="{6FA30A82-BCCB-FA1C-3E4D-57DE865A1F7B}"/>
          </ac:spMkLst>
        </pc:spChg>
        <pc:spChg chg="mod ord">
          <ac:chgData name="Thomas Schühly" userId="fb893019dcb27e2f" providerId="LiveId" clId="{EEC3A01E-9CD1-40B4-BD26-3B80972B2DF8}" dt="2023-07-24T08:31:48.128" v="828" actId="700"/>
          <ac:spMkLst>
            <pc:docMk/>
            <pc:sldMk cId="1983769409" sldId="537"/>
            <ac:spMk id="6" creationId="{25141588-5AF9-B3D9-5EE1-8D0C529224CA}"/>
          </ac:spMkLst>
        </pc:spChg>
        <pc:spChg chg="del">
          <ac:chgData name="Thomas Schühly" userId="fb893019dcb27e2f" providerId="LiveId" clId="{EEC3A01E-9CD1-40B4-BD26-3B80972B2DF8}" dt="2023-07-17T16:45:20.282" v="65" actId="6264"/>
          <ac:spMkLst>
            <pc:docMk/>
            <pc:sldMk cId="1983769409" sldId="537"/>
            <ac:spMk id="7" creationId="{E9EF1303-F4B2-56C9-EDCF-A57DC4AD0B5E}"/>
          </ac:spMkLst>
        </pc:spChg>
        <pc:spChg chg="add del mod">
          <ac:chgData name="Thomas Schühly" userId="fb893019dcb27e2f" providerId="LiveId" clId="{EEC3A01E-9CD1-40B4-BD26-3B80972B2DF8}" dt="2023-07-17T16:45:20.282" v="65" actId="6264"/>
          <ac:spMkLst>
            <pc:docMk/>
            <pc:sldMk cId="1983769409" sldId="537"/>
            <ac:spMk id="8" creationId="{BC89DC74-5861-D668-98CF-8B38CF05833E}"/>
          </ac:spMkLst>
        </pc:spChg>
        <pc:spChg chg="add del mod">
          <ac:chgData name="Thomas Schühly" userId="fb893019dcb27e2f" providerId="LiveId" clId="{EEC3A01E-9CD1-40B4-BD26-3B80972B2DF8}" dt="2023-07-17T16:45:20.282" v="65" actId="6264"/>
          <ac:spMkLst>
            <pc:docMk/>
            <pc:sldMk cId="1983769409" sldId="537"/>
            <ac:spMk id="10" creationId="{CE7C7C43-8ADC-769C-DDB5-2239360F71F3}"/>
          </ac:spMkLst>
        </pc:spChg>
        <pc:spChg chg="add del mod">
          <ac:chgData name="Thomas Schühly" userId="fb893019dcb27e2f" providerId="LiveId" clId="{EEC3A01E-9CD1-40B4-BD26-3B80972B2DF8}" dt="2023-07-17T16:45:20.282" v="65" actId="6264"/>
          <ac:spMkLst>
            <pc:docMk/>
            <pc:sldMk cId="1983769409" sldId="537"/>
            <ac:spMk id="12" creationId="{3B939343-2EE2-EEBE-B86D-58CB6D58F5BF}"/>
          </ac:spMkLst>
        </pc:spChg>
        <pc:spChg chg="add del mod ord">
          <ac:chgData name="Thomas Schühly" userId="fb893019dcb27e2f" providerId="LiveId" clId="{EEC3A01E-9CD1-40B4-BD26-3B80972B2DF8}" dt="2023-07-17T16:56:31.107" v="326" actId="6264"/>
          <ac:spMkLst>
            <pc:docMk/>
            <pc:sldMk cId="1983769409" sldId="537"/>
            <ac:spMk id="13" creationId="{18ED9FB8-7AA8-71D3-F214-22D83BF9F343}"/>
          </ac:spMkLst>
        </pc:spChg>
        <pc:spChg chg="add del mod ord">
          <ac:chgData name="Thomas Schühly" userId="fb893019dcb27e2f" providerId="LiveId" clId="{EEC3A01E-9CD1-40B4-BD26-3B80972B2DF8}" dt="2023-07-17T16:56:31.107" v="326" actId="6264"/>
          <ac:spMkLst>
            <pc:docMk/>
            <pc:sldMk cId="1983769409" sldId="537"/>
            <ac:spMk id="14" creationId="{628A2E8C-AF3F-8687-370D-8B55DAACB497}"/>
          </ac:spMkLst>
        </pc:spChg>
        <pc:spChg chg="add del mod">
          <ac:chgData name="Thomas Schühly" userId="fb893019dcb27e2f" providerId="LiveId" clId="{EEC3A01E-9CD1-40B4-BD26-3B80972B2DF8}" dt="2023-07-17T16:56:31.107" v="326" actId="6264"/>
          <ac:spMkLst>
            <pc:docMk/>
            <pc:sldMk cId="1983769409" sldId="537"/>
            <ac:spMk id="15" creationId="{1A75AC79-ABDA-E3A9-2123-E7811534C49A}"/>
          </ac:spMkLst>
        </pc:spChg>
        <pc:spChg chg="add del mod">
          <ac:chgData name="Thomas Schühly" userId="fb893019dcb27e2f" providerId="LiveId" clId="{EEC3A01E-9CD1-40B4-BD26-3B80972B2DF8}" dt="2023-07-17T16:56:31.107" v="326" actId="6264"/>
          <ac:spMkLst>
            <pc:docMk/>
            <pc:sldMk cId="1983769409" sldId="537"/>
            <ac:spMk id="16" creationId="{4860A40C-1292-3DDD-6F76-A66D6477D470}"/>
          </ac:spMkLst>
        </pc:spChg>
        <pc:spChg chg="add del mod">
          <ac:chgData name="Thomas Schühly" userId="fb893019dcb27e2f" providerId="LiveId" clId="{EEC3A01E-9CD1-40B4-BD26-3B80972B2DF8}" dt="2023-07-17T16:56:31.107" v="326" actId="6264"/>
          <ac:spMkLst>
            <pc:docMk/>
            <pc:sldMk cId="1983769409" sldId="537"/>
            <ac:spMk id="17" creationId="{CD6A9D54-B58A-610C-C508-5A582D6AB278}"/>
          </ac:spMkLst>
        </pc:spChg>
        <pc:spChg chg="add del mod">
          <ac:chgData name="Thomas Schühly" userId="fb893019dcb27e2f" providerId="LiveId" clId="{EEC3A01E-9CD1-40B4-BD26-3B80972B2DF8}" dt="2023-07-17T16:56:31.107" v="326" actId="6264"/>
          <ac:spMkLst>
            <pc:docMk/>
            <pc:sldMk cId="1983769409" sldId="537"/>
            <ac:spMk id="18" creationId="{A179A6A0-211C-756E-F4A7-86355CB50D3A}"/>
          </ac:spMkLst>
        </pc:spChg>
        <pc:spChg chg="add del mod ord">
          <ac:chgData name="Thomas Schühly" userId="fb893019dcb27e2f" providerId="LiveId" clId="{EEC3A01E-9CD1-40B4-BD26-3B80972B2DF8}" dt="2023-07-17T17:03:00.640" v="383" actId="6264"/>
          <ac:spMkLst>
            <pc:docMk/>
            <pc:sldMk cId="1983769409" sldId="537"/>
            <ac:spMk id="19" creationId="{A7EA8D97-0DD1-0FF5-B094-13DAB110D978}"/>
          </ac:spMkLst>
        </pc:spChg>
        <pc:spChg chg="add del mod ord">
          <ac:chgData name="Thomas Schühly" userId="fb893019dcb27e2f" providerId="LiveId" clId="{EEC3A01E-9CD1-40B4-BD26-3B80972B2DF8}" dt="2023-07-17T17:03:00.640" v="383" actId="6264"/>
          <ac:spMkLst>
            <pc:docMk/>
            <pc:sldMk cId="1983769409" sldId="537"/>
            <ac:spMk id="20" creationId="{A33B8068-CC9D-D421-DDA9-534FFE8AABD2}"/>
          </ac:spMkLst>
        </pc:spChg>
        <pc:spChg chg="add del mod">
          <ac:chgData name="Thomas Schühly" userId="fb893019dcb27e2f" providerId="LiveId" clId="{EEC3A01E-9CD1-40B4-BD26-3B80972B2DF8}" dt="2023-07-17T17:03:00.640" v="383" actId="6264"/>
          <ac:spMkLst>
            <pc:docMk/>
            <pc:sldMk cId="1983769409" sldId="537"/>
            <ac:spMk id="21" creationId="{5544BC88-5652-8285-240F-CB413AF76D51}"/>
          </ac:spMkLst>
        </pc:spChg>
        <pc:spChg chg="add del mod">
          <ac:chgData name="Thomas Schühly" userId="fb893019dcb27e2f" providerId="LiveId" clId="{EEC3A01E-9CD1-40B4-BD26-3B80972B2DF8}" dt="2023-07-17T17:03:00.640" v="383" actId="6264"/>
          <ac:spMkLst>
            <pc:docMk/>
            <pc:sldMk cId="1983769409" sldId="537"/>
            <ac:spMk id="22" creationId="{13C99CF6-0004-21AC-618F-A21FAD077754}"/>
          </ac:spMkLst>
        </pc:spChg>
        <pc:spChg chg="add del mod">
          <ac:chgData name="Thomas Schühly" userId="fb893019dcb27e2f" providerId="LiveId" clId="{EEC3A01E-9CD1-40B4-BD26-3B80972B2DF8}" dt="2023-07-17T17:03:00.640" v="383" actId="6264"/>
          <ac:spMkLst>
            <pc:docMk/>
            <pc:sldMk cId="1983769409" sldId="537"/>
            <ac:spMk id="23" creationId="{0EF85193-9A4B-4BBB-71A8-90B593ABDB90}"/>
          </ac:spMkLst>
        </pc:spChg>
        <pc:spChg chg="add del mod">
          <ac:chgData name="Thomas Schühly" userId="fb893019dcb27e2f" providerId="LiveId" clId="{EEC3A01E-9CD1-40B4-BD26-3B80972B2DF8}" dt="2023-07-17T17:03:00.640" v="383" actId="6264"/>
          <ac:spMkLst>
            <pc:docMk/>
            <pc:sldMk cId="1983769409" sldId="537"/>
            <ac:spMk id="24" creationId="{B568261A-B26C-4C1E-66AB-E1B1FBA739E6}"/>
          </ac:spMkLst>
        </pc:spChg>
        <pc:spChg chg="add del mod ord">
          <ac:chgData name="Thomas Schühly" userId="fb893019dcb27e2f" providerId="LiveId" clId="{EEC3A01E-9CD1-40B4-BD26-3B80972B2DF8}" dt="2023-07-24T08:31:48.128" v="828" actId="700"/>
          <ac:spMkLst>
            <pc:docMk/>
            <pc:sldMk cId="1983769409" sldId="537"/>
            <ac:spMk id="25" creationId="{9A0D7281-7BC5-AE5C-15F0-0E80C89A0FD2}"/>
          </ac:spMkLst>
        </pc:spChg>
        <pc:spChg chg="add del mod ord">
          <ac:chgData name="Thomas Schühly" userId="fb893019dcb27e2f" providerId="LiveId" clId="{EEC3A01E-9CD1-40B4-BD26-3B80972B2DF8}" dt="2023-07-24T08:31:48.128" v="828" actId="700"/>
          <ac:spMkLst>
            <pc:docMk/>
            <pc:sldMk cId="1983769409" sldId="537"/>
            <ac:spMk id="26" creationId="{559A8486-7AE3-1269-E155-AF2B109C98D2}"/>
          </ac:spMkLst>
        </pc:spChg>
        <pc:picChg chg="add mod">
          <ac:chgData name="Thomas Schühly" userId="fb893019dcb27e2f" providerId="LiveId" clId="{EEC3A01E-9CD1-40B4-BD26-3B80972B2DF8}" dt="2023-08-01T18:25:00.631" v="1036" actId="1076"/>
          <ac:picMkLst>
            <pc:docMk/>
            <pc:sldMk cId="1983769409" sldId="537"/>
            <ac:picMk id="2" creationId="{1C8AC9B9-F72D-5A3B-3AC4-9494F856DAB5}"/>
          </ac:picMkLst>
        </pc:picChg>
        <pc:picChg chg="del mod ord">
          <ac:chgData name="Thomas Schühly" userId="fb893019dcb27e2f" providerId="LiveId" clId="{EEC3A01E-9CD1-40B4-BD26-3B80972B2DF8}" dt="2023-08-01T16:22:40.232" v="1030" actId="478"/>
          <ac:picMkLst>
            <pc:docMk/>
            <pc:sldMk cId="1983769409" sldId="537"/>
            <ac:picMk id="9" creationId="{3838958E-4D61-1EA7-5F87-72D6FF58C0CF}"/>
          </ac:picMkLst>
        </pc:picChg>
        <pc:picChg chg="mod">
          <ac:chgData name="Thomas Schühly" userId="fb893019dcb27e2f" providerId="LiveId" clId="{EEC3A01E-9CD1-40B4-BD26-3B80972B2DF8}" dt="2023-08-01T18:25:07.512" v="1038" actId="1076"/>
          <ac:picMkLst>
            <pc:docMk/>
            <pc:sldMk cId="1983769409" sldId="537"/>
            <ac:picMk id="11" creationId="{5B0A474A-A722-8D25-679C-3A7440E5F301}"/>
          </ac:picMkLst>
        </pc:picChg>
      </pc:sldChg>
      <pc:sldChg chg="addSp delSp modSp mod modClrScheme chgLayout modNotesTx">
        <pc:chgData name="Thomas Schühly" userId="fb893019dcb27e2f" providerId="LiveId" clId="{EEC3A01E-9CD1-40B4-BD26-3B80972B2DF8}" dt="2023-08-06T10:01:44.278" v="1449"/>
        <pc:sldMkLst>
          <pc:docMk/>
          <pc:sldMk cId="2418447894" sldId="538"/>
        </pc:sldMkLst>
        <pc:spChg chg="del">
          <ac:chgData name="Thomas Schühly" userId="fb893019dcb27e2f" providerId="LiveId" clId="{EEC3A01E-9CD1-40B4-BD26-3B80972B2DF8}" dt="2023-07-17T16:45:20.282" v="65" actId="6264"/>
          <ac:spMkLst>
            <pc:docMk/>
            <pc:sldMk cId="2418447894" sldId="538"/>
            <ac:spMk id="2" creationId="{F7F8C486-AEBD-6758-7664-4011FB66AE7A}"/>
          </ac:spMkLst>
        </pc:spChg>
        <pc:spChg chg="add del mod">
          <ac:chgData name="Thomas Schühly" userId="fb893019dcb27e2f" providerId="LiveId" clId="{EEC3A01E-9CD1-40B4-BD26-3B80972B2DF8}" dt="2023-07-17T16:45:20.282" v="65" actId="6264"/>
          <ac:spMkLst>
            <pc:docMk/>
            <pc:sldMk cId="2418447894" sldId="538"/>
            <ac:spMk id="3" creationId="{DFE874E4-2459-D54A-9F25-1739FCD210D0}"/>
          </ac:spMkLst>
        </pc:spChg>
        <pc:spChg chg="mod ord">
          <ac:chgData name="Thomas Schühly" userId="fb893019dcb27e2f" providerId="LiveId" clId="{EEC3A01E-9CD1-40B4-BD26-3B80972B2DF8}" dt="2023-08-01T18:36:48.206" v="1085" actId="700"/>
          <ac:spMkLst>
            <pc:docMk/>
            <pc:sldMk cId="2418447894" sldId="538"/>
            <ac:spMk id="4" creationId="{B7E445F7-FCFB-5689-6FDA-8AC87FCA6E77}"/>
          </ac:spMkLst>
        </pc:spChg>
        <pc:spChg chg="mod ord">
          <ac:chgData name="Thomas Schühly" userId="fb893019dcb27e2f" providerId="LiveId" clId="{EEC3A01E-9CD1-40B4-BD26-3B80972B2DF8}" dt="2023-08-01T18:36:48.206" v="1085" actId="700"/>
          <ac:spMkLst>
            <pc:docMk/>
            <pc:sldMk cId="2418447894" sldId="538"/>
            <ac:spMk id="5" creationId="{219B4598-91DC-9DA1-EF9B-CF0EA9F3EBBB}"/>
          </ac:spMkLst>
        </pc:spChg>
        <pc:spChg chg="mod ord">
          <ac:chgData name="Thomas Schühly" userId="fb893019dcb27e2f" providerId="LiveId" clId="{EEC3A01E-9CD1-40B4-BD26-3B80972B2DF8}" dt="2023-08-01T18:36:48.206" v="1085" actId="700"/>
          <ac:spMkLst>
            <pc:docMk/>
            <pc:sldMk cId="2418447894" sldId="538"/>
            <ac:spMk id="6" creationId="{4F557F04-6AD6-B0AD-6533-A18F90ED4C42}"/>
          </ac:spMkLst>
        </pc:spChg>
        <pc:spChg chg="del">
          <ac:chgData name="Thomas Schühly" userId="fb893019dcb27e2f" providerId="LiveId" clId="{EEC3A01E-9CD1-40B4-BD26-3B80972B2DF8}" dt="2023-07-17T16:45:20.282" v="65" actId="6264"/>
          <ac:spMkLst>
            <pc:docMk/>
            <pc:sldMk cId="2418447894" sldId="538"/>
            <ac:spMk id="7" creationId="{4516AA18-477A-43C6-9BF7-826B667A5100}"/>
          </ac:spMkLst>
        </pc:spChg>
        <pc:spChg chg="add del mod">
          <ac:chgData name="Thomas Schühly" userId="fb893019dcb27e2f" providerId="LiveId" clId="{EEC3A01E-9CD1-40B4-BD26-3B80972B2DF8}" dt="2023-07-17T16:45:20.282" v="65" actId="6264"/>
          <ac:spMkLst>
            <pc:docMk/>
            <pc:sldMk cId="2418447894" sldId="538"/>
            <ac:spMk id="8" creationId="{6E8A93DD-B60F-5895-C342-4775D728772C}"/>
          </ac:spMkLst>
        </pc:spChg>
        <pc:spChg chg="add del mod">
          <ac:chgData name="Thomas Schühly" userId="fb893019dcb27e2f" providerId="LiveId" clId="{EEC3A01E-9CD1-40B4-BD26-3B80972B2DF8}" dt="2023-07-17T16:45:20.282" v="65" actId="6264"/>
          <ac:spMkLst>
            <pc:docMk/>
            <pc:sldMk cId="2418447894" sldId="538"/>
            <ac:spMk id="9" creationId="{43AB908D-6313-F70C-AD42-F52826952690}"/>
          </ac:spMkLst>
        </pc:spChg>
        <pc:spChg chg="add del mod ord">
          <ac:chgData name="Thomas Schühly" userId="fb893019dcb27e2f" providerId="LiveId" clId="{EEC3A01E-9CD1-40B4-BD26-3B80972B2DF8}" dt="2023-07-17T16:56:31.107" v="326" actId="6264"/>
          <ac:spMkLst>
            <pc:docMk/>
            <pc:sldMk cId="2418447894" sldId="538"/>
            <ac:spMk id="10" creationId="{C591BB7D-AC7C-C19B-C880-95FCA5FF6400}"/>
          </ac:spMkLst>
        </pc:spChg>
        <pc:spChg chg="del">
          <ac:chgData name="Thomas Schühly" userId="fb893019dcb27e2f" providerId="LiveId" clId="{EEC3A01E-9CD1-40B4-BD26-3B80972B2DF8}" dt="2023-07-17T16:45:20.282" v="65" actId="6264"/>
          <ac:spMkLst>
            <pc:docMk/>
            <pc:sldMk cId="2418447894" sldId="538"/>
            <ac:spMk id="11" creationId="{94512341-1AC1-CB5D-FC89-8551065D8CC0}"/>
          </ac:spMkLst>
        </pc:spChg>
        <pc:spChg chg="add del mod ord">
          <ac:chgData name="Thomas Schühly" userId="fb893019dcb27e2f" providerId="LiveId" clId="{EEC3A01E-9CD1-40B4-BD26-3B80972B2DF8}" dt="2023-07-17T16:56:31.107" v="326" actId="6264"/>
          <ac:spMkLst>
            <pc:docMk/>
            <pc:sldMk cId="2418447894" sldId="538"/>
            <ac:spMk id="12" creationId="{03F6B0DE-D194-40E3-9515-E88C7CF02E78}"/>
          </ac:spMkLst>
        </pc:spChg>
        <pc:spChg chg="add del mod ord">
          <ac:chgData name="Thomas Schühly" userId="fb893019dcb27e2f" providerId="LiveId" clId="{EEC3A01E-9CD1-40B4-BD26-3B80972B2DF8}" dt="2023-07-17T16:56:31.107" v="326" actId="6264"/>
          <ac:spMkLst>
            <pc:docMk/>
            <pc:sldMk cId="2418447894" sldId="538"/>
            <ac:spMk id="14" creationId="{B21CCF39-CD15-A5A4-1103-D3799FC28D5B}"/>
          </ac:spMkLst>
        </pc:spChg>
        <pc:spChg chg="add del mod">
          <ac:chgData name="Thomas Schühly" userId="fb893019dcb27e2f" providerId="LiveId" clId="{EEC3A01E-9CD1-40B4-BD26-3B80972B2DF8}" dt="2023-07-17T16:56:31.107" v="326" actId="6264"/>
          <ac:spMkLst>
            <pc:docMk/>
            <pc:sldMk cId="2418447894" sldId="538"/>
            <ac:spMk id="16" creationId="{80E57E7E-E7EE-31D7-F988-3237AF5B962F}"/>
          </ac:spMkLst>
        </pc:spChg>
        <pc:spChg chg="add del mod">
          <ac:chgData name="Thomas Schühly" userId="fb893019dcb27e2f" providerId="LiveId" clId="{EEC3A01E-9CD1-40B4-BD26-3B80972B2DF8}" dt="2023-07-17T16:56:31.107" v="326" actId="6264"/>
          <ac:spMkLst>
            <pc:docMk/>
            <pc:sldMk cId="2418447894" sldId="538"/>
            <ac:spMk id="17" creationId="{5071F79B-DB14-FBD7-A33A-A36155E93A06}"/>
          </ac:spMkLst>
        </pc:spChg>
        <pc:spChg chg="add del mod">
          <ac:chgData name="Thomas Schühly" userId="fb893019dcb27e2f" providerId="LiveId" clId="{EEC3A01E-9CD1-40B4-BD26-3B80972B2DF8}" dt="2023-07-17T16:56:31.107" v="326" actId="6264"/>
          <ac:spMkLst>
            <pc:docMk/>
            <pc:sldMk cId="2418447894" sldId="538"/>
            <ac:spMk id="18" creationId="{7363B5D7-ED82-FAF0-43B4-D9C3DF229BCF}"/>
          </ac:spMkLst>
        </pc:spChg>
        <pc:spChg chg="add del mod ord">
          <ac:chgData name="Thomas Schühly" userId="fb893019dcb27e2f" providerId="LiveId" clId="{EEC3A01E-9CD1-40B4-BD26-3B80972B2DF8}" dt="2023-07-17T17:03:00.640" v="383" actId="6264"/>
          <ac:spMkLst>
            <pc:docMk/>
            <pc:sldMk cId="2418447894" sldId="538"/>
            <ac:spMk id="19" creationId="{286354A4-7D37-33B2-1EA8-245B9AB2A980}"/>
          </ac:spMkLst>
        </pc:spChg>
        <pc:spChg chg="add del mod ord">
          <ac:chgData name="Thomas Schühly" userId="fb893019dcb27e2f" providerId="LiveId" clId="{EEC3A01E-9CD1-40B4-BD26-3B80972B2DF8}" dt="2023-07-17T17:03:00.640" v="383" actId="6264"/>
          <ac:spMkLst>
            <pc:docMk/>
            <pc:sldMk cId="2418447894" sldId="538"/>
            <ac:spMk id="20" creationId="{5A820273-F2ED-526C-C05E-D6E2F88BD138}"/>
          </ac:spMkLst>
        </pc:spChg>
        <pc:spChg chg="add del mod ord">
          <ac:chgData name="Thomas Schühly" userId="fb893019dcb27e2f" providerId="LiveId" clId="{EEC3A01E-9CD1-40B4-BD26-3B80972B2DF8}" dt="2023-07-17T17:03:00.640" v="383" actId="6264"/>
          <ac:spMkLst>
            <pc:docMk/>
            <pc:sldMk cId="2418447894" sldId="538"/>
            <ac:spMk id="21" creationId="{3418F891-F01C-6033-8D4F-91BCF050DB10}"/>
          </ac:spMkLst>
        </pc:spChg>
        <pc:spChg chg="add del mod">
          <ac:chgData name="Thomas Schühly" userId="fb893019dcb27e2f" providerId="LiveId" clId="{EEC3A01E-9CD1-40B4-BD26-3B80972B2DF8}" dt="2023-07-17T17:03:00.640" v="383" actId="6264"/>
          <ac:spMkLst>
            <pc:docMk/>
            <pc:sldMk cId="2418447894" sldId="538"/>
            <ac:spMk id="22" creationId="{ADFFDAD4-D8BE-E8A5-D863-A5959DE6664E}"/>
          </ac:spMkLst>
        </pc:spChg>
        <pc:spChg chg="add del mod">
          <ac:chgData name="Thomas Schühly" userId="fb893019dcb27e2f" providerId="LiveId" clId="{EEC3A01E-9CD1-40B4-BD26-3B80972B2DF8}" dt="2023-07-17T17:03:00.640" v="383" actId="6264"/>
          <ac:spMkLst>
            <pc:docMk/>
            <pc:sldMk cId="2418447894" sldId="538"/>
            <ac:spMk id="23" creationId="{E397F5D0-1B67-1D71-F372-C5D69CEBEF19}"/>
          </ac:spMkLst>
        </pc:spChg>
        <pc:spChg chg="add del mod">
          <ac:chgData name="Thomas Schühly" userId="fb893019dcb27e2f" providerId="LiveId" clId="{EEC3A01E-9CD1-40B4-BD26-3B80972B2DF8}" dt="2023-07-17T17:03:00.640" v="383" actId="6264"/>
          <ac:spMkLst>
            <pc:docMk/>
            <pc:sldMk cId="2418447894" sldId="538"/>
            <ac:spMk id="24" creationId="{AD2AC9B8-D41D-B78D-C3A2-751AE5EB53FD}"/>
          </ac:spMkLst>
        </pc:spChg>
        <pc:spChg chg="add del mod ord">
          <ac:chgData name="Thomas Schühly" userId="fb893019dcb27e2f" providerId="LiveId" clId="{EEC3A01E-9CD1-40B4-BD26-3B80972B2DF8}" dt="2023-07-24T08:31:48.128" v="828" actId="700"/>
          <ac:spMkLst>
            <pc:docMk/>
            <pc:sldMk cId="2418447894" sldId="538"/>
            <ac:spMk id="25" creationId="{EB60BD5E-FB67-B626-B9B6-3306283E3D19}"/>
          </ac:spMkLst>
        </pc:spChg>
        <pc:spChg chg="add del mod ord">
          <ac:chgData name="Thomas Schühly" userId="fb893019dcb27e2f" providerId="LiveId" clId="{EEC3A01E-9CD1-40B4-BD26-3B80972B2DF8}" dt="2023-07-24T08:31:48.128" v="828" actId="700"/>
          <ac:spMkLst>
            <pc:docMk/>
            <pc:sldMk cId="2418447894" sldId="538"/>
            <ac:spMk id="26" creationId="{909940A9-D385-71BD-1DA9-624438DD98C6}"/>
          </ac:spMkLst>
        </pc:spChg>
        <pc:spChg chg="add del mod ord">
          <ac:chgData name="Thomas Schühly" userId="fb893019dcb27e2f" providerId="LiveId" clId="{EEC3A01E-9CD1-40B4-BD26-3B80972B2DF8}" dt="2023-07-24T08:31:48.128" v="828" actId="700"/>
          <ac:spMkLst>
            <pc:docMk/>
            <pc:sldMk cId="2418447894" sldId="538"/>
            <ac:spMk id="27" creationId="{84E71F14-C79C-4964-F0D6-062B61A49A85}"/>
          </ac:spMkLst>
        </pc:spChg>
        <pc:picChg chg="add del mod">
          <ac:chgData name="Thomas Schühly" userId="fb893019dcb27e2f" providerId="LiveId" clId="{EEC3A01E-9CD1-40B4-BD26-3B80972B2DF8}" dt="2023-08-02T09:54:17.076" v="1269" actId="478"/>
          <ac:picMkLst>
            <pc:docMk/>
            <pc:sldMk cId="2418447894" sldId="538"/>
            <ac:picMk id="3" creationId="{18A09E9D-E5C6-35FC-9DED-86DDEA0F138F}"/>
          </ac:picMkLst>
        </pc:picChg>
        <pc:picChg chg="add del mod">
          <ac:chgData name="Thomas Schühly" userId="fb893019dcb27e2f" providerId="LiveId" clId="{EEC3A01E-9CD1-40B4-BD26-3B80972B2DF8}" dt="2023-08-01T18:36:10.657" v="1076" actId="478"/>
          <ac:picMkLst>
            <pc:docMk/>
            <pc:sldMk cId="2418447894" sldId="538"/>
            <ac:picMk id="3" creationId="{2575C9A1-69E8-52FA-BB02-6066FE4B65DF}"/>
          </ac:picMkLst>
        </pc:picChg>
        <pc:picChg chg="add mod ord">
          <ac:chgData name="Thomas Schühly" userId="fb893019dcb27e2f" providerId="LiveId" clId="{EEC3A01E-9CD1-40B4-BD26-3B80972B2DF8}" dt="2023-08-02T09:54:38.112" v="1274" actId="167"/>
          <ac:picMkLst>
            <pc:docMk/>
            <pc:sldMk cId="2418447894" sldId="538"/>
            <ac:picMk id="5" creationId="{7B64AA3A-282B-6DBE-2727-E50D56722A23}"/>
          </ac:picMkLst>
        </pc:picChg>
        <pc:picChg chg="add del mod">
          <ac:chgData name="Thomas Schühly" userId="fb893019dcb27e2f" providerId="LiveId" clId="{EEC3A01E-9CD1-40B4-BD26-3B80972B2DF8}" dt="2023-08-01T18:31:51.087" v="1063" actId="478"/>
          <ac:picMkLst>
            <pc:docMk/>
            <pc:sldMk cId="2418447894" sldId="538"/>
            <ac:picMk id="7" creationId="{6C4B8556-C307-8411-B879-C3911FE4451D}"/>
          </ac:picMkLst>
        </pc:picChg>
        <pc:picChg chg="add mod">
          <ac:chgData name="Thomas Schühly" userId="fb893019dcb27e2f" providerId="LiveId" clId="{EEC3A01E-9CD1-40B4-BD26-3B80972B2DF8}" dt="2023-08-01T18:36:38.856" v="1084" actId="14100"/>
          <ac:picMkLst>
            <pc:docMk/>
            <pc:sldMk cId="2418447894" sldId="538"/>
            <ac:picMk id="9" creationId="{EAF72080-8F57-E8B5-E68E-7A6371C86E7E}"/>
          </ac:picMkLst>
        </pc:picChg>
        <pc:picChg chg="add del mod">
          <ac:chgData name="Thomas Schühly" userId="fb893019dcb27e2f" providerId="LiveId" clId="{EEC3A01E-9CD1-40B4-BD26-3B80972B2DF8}" dt="2023-08-02T09:53:48.736" v="1266" actId="478"/>
          <ac:picMkLst>
            <pc:docMk/>
            <pc:sldMk cId="2418447894" sldId="538"/>
            <ac:picMk id="11" creationId="{4A8DF9AA-8AC7-41E6-1E7E-7B52E51E70F9}"/>
          </ac:picMkLst>
        </pc:picChg>
        <pc:picChg chg="del">
          <ac:chgData name="Thomas Schühly" userId="fb893019dcb27e2f" providerId="LiveId" clId="{EEC3A01E-9CD1-40B4-BD26-3B80972B2DF8}" dt="2023-08-01T16:22:24.764" v="1029" actId="478"/>
          <ac:picMkLst>
            <pc:docMk/>
            <pc:sldMk cId="2418447894" sldId="538"/>
            <ac:picMk id="13" creationId="{19CFCA22-9E2E-B36C-31AD-CF518FDDE674}"/>
          </ac:picMkLst>
        </pc:picChg>
        <pc:picChg chg="add mod">
          <ac:chgData name="Thomas Schühly" userId="fb893019dcb27e2f" providerId="LiveId" clId="{EEC3A01E-9CD1-40B4-BD26-3B80972B2DF8}" dt="2023-08-01T18:36:30.120" v="1081" actId="1076"/>
          <ac:picMkLst>
            <pc:docMk/>
            <pc:sldMk cId="2418447894" sldId="538"/>
            <ac:picMk id="13" creationId="{DCB3C9A6-8DD1-AFD4-10A8-7F814CCD7BA2}"/>
          </ac:picMkLst>
        </pc:picChg>
        <pc:picChg chg="del mod">
          <ac:chgData name="Thomas Schühly" userId="fb893019dcb27e2f" providerId="LiveId" clId="{EEC3A01E-9CD1-40B4-BD26-3B80972B2DF8}" dt="2023-08-01T18:31:10.815" v="1050" actId="478"/>
          <ac:picMkLst>
            <pc:docMk/>
            <pc:sldMk cId="2418447894" sldId="538"/>
            <ac:picMk id="15" creationId="{E7B1221D-EE08-18F3-D935-D2912FA8C143}"/>
          </ac:picMkLst>
        </pc:picChg>
      </pc:sldChg>
      <pc:sldChg chg="addSp delSp modSp mod modClrScheme chgLayout modNotesTx">
        <pc:chgData name="Thomas Schühly" userId="fb893019dcb27e2f" providerId="LiveId" clId="{EEC3A01E-9CD1-40B4-BD26-3B80972B2DF8}" dt="2023-08-06T10:07:36.697" v="1479"/>
        <pc:sldMkLst>
          <pc:docMk/>
          <pc:sldMk cId="1091794007" sldId="539"/>
        </pc:sldMkLst>
        <pc:spChg chg="mod ord">
          <ac:chgData name="Thomas Schühly" userId="fb893019dcb27e2f" providerId="LiveId" clId="{EEC3A01E-9CD1-40B4-BD26-3B80972B2DF8}" dt="2023-08-02T09:56:49.701" v="1281" actId="1076"/>
          <ac:spMkLst>
            <pc:docMk/>
            <pc:sldMk cId="1091794007" sldId="539"/>
            <ac:spMk id="2" creationId="{CD25D792-141A-5190-4D05-8553C9D5E5BB}"/>
          </ac:spMkLst>
        </pc:spChg>
        <pc:spChg chg="add del mod">
          <ac:chgData name="Thomas Schühly" userId="fb893019dcb27e2f" providerId="LiveId" clId="{EEC3A01E-9CD1-40B4-BD26-3B80972B2DF8}" dt="2023-07-17T16:45:20.282" v="65" actId="6264"/>
          <ac:spMkLst>
            <pc:docMk/>
            <pc:sldMk cId="1091794007" sldId="539"/>
            <ac:spMk id="3" creationId="{383778DA-4699-5A3E-EF54-3A00E92A4875}"/>
          </ac:spMkLst>
        </pc:spChg>
        <pc:spChg chg="mod ord">
          <ac:chgData name="Thomas Schühly" userId="fb893019dcb27e2f" providerId="LiveId" clId="{EEC3A01E-9CD1-40B4-BD26-3B80972B2DF8}" dt="2023-08-02T09:56:37.797" v="1278" actId="700"/>
          <ac:spMkLst>
            <pc:docMk/>
            <pc:sldMk cId="1091794007" sldId="539"/>
            <ac:spMk id="4" creationId="{D633526A-F9F6-74DA-E33F-91DD90AEAE28}"/>
          </ac:spMkLst>
        </pc:spChg>
        <pc:spChg chg="mod ord">
          <ac:chgData name="Thomas Schühly" userId="fb893019dcb27e2f" providerId="LiveId" clId="{EEC3A01E-9CD1-40B4-BD26-3B80972B2DF8}" dt="2023-08-02T09:56:37.797" v="1278" actId="700"/>
          <ac:spMkLst>
            <pc:docMk/>
            <pc:sldMk cId="1091794007" sldId="539"/>
            <ac:spMk id="5" creationId="{1A7CF811-A04A-B767-6AA7-7B662772D4ED}"/>
          </ac:spMkLst>
        </pc:spChg>
        <pc:spChg chg="mod ord">
          <ac:chgData name="Thomas Schühly" userId="fb893019dcb27e2f" providerId="LiveId" clId="{EEC3A01E-9CD1-40B4-BD26-3B80972B2DF8}" dt="2023-08-02T09:56:37.797" v="1278" actId="700"/>
          <ac:spMkLst>
            <pc:docMk/>
            <pc:sldMk cId="1091794007" sldId="539"/>
            <ac:spMk id="6" creationId="{6D6BB004-4E4B-7027-E59B-73245369BFC6}"/>
          </ac:spMkLst>
        </pc:spChg>
        <pc:spChg chg="add del mod">
          <ac:chgData name="Thomas Schühly" userId="fb893019dcb27e2f" providerId="LiveId" clId="{EEC3A01E-9CD1-40B4-BD26-3B80972B2DF8}" dt="2023-07-17T16:45:20.282" v="65" actId="6264"/>
          <ac:spMkLst>
            <pc:docMk/>
            <pc:sldMk cId="1091794007" sldId="539"/>
            <ac:spMk id="7" creationId="{3EFC4505-D8AB-664F-7A17-FD552E8500A2}"/>
          </ac:spMkLst>
        </pc:spChg>
        <pc:spChg chg="add del mod">
          <ac:chgData name="Thomas Schühly" userId="fb893019dcb27e2f" providerId="LiveId" clId="{EEC3A01E-9CD1-40B4-BD26-3B80972B2DF8}" dt="2023-07-17T16:45:20.282" v="65" actId="6264"/>
          <ac:spMkLst>
            <pc:docMk/>
            <pc:sldMk cId="1091794007" sldId="539"/>
            <ac:spMk id="8" creationId="{E7BE6BB6-3D67-F5E6-4CF5-C09310994B0B}"/>
          </ac:spMkLst>
        </pc:spChg>
        <pc:spChg chg="add del mod">
          <ac:chgData name="Thomas Schühly" userId="fb893019dcb27e2f" providerId="LiveId" clId="{EEC3A01E-9CD1-40B4-BD26-3B80972B2DF8}" dt="2023-07-17T16:45:20.282" v="65" actId="6264"/>
          <ac:spMkLst>
            <pc:docMk/>
            <pc:sldMk cId="1091794007" sldId="539"/>
            <ac:spMk id="10" creationId="{A3B45C47-A443-7E90-2286-B43CC55DA795}"/>
          </ac:spMkLst>
        </pc:spChg>
        <pc:spChg chg="add del mod">
          <ac:chgData name="Thomas Schühly" userId="fb893019dcb27e2f" providerId="LiveId" clId="{EEC3A01E-9CD1-40B4-BD26-3B80972B2DF8}" dt="2023-07-17T16:45:20.282" v="65" actId="6264"/>
          <ac:spMkLst>
            <pc:docMk/>
            <pc:sldMk cId="1091794007" sldId="539"/>
            <ac:spMk id="11" creationId="{48DC360D-67AE-BFF5-1D8E-63E69DF56089}"/>
          </ac:spMkLst>
        </pc:spChg>
        <pc:spChg chg="add del mod ord">
          <ac:chgData name="Thomas Schühly" userId="fb893019dcb27e2f" providerId="LiveId" clId="{EEC3A01E-9CD1-40B4-BD26-3B80972B2DF8}" dt="2023-07-17T16:56:31.107" v="326" actId="6264"/>
          <ac:spMkLst>
            <pc:docMk/>
            <pc:sldMk cId="1091794007" sldId="539"/>
            <ac:spMk id="12" creationId="{79509C95-6540-6243-1492-9FE9F46993B6}"/>
          </ac:spMkLst>
        </pc:spChg>
        <pc:spChg chg="add del mod">
          <ac:chgData name="Thomas Schühly" userId="fb893019dcb27e2f" providerId="LiveId" clId="{EEC3A01E-9CD1-40B4-BD26-3B80972B2DF8}" dt="2023-07-17T16:56:31.107" v="326" actId="6264"/>
          <ac:spMkLst>
            <pc:docMk/>
            <pc:sldMk cId="1091794007" sldId="539"/>
            <ac:spMk id="13" creationId="{E3332058-EC60-0198-82D1-5910347CF0D5}"/>
          </ac:spMkLst>
        </pc:spChg>
        <pc:spChg chg="add del mod">
          <ac:chgData name="Thomas Schühly" userId="fb893019dcb27e2f" providerId="LiveId" clId="{EEC3A01E-9CD1-40B4-BD26-3B80972B2DF8}" dt="2023-07-17T16:56:31.107" v="326" actId="6264"/>
          <ac:spMkLst>
            <pc:docMk/>
            <pc:sldMk cId="1091794007" sldId="539"/>
            <ac:spMk id="14" creationId="{45A6BB28-2201-4E41-358E-3988825AF104}"/>
          </ac:spMkLst>
        </pc:spChg>
        <pc:spChg chg="add del mod">
          <ac:chgData name="Thomas Schühly" userId="fb893019dcb27e2f" providerId="LiveId" clId="{EEC3A01E-9CD1-40B4-BD26-3B80972B2DF8}" dt="2023-07-17T16:56:31.107" v="326" actId="6264"/>
          <ac:spMkLst>
            <pc:docMk/>
            <pc:sldMk cId="1091794007" sldId="539"/>
            <ac:spMk id="15" creationId="{06EC3A13-457C-A4BD-3C24-E76B3DB2D47C}"/>
          </ac:spMkLst>
        </pc:spChg>
        <pc:spChg chg="add del mod">
          <ac:chgData name="Thomas Schühly" userId="fb893019dcb27e2f" providerId="LiveId" clId="{EEC3A01E-9CD1-40B4-BD26-3B80972B2DF8}" dt="2023-07-17T16:56:31.107" v="326" actId="6264"/>
          <ac:spMkLst>
            <pc:docMk/>
            <pc:sldMk cId="1091794007" sldId="539"/>
            <ac:spMk id="16" creationId="{5FC622E3-C174-148D-B411-AC5DF22EBA95}"/>
          </ac:spMkLst>
        </pc:spChg>
        <pc:spChg chg="add del mod">
          <ac:chgData name="Thomas Schühly" userId="fb893019dcb27e2f" providerId="LiveId" clId="{EEC3A01E-9CD1-40B4-BD26-3B80972B2DF8}" dt="2023-07-17T16:56:31.107" v="326" actId="6264"/>
          <ac:spMkLst>
            <pc:docMk/>
            <pc:sldMk cId="1091794007" sldId="539"/>
            <ac:spMk id="17" creationId="{EEE5D2D7-B518-7FDD-883C-1C6D5FB77ADD}"/>
          </ac:spMkLst>
        </pc:spChg>
        <pc:spChg chg="add del mod ord">
          <ac:chgData name="Thomas Schühly" userId="fb893019dcb27e2f" providerId="LiveId" clId="{EEC3A01E-9CD1-40B4-BD26-3B80972B2DF8}" dt="2023-07-17T17:03:00.640" v="383" actId="6264"/>
          <ac:spMkLst>
            <pc:docMk/>
            <pc:sldMk cId="1091794007" sldId="539"/>
            <ac:spMk id="18" creationId="{680FFBB5-E37D-9C48-6021-1CE9D91661E1}"/>
          </ac:spMkLst>
        </pc:spChg>
        <pc:spChg chg="add del mod">
          <ac:chgData name="Thomas Schühly" userId="fb893019dcb27e2f" providerId="LiveId" clId="{EEC3A01E-9CD1-40B4-BD26-3B80972B2DF8}" dt="2023-07-17T17:03:00.640" v="383" actId="6264"/>
          <ac:spMkLst>
            <pc:docMk/>
            <pc:sldMk cId="1091794007" sldId="539"/>
            <ac:spMk id="19" creationId="{DB8EDC68-C158-A423-D0BC-59EEAACB542D}"/>
          </ac:spMkLst>
        </pc:spChg>
        <pc:spChg chg="add del mod">
          <ac:chgData name="Thomas Schühly" userId="fb893019dcb27e2f" providerId="LiveId" clId="{EEC3A01E-9CD1-40B4-BD26-3B80972B2DF8}" dt="2023-07-17T17:03:00.640" v="383" actId="6264"/>
          <ac:spMkLst>
            <pc:docMk/>
            <pc:sldMk cId="1091794007" sldId="539"/>
            <ac:spMk id="20" creationId="{CBCDA31F-AA38-EF1A-B9F1-CD69F0346E39}"/>
          </ac:spMkLst>
        </pc:spChg>
        <pc:spChg chg="add del mod">
          <ac:chgData name="Thomas Schühly" userId="fb893019dcb27e2f" providerId="LiveId" clId="{EEC3A01E-9CD1-40B4-BD26-3B80972B2DF8}" dt="2023-07-17T17:03:00.640" v="383" actId="6264"/>
          <ac:spMkLst>
            <pc:docMk/>
            <pc:sldMk cId="1091794007" sldId="539"/>
            <ac:spMk id="21" creationId="{92687538-69E6-D20C-913A-AE8F9E05DD6B}"/>
          </ac:spMkLst>
        </pc:spChg>
        <pc:spChg chg="add del mod">
          <ac:chgData name="Thomas Schühly" userId="fb893019dcb27e2f" providerId="LiveId" clId="{EEC3A01E-9CD1-40B4-BD26-3B80972B2DF8}" dt="2023-07-17T17:03:00.640" v="383" actId="6264"/>
          <ac:spMkLst>
            <pc:docMk/>
            <pc:sldMk cId="1091794007" sldId="539"/>
            <ac:spMk id="22" creationId="{BA28729F-11E2-602D-43BF-7E26EA900188}"/>
          </ac:spMkLst>
        </pc:spChg>
        <pc:spChg chg="add del mod">
          <ac:chgData name="Thomas Schühly" userId="fb893019dcb27e2f" providerId="LiveId" clId="{EEC3A01E-9CD1-40B4-BD26-3B80972B2DF8}" dt="2023-07-17T17:03:00.640" v="383" actId="6264"/>
          <ac:spMkLst>
            <pc:docMk/>
            <pc:sldMk cId="1091794007" sldId="539"/>
            <ac:spMk id="23" creationId="{5061022A-F4B1-9CC0-5153-B540DA55612A}"/>
          </ac:spMkLst>
        </pc:spChg>
        <pc:spChg chg="add del mod ord">
          <ac:chgData name="Thomas Schühly" userId="fb893019dcb27e2f" providerId="LiveId" clId="{EEC3A01E-9CD1-40B4-BD26-3B80972B2DF8}" dt="2023-08-02T09:56:37.797" v="1278" actId="700"/>
          <ac:spMkLst>
            <pc:docMk/>
            <pc:sldMk cId="1091794007" sldId="539"/>
            <ac:spMk id="24" creationId="{AB3BA55B-AA76-E0BF-9A19-053850FD303F}"/>
          </ac:spMkLst>
        </pc:spChg>
        <pc:picChg chg="mod ord">
          <ac:chgData name="Thomas Schühly" userId="fb893019dcb27e2f" providerId="LiveId" clId="{EEC3A01E-9CD1-40B4-BD26-3B80972B2DF8}" dt="2023-08-02T09:57:00.258" v="1284" actId="1076"/>
          <ac:picMkLst>
            <pc:docMk/>
            <pc:sldMk cId="1091794007" sldId="539"/>
            <ac:picMk id="9" creationId="{88EFCF8C-D5E7-FFDA-CB1D-38EA093A3B43}"/>
          </ac:picMkLst>
        </pc:picChg>
      </pc:sldChg>
      <pc:sldChg chg="addSp delSp modSp mod modClrScheme chgLayout modNotesTx">
        <pc:chgData name="Thomas Schühly" userId="fb893019dcb27e2f" providerId="LiveId" clId="{EEC3A01E-9CD1-40B4-BD26-3B80972B2DF8}" dt="2023-08-06T10:07:55.952" v="1482"/>
        <pc:sldMkLst>
          <pc:docMk/>
          <pc:sldMk cId="2179908613" sldId="541"/>
        </pc:sldMkLst>
        <pc:spChg chg="add del mod">
          <ac:chgData name="Thomas Schühly" userId="fb893019dcb27e2f" providerId="LiveId" clId="{EEC3A01E-9CD1-40B4-BD26-3B80972B2DF8}" dt="2023-07-17T16:45:20.282" v="65" actId="6264"/>
          <ac:spMkLst>
            <pc:docMk/>
            <pc:sldMk cId="2179908613" sldId="541"/>
            <ac:spMk id="2" creationId="{F4E93356-90CD-B104-C1C6-780FF06522A1}"/>
          </ac:spMkLst>
        </pc:spChg>
        <pc:spChg chg="mod ord">
          <ac:chgData name="Thomas Schühly" userId="fb893019dcb27e2f" providerId="LiveId" clId="{EEC3A01E-9CD1-40B4-BD26-3B80972B2DF8}" dt="2023-08-01T18:46:45.166" v="1242" actId="700"/>
          <ac:spMkLst>
            <pc:docMk/>
            <pc:sldMk cId="2179908613" sldId="541"/>
            <ac:spMk id="4" creationId="{EF3B9D07-4087-1A19-E9E3-49795D09D341}"/>
          </ac:spMkLst>
        </pc:spChg>
        <pc:spChg chg="add del mod">
          <ac:chgData name="Thomas Schühly" userId="fb893019dcb27e2f" providerId="LiveId" clId="{EEC3A01E-9CD1-40B4-BD26-3B80972B2DF8}" dt="2023-07-17T16:45:20.282" v="65" actId="6264"/>
          <ac:spMkLst>
            <pc:docMk/>
            <pc:sldMk cId="2179908613" sldId="541"/>
            <ac:spMk id="5" creationId="{C542D3D3-950D-DA9E-49A0-8DC080276E0C}"/>
          </ac:spMkLst>
        </pc:spChg>
        <pc:spChg chg="mod ord">
          <ac:chgData name="Thomas Schühly" userId="fb893019dcb27e2f" providerId="LiveId" clId="{EEC3A01E-9CD1-40B4-BD26-3B80972B2DF8}" dt="2023-08-01T18:46:45.166" v="1242" actId="700"/>
          <ac:spMkLst>
            <pc:docMk/>
            <pc:sldMk cId="2179908613" sldId="541"/>
            <ac:spMk id="6" creationId="{23652172-B85D-98C2-445E-AD202EFF64AE}"/>
          </ac:spMkLst>
        </pc:spChg>
        <pc:spChg chg="add del mod ord">
          <ac:chgData name="Thomas Schühly" userId="fb893019dcb27e2f" providerId="LiveId" clId="{EEC3A01E-9CD1-40B4-BD26-3B80972B2DF8}" dt="2023-07-17T16:56:31.107" v="326" actId="6264"/>
          <ac:spMkLst>
            <pc:docMk/>
            <pc:sldMk cId="2179908613" sldId="541"/>
            <ac:spMk id="7" creationId="{F8B0C947-7C8B-9D15-2C22-D0B9406F09BC}"/>
          </ac:spMkLst>
        </pc:spChg>
        <pc:spChg chg="add del mod ord">
          <ac:chgData name="Thomas Schühly" userId="fb893019dcb27e2f" providerId="LiveId" clId="{EEC3A01E-9CD1-40B4-BD26-3B80972B2DF8}" dt="2023-07-17T16:56:31.107" v="326" actId="6264"/>
          <ac:spMkLst>
            <pc:docMk/>
            <pc:sldMk cId="2179908613" sldId="541"/>
            <ac:spMk id="8" creationId="{D33FD3D8-C614-49E1-23B6-F6F3F3CC5901}"/>
          </ac:spMkLst>
        </pc:spChg>
        <pc:spChg chg="add del mod ord">
          <ac:chgData name="Thomas Schühly" userId="fb893019dcb27e2f" providerId="LiveId" clId="{EEC3A01E-9CD1-40B4-BD26-3B80972B2DF8}" dt="2023-07-17T16:56:31.107" v="326" actId="6264"/>
          <ac:spMkLst>
            <pc:docMk/>
            <pc:sldMk cId="2179908613" sldId="541"/>
            <ac:spMk id="9" creationId="{62162F05-342C-F2B8-A660-1F88724F3622}"/>
          </ac:spMkLst>
        </pc:spChg>
        <pc:spChg chg="add del mod">
          <ac:chgData name="Thomas Schühly" userId="fb893019dcb27e2f" providerId="LiveId" clId="{EEC3A01E-9CD1-40B4-BD26-3B80972B2DF8}" dt="2023-07-17T16:56:31.107" v="326" actId="6264"/>
          <ac:spMkLst>
            <pc:docMk/>
            <pc:sldMk cId="2179908613" sldId="541"/>
            <ac:spMk id="10" creationId="{2800BB72-F8EA-00D9-2A12-A0A2A19ADBB8}"/>
          </ac:spMkLst>
        </pc:spChg>
        <pc:spChg chg="add del mod">
          <ac:chgData name="Thomas Schühly" userId="fb893019dcb27e2f" providerId="LiveId" clId="{EEC3A01E-9CD1-40B4-BD26-3B80972B2DF8}" dt="2023-07-17T16:56:31.107" v="326" actId="6264"/>
          <ac:spMkLst>
            <pc:docMk/>
            <pc:sldMk cId="2179908613" sldId="541"/>
            <ac:spMk id="11" creationId="{BBAE8F72-21CD-A6C3-7408-D67EDD29FFDE}"/>
          </ac:spMkLst>
        </pc:spChg>
        <pc:spChg chg="add del mod ord">
          <ac:chgData name="Thomas Schühly" userId="fb893019dcb27e2f" providerId="LiveId" clId="{EEC3A01E-9CD1-40B4-BD26-3B80972B2DF8}" dt="2023-07-17T17:03:00.640" v="383" actId="6264"/>
          <ac:spMkLst>
            <pc:docMk/>
            <pc:sldMk cId="2179908613" sldId="541"/>
            <ac:spMk id="12" creationId="{67788B4B-9054-1FFA-B5BA-84CE8C430AB8}"/>
          </ac:spMkLst>
        </pc:spChg>
        <pc:spChg chg="add del mod ord">
          <ac:chgData name="Thomas Schühly" userId="fb893019dcb27e2f" providerId="LiveId" clId="{EEC3A01E-9CD1-40B4-BD26-3B80972B2DF8}" dt="2023-07-17T17:03:00.640" v="383" actId="6264"/>
          <ac:spMkLst>
            <pc:docMk/>
            <pc:sldMk cId="2179908613" sldId="541"/>
            <ac:spMk id="13" creationId="{24073DE5-AE3E-C196-67EC-79518FFF0A2C}"/>
          </ac:spMkLst>
        </pc:spChg>
        <pc:spChg chg="add del mod ord">
          <ac:chgData name="Thomas Schühly" userId="fb893019dcb27e2f" providerId="LiveId" clId="{EEC3A01E-9CD1-40B4-BD26-3B80972B2DF8}" dt="2023-07-17T17:03:00.640" v="383" actId="6264"/>
          <ac:spMkLst>
            <pc:docMk/>
            <pc:sldMk cId="2179908613" sldId="541"/>
            <ac:spMk id="14" creationId="{E4C41546-8B7A-8ADF-7819-E425B1596766}"/>
          </ac:spMkLst>
        </pc:spChg>
        <pc:spChg chg="del">
          <ac:chgData name="Thomas Schühly" userId="fb893019dcb27e2f" providerId="LiveId" clId="{EEC3A01E-9CD1-40B4-BD26-3B80972B2DF8}" dt="2023-08-03T15:53:24.161" v="1303" actId="478"/>
          <ac:spMkLst>
            <pc:docMk/>
            <pc:sldMk cId="2179908613" sldId="541"/>
            <ac:spMk id="17" creationId="{DEB6C51F-751D-2AB8-A2B2-B33ACABDF650}"/>
          </ac:spMkLst>
        </pc:spChg>
        <pc:spChg chg="mod ord">
          <ac:chgData name="Thomas Schühly" userId="fb893019dcb27e2f" providerId="LiveId" clId="{EEC3A01E-9CD1-40B4-BD26-3B80972B2DF8}" dt="2023-08-01T18:46:45.166" v="1242" actId="700"/>
          <ac:spMkLst>
            <pc:docMk/>
            <pc:sldMk cId="2179908613" sldId="541"/>
            <ac:spMk id="18" creationId="{EFA204FE-B18A-FB15-AF0A-7F0F2FBD1A52}"/>
          </ac:spMkLst>
        </pc:spChg>
        <pc:spChg chg="add del mod">
          <ac:chgData name="Thomas Schühly" userId="fb893019dcb27e2f" providerId="LiveId" clId="{EEC3A01E-9CD1-40B4-BD26-3B80972B2DF8}" dt="2023-07-17T17:03:00.640" v="383" actId="6264"/>
          <ac:spMkLst>
            <pc:docMk/>
            <pc:sldMk cId="2179908613" sldId="541"/>
            <ac:spMk id="19" creationId="{5ADCD6E4-F473-438C-592B-744D1C4179DC}"/>
          </ac:spMkLst>
        </pc:spChg>
        <pc:spChg chg="add del mod">
          <ac:chgData name="Thomas Schühly" userId="fb893019dcb27e2f" providerId="LiveId" clId="{EEC3A01E-9CD1-40B4-BD26-3B80972B2DF8}" dt="2023-07-17T17:03:00.640" v="383" actId="6264"/>
          <ac:spMkLst>
            <pc:docMk/>
            <pc:sldMk cId="2179908613" sldId="541"/>
            <ac:spMk id="20" creationId="{BE256653-91D7-B0D2-BF5E-51D012E81C51}"/>
          </ac:spMkLst>
        </pc:spChg>
        <pc:spChg chg="add del mod">
          <ac:chgData name="Thomas Schühly" userId="fb893019dcb27e2f" providerId="LiveId" clId="{EEC3A01E-9CD1-40B4-BD26-3B80972B2DF8}" dt="2023-07-17T17:03:00.640" v="383" actId="6264"/>
          <ac:spMkLst>
            <pc:docMk/>
            <pc:sldMk cId="2179908613" sldId="541"/>
            <ac:spMk id="21" creationId="{8C4262E7-5871-7B4A-8AF1-CC646B45D5B0}"/>
          </ac:spMkLst>
        </pc:spChg>
        <pc:spChg chg="add del mod ord">
          <ac:chgData name="Thomas Schühly" userId="fb893019dcb27e2f" providerId="LiveId" clId="{EEC3A01E-9CD1-40B4-BD26-3B80972B2DF8}" dt="2023-08-01T18:46:45.166" v="1242" actId="700"/>
          <ac:spMkLst>
            <pc:docMk/>
            <pc:sldMk cId="2179908613" sldId="541"/>
            <ac:spMk id="22" creationId="{D7E29A48-247D-994E-8549-79826E2E08CB}"/>
          </ac:spMkLst>
        </pc:spChg>
        <pc:spChg chg="add del mod ord">
          <ac:chgData name="Thomas Schühly" userId="fb893019dcb27e2f" providerId="LiveId" clId="{EEC3A01E-9CD1-40B4-BD26-3B80972B2DF8}" dt="2023-08-01T18:46:45.166" v="1242" actId="700"/>
          <ac:spMkLst>
            <pc:docMk/>
            <pc:sldMk cId="2179908613" sldId="541"/>
            <ac:spMk id="23" creationId="{4B75E11B-3DFA-8B3F-65BA-A9F71C009578}"/>
          </ac:spMkLst>
        </pc:spChg>
        <pc:spChg chg="add del mod ord">
          <ac:chgData name="Thomas Schühly" userId="fb893019dcb27e2f" providerId="LiveId" clId="{EEC3A01E-9CD1-40B4-BD26-3B80972B2DF8}" dt="2023-08-01T18:46:45.166" v="1242" actId="700"/>
          <ac:spMkLst>
            <pc:docMk/>
            <pc:sldMk cId="2179908613" sldId="541"/>
            <ac:spMk id="24" creationId="{EA5861EA-865F-E151-089C-A5B4E5647434}"/>
          </ac:spMkLst>
        </pc:spChg>
        <pc:picChg chg="mod ord">
          <ac:chgData name="Thomas Schühly" userId="fb893019dcb27e2f" providerId="LiveId" clId="{EEC3A01E-9CD1-40B4-BD26-3B80972B2DF8}" dt="2023-08-01T18:47:10.955" v="1247" actId="1076"/>
          <ac:picMkLst>
            <pc:docMk/>
            <pc:sldMk cId="2179908613" sldId="541"/>
            <ac:picMk id="3" creationId="{1962B752-030A-3996-4093-78593055DF5C}"/>
          </ac:picMkLst>
        </pc:picChg>
        <pc:picChg chg="add del mod">
          <ac:chgData name="Thomas Schühly" userId="fb893019dcb27e2f" providerId="LiveId" clId="{EEC3A01E-9CD1-40B4-BD26-3B80972B2DF8}" dt="2023-08-03T15:55:59.399" v="1310" actId="478"/>
          <ac:picMkLst>
            <pc:docMk/>
            <pc:sldMk cId="2179908613" sldId="541"/>
            <ac:picMk id="5" creationId="{7DE1945B-0A0B-C81D-4752-05C4C077FB30}"/>
          </ac:picMkLst>
        </pc:picChg>
        <pc:picChg chg="add mod">
          <ac:chgData name="Thomas Schühly" userId="fb893019dcb27e2f" providerId="LiveId" clId="{EEC3A01E-9CD1-40B4-BD26-3B80972B2DF8}" dt="2023-08-03T15:56:15.254" v="1314" actId="1076"/>
          <ac:picMkLst>
            <pc:docMk/>
            <pc:sldMk cId="2179908613" sldId="541"/>
            <ac:picMk id="8" creationId="{987E5F23-E9A3-954E-3D5A-33C2E18018BF}"/>
          </ac:picMkLst>
        </pc:picChg>
        <pc:picChg chg="del mod ord">
          <ac:chgData name="Thomas Schühly" userId="fb893019dcb27e2f" providerId="LiveId" clId="{EEC3A01E-9CD1-40B4-BD26-3B80972B2DF8}" dt="2023-08-03T15:53:18.385" v="1299" actId="478"/>
          <ac:picMkLst>
            <pc:docMk/>
            <pc:sldMk cId="2179908613" sldId="541"/>
            <ac:picMk id="15" creationId="{EE0FA912-FFBE-D3C1-5F70-17548DDA7444}"/>
          </ac:picMkLst>
        </pc:picChg>
      </pc:sldChg>
      <pc:sldChg chg="addSp delSp modSp mod chgLayout modNotesTx">
        <pc:chgData name="Thomas Schühly" userId="fb893019dcb27e2f" providerId="LiveId" clId="{EEC3A01E-9CD1-40B4-BD26-3B80972B2DF8}" dt="2023-08-06T10:08:04.953" v="1484" actId="20577"/>
        <pc:sldMkLst>
          <pc:docMk/>
          <pc:sldMk cId="1773267700" sldId="542"/>
        </pc:sldMkLst>
        <pc:spChg chg="add del mod">
          <ac:chgData name="Thomas Schühly" userId="fb893019dcb27e2f" providerId="LiveId" clId="{EEC3A01E-9CD1-40B4-BD26-3B80972B2DF8}" dt="2023-07-17T16:45:20.282" v="65" actId="6264"/>
          <ac:spMkLst>
            <pc:docMk/>
            <pc:sldMk cId="1773267700" sldId="542"/>
            <ac:spMk id="2" creationId="{E8B7C782-D958-F3F9-F2CD-C8F9A80DE816}"/>
          </ac:spMkLst>
        </pc:spChg>
        <pc:spChg chg="mod ord">
          <ac:chgData name="Thomas Schühly" userId="fb893019dcb27e2f" providerId="LiveId" clId="{EEC3A01E-9CD1-40B4-BD26-3B80972B2DF8}" dt="2023-07-17T17:03:00.640" v="383" actId="6264"/>
          <ac:spMkLst>
            <pc:docMk/>
            <pc:sldMk cId="1773267700" sldId="542"/>
            <ac:spMk id="4" creationId="{EF3B9D07-4087-1A19-E9E3-49795D09D341}"/>
          </ac:spMkLst>
        </pc:spChg>
        <pc:spChg chg="mod ord">
          <ac:chgData name="Thomas Schühly" userId="fb893019dcb27e2f" providerId="LiveId" clId="{EEC3A01E-9CD1-40B4-BD26-3B80972B2DF8}" dt="2023-07-17T17:03:00.640" v="383" actId="6264"/>
          <ac:spMkLst>
            <pc:docMk/>
            <pc:sldMk cId="1773267700" sldId="542"/>
            <ac:spMk id="5" creationId="{CA4369EC-FF95-685F-5949-AAC0E24A21F1}"/>
          </ac:spMkLst>
        </pc:spChg>
        <pc:spChg chg="mod ord">
          <ac:chgData name="Thomas Schühly" userId="fb893019dcb27e2f" providerId="LiveId" clId="{EEC3A01E-9CD1-40B4-BD26-3B80972B2DF8}" dt="2023-07-17T17:03:00.640" v="383" actId="6264"/>
          <ac:spMkLst>
            <pc:docMk/>
            <pc:sldMk cId="1773267700" sldId="542"/>
            <ac:spMk id="6" creationId="{23652172-B85D-98C2-445E-AD202EFF64AE}"/>
          </ac:spMkLst>
        </pc:spChg>
        <pc:spChg chg="add del mod">
          <ac:chgData name="Thomas Schühly" userId="fb893019dcb27e2f" providerId="LiveId" clId="{EEC3A01E-9CD1-40B4-BD26-3B80972B2DF8}" dt="2023-07-17T16:45:20.282" v="65" actId="6264"/>
          <ac:spMkLst>
            <pc:docMk/>
            <pc:sldMk cId="1773267700" sldId="542"/>
            <ac:spMk id="7" creationId="{251189B3-C97D-0192-27DA-51E014A534D0}"/>
          </ac:spMkLst>
        </pc:spChg>
        <pc:spChg chg="add del mod">
          <ac:chgData name="Thomas Schühly" userId="fb893019dcb27e2f" providerId="LiveId" clId="{EEC3A01E-9CD1-40B4-BD26-3B80972B2DF8}" dt="2023-07-17T16:45:20.282" v="65" actId="6264"/>
          <ac:spMkLst>
            <pc:docMk/>
            <pc:sldMk cId="1773267700" sldId="542"/>
            <ac:spMk id="8" creationId="{1DF0E7AA-627F-AB44-B3D7-DEFF5E5CBC1B}"/>
          </ac:spMkLst>
        </pc:spChg>
        <pc:spChg chg="add del mod ord">
          <ac:chgData name="Thomas Schühly" userId="fb893019dcb27e2f" providerId="LiveId" clId="{EEC3A01E-9CD1-40B4-BD26-3B80972B2DF8}" dt="2023-07-17T16:56:31.107" v="326" actId="6264"/>
          <ac:spMkLst>
            <pc:docMk/>
            <pc:sldMk cId="1773267700" sldId="542"/>
            <ac:spMk id="9" creationId="{A16A3D5C-C606-3978-0050-DD6DB011714C}"/>
          </ac:spMkLst>
        </pc:spChg>
        <pc:spChg chg="add del mod ord">
          <ac:chgData name="Thomas Schühly" userId="fb893019dcb27e2f" providerId="LiveId" clId="{EEC3A01E-9CD1-40B4-BD26-3B80972B2DF8}" dt="2023-07-17T16:56:31.107" v="326" actId="6264"/>
          <ac:spMkLst>
            <pc:docMk/>
            <pc:sldMk cId="1773267700" sldId="542"/>
            <ac:spMk id="10" creationId="{A03A1803-74CD-0D6A-CEC3-50758C395EA8}"/>
          </ac:spMkLst>
        </pc:spChg>
        <pc:spChg chg="add del mod ord">
          <ac:chgData name="Thomas Schühly" userId="fb893019dcb27e2f" providerId="LiveId" clId="{EEC3A01E-9CD1-40B4-BD26-3B80972B2DF8}" dt="2023-07-17T16:56:31.107" v="326" actId="6264"/>
          <ac:spMkLst>
            <pc:docMk/>
            <pc:sldMk cId="1773267700" sldId="542"/>
            <ac:spMk id="11" creationId="{4718EE13-FB5B-9A63-2F82-D33C6C68A761}"/>
          </ac:spMkLst>
        </pc:spChg>
        <pc:spChg chg="add del mod">
          <ac:chgData name="Thomas Schühly" userId="fb893019dcb27e2f" providerId="LiveId" clId="{EEC3A01E-9CD1-40B4-BD26-3B80972B2DF8}" dt="2023-07-17T16:56:31.107" v="326" actId="6264"/>
          <ac:spMkLst>
            <pc:docMk/>
            <pc:sldMk cId="1773267700" sldId="542"/>
            <ac:spMk id="12" creationId="{94FF9A4E-C659-2BEE-B257-ED6B14068C30}"/>
          </ac:spMkLst>
        </pc:spChg>
        <pc:spChg chg="add del mod">
          <ac:chgData name="Thomas Schühly" userId="fb893019dcb27e2f" providerId="LiveId" clId="{EEC3A01E-9CD1-40B4-BD26-3B80972B2DF8}" dt="2023-07-17T16:56:31.107" v="326" actId="6264"/>
          <ac:spMkLst>
            <pc:docMk/>
            <pc:sldMk cId="1773267700" sldId="542"/>
            <ac:spMk id="13" creationId="{3E76FD14-8580-9036-3E72-6F004518A475}"/>
          </ac:spMkLst>
        </pc:spChg>
        <pc:spChg chg="add del mod">
          <ac:chgData name="Thomas Schühly" userId="fb893019dcb27e2f" providerId="LiveId" clId="{EEC3A01E-9CD1-40B4-BD26-3B80972B2DF8}" dt="2023-07-17T16:56:31.107" v="326" actId="6264"/>
          <ac:spMkLst>
            <pc:docMk/>
            <pc:sldMk cId="1773267700" sldId="542"/>
            <ac:spMk id="14" creationId="{8BF92B26-B32D-6060-E004-8B5A8AEBE49C}"/>
          </ac:spMkLst>
        </pc:spChg>
        <pc:spChg chg="add del mod ord">
          <ac:chgData name="Thomas Schühly" userId="fb893019dcb27e2f" providerId="LiveId" clId="{EEC3A01E-9CD1-40B4-BD26-3B80972B2DF8}" dt="2023-07-17T17:03:00.640" v="383" actId="6264"/>
          <ac:spMkLst>
            <pc:docMk/>
            <pc:sldMk cId="1773267700" sldId="542"/>
            <ac:spMk id="15" creationId="{50604665-2AED-05C4-03B7-5DBD204C3BF5}"/>
          </ac:spMkLst>
        </pc:spChg>
        <pc:spChg chg="add del mod ord">
          <ac:chgData name="Thomas Schühly" userId="fb893019dcb27e2f" providerId="LiveId" clId="{EEC3A01E-9CD1-40B4-BD26-3B80972B2DF8}" dt="2023-07-17T17:03:00.640" v="383" actId="6264"/>
          <ac:spMkLst>
            <pc:docMk/>
            <pc:sldMk cId="1773267700" sldId="542"/>
            <ac:spMk id="16" creationId="{EB43125D-BE0F-07F5-81BA-89585A2FF4F7}"/>
          </ac:spMkLst>
        </pc:spChg>
        <pc:spChg chg="add del mod ord">
          <ac:chgData name="Thomas Schühly" userId="fb893019dcb27e2f" providerId="LiveId" clId="{EEC3A01E-9CD1-40B4-BD26-3B80972B2DF8}" dt="2023-07-17T17:03:00.640" v="383" actId="6264"/>
          <ac:spMkLst>
            <pc:docMk/>
            <pc:sldMk cId="1773267700" sldId="542"/>
            <ac:spMk id="17" creationId="{734E36D0-C387-86D0-1B05-0B1C67FAACAA}"/>
          </ac:spMkLst>
        </pc:spChg>
        <pc:spChg chg="add del mod">
          <ac:chgData name="Thomas Schühly" userId="fb893019dcb27e2f" providerId="LiveId" clId="{EEC3A01E-9CD1-40B4-BD26-3B80972B2DF8}" dt="2023-07-17T17:03:00.640" v="383" actId="6264"/>
          <ac:spMkLst>
            <pc:docMk/>
            <pc:sldMk cId="1773267700" sldId="542"/>
            <ac:spMk id="18" creationId="{2DA536F4-072D-F1AB-1766-F9A3ED021F83}"/>
          </ac:spMkLst>
        </pc:spChg>
        <pc:spChg chg="add del mod">
          <ac:chgData name="Thomas Schühly" userId="fb893019dcb27e2f" providerId="LiveId" clId="{EEC3A01E-9CD1-40B4-BD26-3B80972B2DF8}" dt="2023-07-17T17:03:00.640" v="383" actId="6264"/>
          <ac:spMkLst>
            <pc:docMk/>
            <pc:sldMk cId="1773267700" sldId="542"/>
            <ac:spMk id="19" creationId="{778E2729-5114-7926-E7C0-D48F32A0D113}"/>
          </ac:spMkLst>
        </pc:spChg>
        <pc:spChg chg="add del mod">
          <ac:chgData name="Thomas Schühly" userId="fb893019dcb27e2f" providerId="LiveId" clId="{EEC3A01E-9CD1-40B4-BD26-3B80972B2DF8}" dt="2023-07-17T17:03:00.640" v="383" actId="6264"/>
          <ac:spMkLst>
            <pc:docMk/>
            <pc:sldMk cId="1773267700" sldId="542"/>
            <ac:spMk id="20" creationId="{EFDAF442-F1EB-ACDA-5AC0-3D985F61FFFC}"/>
          </ac:spMkLst>
        </pc:spChg>
        <pc:spChg chg="add mod ord">
          <ac:chgData name="Thomas Schühly" userId="fb893019dcb27e2f" providerId="LiveId" clId="{EEC3A01E-9CD1-40B4-BD26-3B80972B2DF8}" dt="2023-07-17T17:03:00.640" v="383" actId="6264"/>
          <ac:spMkLst>
            <pc:docMk/>
            <pc:sldMk cId="1773267700" sldId="542"/>
            <ac:spMk id="21" creationId="{07660B79-93C2-441F-95E1-F46DA0C3F9E3}"/>
          </ac:spMkLst>
        </pc:spChg>
        <pc:spChg chg="add mod ord">
          <ac:chgData name="Thomas Schühly" userId="fb893019dcb27e2f" providerId="LiveId" clId="{EEC3A01E-9CD1-40B4-BD26-3B80972B2DF8}" dt="2023-07-17T17:03:00.640" v="383" actId="6264"/>
          <ac:spMkLst>
            <pc:docMk/>
            <pc:sldMk cId="1773267700" sldId="542"/>
            <ac:spMk id="22" creationId="{400B0A4D-7611-E7AD-9FD0-BD6FEAB431A1}"/>
          </ac:spMkLst>
        </pc:spChg>
        <pc:spChg chg="add mod ord">
          <ac:chgData name="Thomas Schühly" userId="fb893019dcb27e2f" providerId="LiveId" clId="{EEC3A01E-9CD1-40B4-BD26-3B80972B2DF8}" dt="2023-07-17T17:03:00.640" v="383" actId="6264"/>
          <ac:spMkLst>
            <pc:docMk/>
            <pc:sldMk cId="1773267700" sldId="542"/>
            <ac:spMk id="23" creationId="{8377839D-2BE8-514C-004F-0FA3BCA51600}"/>
          </ac:spMkLst>
        </pc:spChg>
      </pc:sldChg>
      <pc:sldChg chg="addSp delSp modSp mod chgLayout modNotesTx">
        <pc:chgData name="Thomas Schühly" userId="fb893019dcb27e2f" providerId="LiveId" clId="{EEC3A01E-9CD1-40B4-BD26-3B80972B2DF8}" dt="2023-08-06T10:07:49.388" v="1481"/>
        <pc:sldMkLst>
          <pc:docMk/>
          <pc:sldMk cId="1559647979" sldId="543"/>
        </pc:sldMkLst>
        <pc:spChg chg="del">
          <ac:chgData name="Thomas Schühly" userId="fb893019dcb27e2f" providerId="LiveId" clId="{EEC3A01E-9CD1-40B4-BD26-3B80972B2DF8}" dt="2023-07-17T16:45:20.282" v="65" actId="6264"/>
          <ac:spMkLst>
            <pc:docMk/>
            <pc:sldMk cId="1559647979" sldId="543"/>
            <ac:spMk id="2" creationId="{86637F2A-ED58-D62D-61CF-8BBA93081004}"/>
          </ac:spMkLst>
        </pc:spChg>
        <pc:spChg chg="add del mod">
          <ac:chgData name="Thomas Schühly" userId="fb893019dcb27e2f" providerId="LiveId" clId="{EEC3A01E-9CD1-40B4-BD26-3B80972B2DF8}" dt="2023-07-17T16:45:20.282" v="65" actId="6264"/>
          <ac:spMkLst>
            <pc:docMk/>
            <pc:sldMk cId="1559647979" sldId="543"/>
            <ac:spMk id="3" creationId="{F27EB47C-9273-4120-D32E-B16E4FE163D3}"/>
          </ac:spMkLst>
        </pc:spChg>
        <pc:spChg chg="mod ord">
          <ac:chgData name="Thomas Schühly" userId="fb893019dcb27e2f" providerId="LiveId" clId="{EEC3A01E-9CD1-40B4-BD26-3B80972B2DF8}" dt="2023-07-17T17:03:00.640" v="383" actId="6264"/>
          <ac:spMkLst>
            <pc:docMk/>
            <pc:sldMk cId="1559647979" sldId="543"/>
            <ac:spMk id="4" creationId="{37BE82F9-D308-985E-3760-E6024481165F}"/>
          </ac:spMkLst>
        </pc:spChg>
        <pc:spChg chg="mod ord">
          <ac:chgData name="Thomas Schühly" userId="fb893019dcb27e2f" providerId="LiveId" clId="{EEC3A01E-9CD1-40B4-BD26-3B80972B2DF8}" dt="2023-07-17T17:03:00.640" v="383" actId="6264"/>
          <ac:spMkLst>
            <pc:docMk/>
            <pc:sldMk cId="1559647979" sldId="543"/>
            <ac:spMk id="5" creationId="{3892B8DE-9B85-BDFC-5E5E-C394C771D4DF}"/>
          </ac:spMkLst>
        </pc:spChg>
        <pc:spChg chg="mod ord">
          <ac:chgData name="Thomas Schühly" userId="fb893019dcb27e2f" providerId="LiveId" clId="{EEC3A01E-9CD1-40B4-BD26-3B80972B2DF8}" dt="2023-07-17T17:03:00.640" v="383" actId="6264"/>
          <ac:spMkLst>
            <pc:docMk/>
            <pc:sldMk cId="1559647979" sldId="543"/>
            <ac:spMk id="6" creationId="{98181B78-778C-830F-20AF-F60A73055C60}"/>
          </ac:spMkLst>
        </pc:spChg>
        <pc:spChg chg="del">
          <ac:chgData name="Thomas Schühly" userId="fb893019dcb27e2f" providerId="LiveId" clId="{EEC3A01E-9CD1-40B4-BD26-3B80972B2DF8}" dt="2023-07-17T16:45:20.282" v="65" actId="6264"/>
          <ac:spMkLst>
            <pc:docMk/>
            <pc:sldMk cId="1559647979" sldId="543"/>
            <ac:spMk id="7" creationId="{401960E6-76DF-7590-8117-E2C115315770}"/>
          </ac:spMkLst>
        </pc:spChg>
        <pc:spChg chg="add del mod">
          <ac:chgData name="Thomas Schühly" userId="fb893019dcb27e2f" providerId="LiveId" clId="{EEC3A01E-9CD1-40B4-BD26-3B80972B2DF8}" dt="2023-07-17T16:45:20.282" v="65" actId="6264"/>
          <ac:spMkLst>
            <pc:docMk/>
            <pc:sldMk cId="1559647979" sldId="543"/>
            <ac:spMk id="8" creationId="{D5093B9A-5DA5-512D-7B5B-3F83899B9132}"/>
          </ac:spMkLst>
        </pc:spChg>
        <pc:spChg chg="add del mod">
          <ac:chgData name="Thomas Schühly" userId="fb893019dcb27e2f" providerId="LiveId" clId="{EEC3A01E-9CD1-40B4-BD26-3B80972B2DF8}" dt="2023-07-17T16:45:20.282" v="65" actId="6264"/>
          <ac:spMkLst>
            <pc:docMk/>
            <pc:sldMk cId="1559647979" sldId="543"/>
            <ac:spMk id="9" creationId="{75E12560-4BB2-5ACD-EF71-1C165ACC07B8}"/>
          </ac:spMkLst>
        </pc:spChg>
        <pc:spChg chg="add del mod ord">
          <ac:chgData name="Thomas Schühly" userId="fb893019dcb27e2f" providerId="LiveId" clId="{EEC3A01E-9CD1-40B4-BD26-3B80972B2DF8}" dt="2023-07-17T16:56:31.107" v="326" actId="6264"/>
          <ac:spMkLst>
            <pc:docMk/>
            <pc:sldMk cId="1559647979" sldId="543"/>
            <ac:spMk id="10" creationId="{51776321-967A-074F-392A-D8F3A998C9B0}"/>
          </ac:spMkLst>
        </pc:spChg>
        <pc:spChg chg="del">
          <ac:chgData name="Thomas Schühly" userId="fb893019dcb27e2f" providerId="LiveId" clId="{EEC3A01E-9CD1-40B4-BD26-3B80972B2DF8}" dt="2023-07-17T16:45:20.282" v="65" actId="6264"/>
          <ac:spMkLst>
            <pc:docMk/>
            <pc:sldMk cId="1559647979" sldId="543"/>
            <ac:spMk id="11" creationId="{548AA70A-C08B-4A48-87F2-29191570CBD6}"/>
          </ac:spMkLst>
        </pc:spChg>
        <pc:spChg chg="add del mod ord">
          <ac:chgData name="Thomas Schühly" userId="fb893019dcb27e2f" providerId="LiveId" clId="{EEC3A01E-9CD1-40B4-BD26-3B80972B2DF8}" dt="2023-07-17T16:56:31.107" v="326" actId="6264"/>
          <ac:spMkLst>
            <pc:docMk/>
            <pc:sldMk cId="1559647979" sldId="543"/>
            <ac:spMk id="12" creationId="{9EF26E80-2A3C-B592-422A-7E56802FBAF7}"/>
          </ac:spMkLst>
        </pc:spChg>
        <pc:spChg chg="add del mod ord">
          <ac:chgData name="Thomas Schühly" userId="fb893019dcb27e2f" providerId="LiveId" clId="{EEC3A01E-9CD1-40B4-BD26-3B80972B2DF8}" dt="2023-07-17T16:56:31.107" v="326" actId="6264"/>
          <ac:spMkLst>
            <pc:docMk/>
            <pc:sldMk cId="1559647979" sldId="543"/>
            <ac:spMk id="14" creationId="{2811CBEA-DAC1-35A6-F46B-5DAE921285E8}"/>
          </ac:spMkLst>
        </pc:spChg>
        <pc:spChg chg="add del mod">
          <ac:chgData name="Thomas Schühly" userId="fb893019dcb27e2f" providerId="LiveId" clId="{EEC3A01E-9CD1-40B4-BD26-3B80972B2DF8}" dt="2023-07-17T16:56:31.107" v="326" actId="6264"/>
          <ac:spMkLst>
            <pc:docMk/>
            <pc:sldMk cId="1559647979" sldId="543"/>
            <ac:spMk id="15" creationId="{ADF3D1B4-180F-8FC2-E5F5-F1C1E75733C7}"/>
          </ac:spMkLst>
        </pc:spChg>
        <pc:spChg chg="add del mod">
          <ac:chgData name="Thomas Schühly" userId="fb893019dcb27e2f" providerId="LiveId" clId="{EEC3A01E-9CD1-40B4-BD26-3B80972B2DF8}" dt="2023-07-17T16:56:31.107" v="326" actId="6264"/>
          <ac:spMkLst>
            <pc:docMk/>
            <pc:sldMk cId="1559647979" sldId="543"/>
            <ac:spMk id="16" creationId="{17CAB191-D655-7726-3FE9-98BD717D7FA5}"/>
          </ac:spMkLst>
        </pc:spChg>
        <pc:spChg chg="add del mod">
          <ac:chgData name="Thomas Schühly" userId="fb893019dcb27e2f" providerId="LiveId" clId="{EEC3A01E-9CD1-40B4-BD26-3B80972B2DF8}" dt="2023-07-17T16:56:31.107" v="326" actId="6264"/>
          <ac:spMkLst>
            <pc:docMk/>
            <pc:sldMk cId="1559647979" sldId="543"/>
            <ac:spMk id="17" creationId="{FAA1450A-23F5-6D51-1FBA-AD18568491F9}"/>
          </ac:spMkLst>
        </pc:spChg>
        <pc:spChg chg="add del mod ord">
          <ac:chgData name="Thomas Schühly" userId="fb893019dcb27e2f" providerId="LiveId" clId="{EEC3A01E-9CD1-40B4-BD26-3B80972B2DF8}" dt="2023-07-17T17:03:00.640" v="383" actId="6264"/>
          <ac:spMkLst>
            <pc:docMk/>
            <pc:sldMk cId="1559647979" sldId="543"/>
            <ac:spMk id="18" creationId="{D2E7D4FC-F451-4F72-437C-E8A9191E4169}"/>
          </ac:spMkLst>
        </pc:spChg>
        <pc:spChg chg="add del mod ord">
          <ac:chgData name="Thomas Schühly" userId="fb893019dcb27e2f" providerId="LiveId" clId="{EEC3A01E-9CD1-40B4-BD26-3B80972B2DF8}" dt="2023-07-17T17:03:00.640" v="383" actId="6264"/>
          <ac:spMkLst>
            <pc:docMk/>
            <pc:sldMk cId="1559647979" sldId="543"/>
            <ac:spMk id="19" creationId="{63CB8FCC-5028-41DE-11F4-B2FF074A8EE1}"/>
          </ac:spMkLst>
        </pc:spChg>
        <pc:spChg chg="add del mod ord">
          <ac:chgData name="Thomas Schühly" userId="fb893019dcb27e2f" providerId="LiveId" clId="{EEC3A01E-9CD1-40B4-BD26-3B80972B2DF8}" dt="2023-07-17T17:03:00.640" v="383" actId="6264"/>
          <ac:spMkLst>
            <pc:docMk/>
            <pc:sldMk cId="1559647979" sldId="543"/>
            <ac:spMk id="20" creationId="{B32F22C9-47D4-D720-7003-A99D66C3DA2C}"/>
          </ac:spMkLst>
        </pc:spChg>
        <pc:spChg chg="add del mod">
          <ac:chgData name="Thomas Schühly" userId="fb893019dcb27e2f" providerId="LiveId" clId="{EEC3A01E-9CD1-40B4-BD26-3B80972B2DF8}" dt="2023-07-17T17:03:00.640" v="383" actId="6264"/>
          <ac:spMkLst>
            <pc:docMk/>
            <pc:sldMk cId="1559647979" sldId="543"/>
            <ac:spMk id="21" creationId="{3BB78A65-1688-6C4C-E3A8-2ECF7A35FCB6}"/>
          </ac:spMkLst>
        </pc:spChg>
        <pc:spChg chg="add del mod">
          <ac:chgData name="Thomas Schühly" userId="fb893019dcb27e2f" providerId="LiveId" clId="{EEC3A01E-9CD1-40B4-BD26-3B80972B2DF8}" dt="2023-07-17T17:03:00.640" v="383" actId="6264"/>
          <ac:spMkLst>
            <pc:docMk/>
            <pc:sldMk cId="1559647979" sldId="543"/>
            <ac:spMk id="22" creationId="{BDBC2049-8C99-1437-E7B7-EE2FCD35B593}"/>
          </ac:spMkLst>
        </pc:spChg>
        <pc:spChg chg="add del mod">
          <ac:chgData name="Thomas Schühly" userId="fb893019dcb27e2f" providerId="LiveId" clId="{EEC3A01E-9CD1-40B4-BD26-3B80972B2DF8}" dt="2023-07-17T17:03:00.640" v="383" actId="6264"/>
          <ac:spMkLst>
            <pc:docMk/>
            <pc:sldMk cId="1559647979" sldId="543"/>
            <ac:spMk id="23" creationId="{966CB56D-12D3-F734-AE0D-A85986B9B1F4}"/>
          </ac:spMkLst>
        </pc:spChg>
        <pc:spChg chg="add mod ord">
          <ac:chgData name="Thomas Schühly" userId="fb893019dcb27e2f" providerId="LiveId" clId="{EEC3A01E-9CD1-40B4-BD26-3B80972B2DF8}" dt="2023-07-17T17:03:00.640" v="383" actId="6264"/>
          <ac:spMkLst>
            <pc:docMk/>
            <pc:sldMk cId="1559647979" sldId="543"/>
            <ac:spMk id="24" creationId="{7DB0080B-04A9-BD90-4D2F-7AD95C3F2545}"/>
          </ac:spMkLst>
        </pc:spChg>
        <pc:spChg chg="add mod ord">
          <ac:chgData name="Thomas Schühly" userId="fb893019dcb27e2f" providerId="LiveId" clId="{EEC3A01E-9CD1-40B4-BD26-3B80972B2DF8}" dt="2023-07-17T17:03:00.640" v="383" actId="6264"/>
          <ac:spMkLst>
            <pc:docMk/>
            <pc:sldMk cId="1559647979" sldId="543"/>
            <ac:spMk id="25" creationId="{0A209242-7CB6-2ED2-9D68-3EEB9AD2C37B}"/>
          </ac:spMkLst>
        </pc:spChg>
        <pc:spChg chg="add mod ord">
          <ac:chgData name="Thomas Schühly" userId="fb893019dcb27e2f" providerId="LiveId" clId="{EEC3A01E-9CD1-40B4-BD26-3B80972B2DF8}" dt="2023-07-17T17:03:00.640" v="383" actId="6264"/>
          <ac:spMkLst>
            <pc:docMk/>
            <pc:sldMk cId="1559647979" sldId="543"/>
            <ac:spMk id="26" creationId="{DB5032E6-E95D-3483-B9E4-C5B16B982F8C}"/>
          </ac:spMkLst>
        </pc:spChg>
      </pc:sldChg>
      <pc:sldChg chg="addSp delSp modSp mod modClrScheme chgLayout modNotesTx">
        <pc:chgData name="Thomas Schühly" userId="fb893019dcb27e2f" providerId="LiveId" clId="{EEC3A01E-9CD1-40B4-BD26-3B80972B2DF8}" dt="2023-08-06T10:07:42.201" v="1480"/>
        <pc:sldMkLst>
          <pc:docMk/>
          <pc:sldMk cId="3174101339" sldId="544"/>
        </pc:sldMkLst>
        <pc:spChg chg="add del mod">
          <ac:chgData name="Thomas Schühly" userId="fb893019dcb27e2f" providerId="LiveId" clId="{EEC3A01E-9CD1-40B4-BD26-3B80972B2DF8}" dt="2023-07-17T16:45:20.282" v="65" actId="6264"/>
          <ac:spMkLst>
            <pc:docMk/>
            <pc:sldMk cId="3174101339" sldId="544"/>
            <ac:spMk id="2" creationId="{2D504654-45C9-9A3B-F2FD-BE75782B1363}"/>
          </ac:spMkLst>
        </pc:spChg>
        <pc:spChg chg="add del mod">
          <ac:chgData name="Thomas Schühly" userId="fb893019dcb27e2f" providerId="LiveId" clId="{EEC3A01E-9CD1-40B4-BD26-3B80972B2DF8}" dt="2023-07-17T16:45:20.282" v="65" actId="6264"/>
          <ac:spMkLst>
            <pc:docMk/>
            <pc:sldMk cId="3174101339" sldId="544"/>
            <ac:spMk id="3" creationId="{846A76E5-EF93-2A24-270F-715EB2016783}"/>
          </ac:spMkLst>
        </pc:spChg>
        <pc:spChg chg="mod ord">
          <ac:chgData name="Thomas Schühly" userId="fb893019dcb27e2f" providerId="LiveId" clId="{EEC3A01E-9CD1-40B4-BD26-3B80972B2DF8}" dt="2023-08-01T18:46:14.621" v="1238" actId="700"/>
          <ac:spMkLst>
            <pc:docMk/>
            <pc:sldMk cId="3174101339" sldId="544"/>
            <ac:spMk id="4" creationId="{CCBE539B-48E0-2D2E-5498-3B4B5B341C93}"/>
          </ac:spMkLst>
        </pc:spChg>
        <pc:spChg chg="add del mod">
          <ac:chgData name="Thomas Schühly" userId="fb893019dcb27e2f" providerId="LiveId" clId="{EEC3A01E-9CD1-40B4-BD26-3B80972B2DF8}" dt="2023-07-17T16:45:20.282" v="65" actId="6264"/>
          <ac:spMkLst>
            <pc:docMk/>
            <pc:sldMk cId="3174101339" sldId="544"/>
            <ac:spMk id="5" creationId="{56359EF2-FCFF-0184-1672-D772687C69F3}"/>
          </ac:spMkLst>
        </pc:spChg>
        <pc:spChg chg="mod ord">
          <ac:chgData name="Thomas Schühly" userId="fb893019dcb27e2f" providerId="LiveId" clId="{EEC3A01E-9CD1-40B4-BD26-3B80972B2DF8}" dt="2023-08-01T18:46:14.621" v="1238" actId="700"/>
          <ac:spMkLst>
            <pc:docMk/>
            <pc:sldMk cId="3174101339" sldId="544"/>
            <ac:spMk id="6" creationId="{81007996-25A1-FF86-44E5-8B19420B24D0}"/>
          </ac:spMkLst>
        </pc:spChg>
        <pc:spChg chg="add del mod ord">
          <ac:chgData name="Thomas Schühly" userId="fb893019dcb27e2f" providerId="LiveId" clId="{EEC3A01E-9CD1-40B4-BD26-3B80972B2DF8}" dt="2023-07-17T16:56:31.107" v="326" actId="6264"/>
          <ac:spMkLst>
            <pc:docMk/>
            <pc:sldMk cId="3174101339" sldId="544"/>
            <ac:spMk id="7" creationId="{64530162-ED69-2712-246C-934F8111BE3B}"/>
          </ac:spMkLst>
        </pc:spChg>
        <pc:spChg chg="add del mod ord">
          <ac:chgData name="Thomas Schühly" userId="fb893019dcb27e2f" providerId="LiveId" clId="{EEC3A01E-9CD1-40B4-BD26-3B80972B2DF8}" dt="2023-07-17T16:56:31.107" v="326" actId="6264"/>
          <ac:spMkLst>
            <pc:docMk/>
            <pc:sldMk cId="3174101339" sldId="544"/>
            <ac:spMk id="8" creationId="{8C2DED92-03B8-3D44-7664-001058A057F2}"/>
          </ac:spMkLst>
        </pc:spChg>
        <pc:spChg chg="add del mod">
          <ac:chgData name="Thomas Schühly" userId="fb893019dcb27e2f" providerId="LiveId" clId="{EEC3A01E-9CD1-40B4-BD26-3B80972B2DF8}" dt="2023-07-17T16:56:31.107" v="326" actId="6264"/>
          <ac:spMkLst>
            <pc:docMk/>
            <pc:sldMk cId="3174101339" sldId="544"/>
            <ac:spMk id="10" creationId="{918171DA-677C-BA0E-C1AF-D9505F6E66F7}"/>
          </ac:spMkLst>
        </pc:spChg>
        <pc:spChg chg="add del mod">
          <ac:chgData name="Thomas Schühly" userId="fb893019dcb27e2f" providerId="LiveId" clId="{EEC3A01E-9CD1-40B4-BD26-3B80972B2DF8}" dt="2023-07-17T16:56:31.107" v="326" actId="6264"/>
          <ac:spMkLst>
            <pc:docMk/>
            <pc:sldMk cId="3174101339" sldId="544"/>
            <ac:spMk id="11" creationId="{BBA28E49-8932-EA60-40F2-1967B90BEF61}"/>
          </ac:spMkLst>
        </pc:spChg>
        <pc:spChg chg="add del mod">
          <ac:chgData name="Thomas Schühly" userId="fb893019dcb27e2f" providerId="LiveId" clId="{EEC3A01E-9CD1-40B4-BD26-3B80972B2DF8}" dt="2023-07-17T16:56:31.107" v="326" actId="6264"/>
          <ac:spMkLst>
            <pc:docMk/>
            <pc:sldMk cId="3174101339" sldId="544"/>
            <ac:spMk id="12" creationId="{C1ED5D7B-116A-B8CE-59D2-771DF693BACC}"/>
          </ac:spMkLst>
        </pc:spChg>
        <pc:spChg chg="add del mod ord">
          <ac:chgData name="Thomas Schühly" userId="fb893019dcb27e2f" providerId="LiveId" clId="{EEC3A01E-9CD1-40B4-BD26-3B80972B2DF8}" dt="2023-07-17T17:03:00.640" v="383" actId="6264"/>
          <ac:spMkLst>
            <pc:docMk/>
            <pc:sldMk cId="3174101339" sldId="544"/>
            <ac:spMk id="13" creationId="{89754731-EEDF-196C-9CE4-DE3CEC602DA7}"/>
          </ac:spMkLst>
        </pc:spChg>
        <pc:spChg chg="add del mod ord">
          <ac:chgData name="Thomas Schühly" userId="fb893019dcb27e2f" providerId="LiveId" clId="{EEC3A01E-9CD1-40B4-BD26-3B80972B2DF8}" dt="2023-07-17T17:03:00.640" v="383" actId="6264"/>
          <ac:spMkLst>
            <pc:docMk/>
            <pc:sldMk cId="3174101339" sldId="544"/>
            <ac:spMk id="14" creationId="{80149A42-940E-D202-01C5-5095F35CB07A}"/>
          </ac:spMkLst>
        </pc:spChg>
        <pc:spChg chg="mod ord">
          <ac:chgData name="Thomas Schühly" userId="fb893019dcb27e2f" providerId="LiveId" clId="{EEC3A01E-9CD1-40B4-BD26-3B80972B2DF8}" dt="2023-08-01T18:46:14.621" v="1238" actId="700"/>
          <ac:spMkLst>
            <pc:docMk/>
            <pc:sldMk cId="3174101339" sldId="544"/>
            <ac:spMk id="15" creationId="{1526591F-FD2C-4910-57B3-32D6F98001AC}"/>
          </ac:spMkLst>
        </pc:spChg>
        <pc:spChg chg="add del mod">
          <ac:chgData name="Thomas Schühly" userId="fb893019dcb27e2f" providerId="LiveId" clId="{EEC3A01E-9CD1-40B4-BD26-3B80972B2DF8}" dt="2023-07-17T17:03:00.640" v="383" actId="6264"/>
          <ac:spMkLst>
            <pc:docMk/>
            <pc:sldMk cId="3174101339" sldId="544"/>
            <ac:spMk id="16" creationId="{28B82812-EBE9-AA1C-01CD-986B42E75818}"/>
          </ac:spMkLst>
        </pc:spChg>
        <pc:spChg chg="add del mod">
          <ac:chgData name="Thomas Schühly" userId="fb893019dcb27e2f" providerId="LiveId" clId="{EEC3A01E-9CD1-40B4-BD26-3B80972B2DF8}" dt="2023-07-17T17:03:00.640" v="383" actId="6264"/>
          <ac:spMkLst>
            <pc:docMk/>
            <pc:sldMk cId="3174101339" sldId="544"/>
            <ac:spMk id="17" creationId="{895C3C57-D737-C597-C247-8F6E6852238A}"/>
          </ac:spMkLst>
        </pc:spChg>
        <pc:spChg chg="add del mod">
          <ac:chgData name="Thomas Schühly" userId="fb893019dcb27e2f" providerId="LiveId" clId="{EEC3A01E-9CD1-40B4-BD26-3B80972B2DF8}" dt="2023-07-17T17:03:00.640" v="383" actId="6264"/>
          <ac:spMkLst>
            <pc:docMk/>
            <pc:sldMk cId="3174101339" sldId="544"/>
            <ac:spMk id="18" creationId="{DA102614-23CB-28C3-7C67-85F3BA345249}"/>
          </ac:spMkLst>
        </pc:spChg>
        <pc:spChg chg="add del mod">
          <ac:chgData name="Thomas Schühly" userId="fb893019dcb27e2f" providerId="LiveId" clId="{EEC3A01E-9CD1-40B4-BD26-3B80972B2DF8}" dt="2023-07-17T17:03:00.640" v="383" actId="6264"/>
          <ac:spMkLst>
            <pc:docMk/>
            <pc:sldMk cId="3174101339" sldId="544"/>
            <ac:spMk id="19" creationId="{ED720016-C994-77C3-DBA6-7FFB59926616}"/>
          </ac:spMkLst>
        </pc:spChg>
        <pc:spChg chg="add del mod ord">
          <ac:chgData name="Thomas Schühly" userId="fb893019dcb27e2f" providerId="LiveId" clId="{EEC3A01E-9CD1-40B4-BD26-3B80972B2DF8}" dt="2023-08-01T18:46:14.621" v="1238" actId="700"/>
          <ac:spMkLst>
            <pc:docMk/>
            <pc:sldMk cId="3174101339" sldId="544"/>
            <ac:spMk id="20" creationId="{ECB7894F-3C2A-0E7E-29DB-6C470805A1C7}"/>
          </ac:spMkLst>
        </pc:spChg>
        <pc:spChg chg="add del mod ord">
          <ac:chgData name="Thomas Schühly" userId="fb893019dcb27e2f" providerId="LiveId" clId="{EEC3A01E-9CD1-40B4-BD26-3B80972B2DF8}" dt="2023-08-01T18:46:14.621" v="1238" actId="700"/>
          <ac:spMkLst>
            <pc:docMk/>
            <pc:sldMk cId="3174101339" sldId="544"/>
            <ac:spMk id="21" creationId="{91DC8101-EFC0-1AED-E4F0-8666AEA8EC75}"/>
          </ac:spMkLst>
        </pc:spChg>
        <pc:picChg chg="mod ord">
          <ac:chgData name="Thomas Schühly" userId="fb893019dcb27e2f" providerId="LiveId" clId="{EEC3A01E-9CD1-40B4-BD26-3B80972B2DF8}" dt="2023-08-01T18:46:25.767" v="1241" actId="1076"/>
          <ac:picMkLst>
            <pc:docMk/>
            <pc:sldMk cId="3174101339" sldId="544"/>
            <ac:picMk id="9" creationId="{4A30750F-8329-B4E4-E23C-BF852E622B43}"/>
          </ac:picMkLst>
        </pc:picChg>
      </pc:sldChg>
      <pc:sldChg chg="addSp delSp modSp mod modClrScheme chgLayout modNotesTx">
        <pc:chgData name="Thomas Schühly" userId="fb893019dcb27e2f" providerId="LiveId" clId="{EEC3A01E-9CD1-40B4-BD26-3B80972B2DF8}" dt="2023-08-07T08:20:19.967" v="1662" actId="20577"/>
        <pc:sldMkLst>
          <pc:docMk/>
          <pc:sldMk cId="3943433251" sldId="545"/>
        </pc:sldMkLst>
        <pc:spChg chg="add del mod">
          <ac:chgData name="Thomas Schühly" userId="fb893019dcb27e2f" providerId="LiveId" clId="{EEC3A01E-9CD1-40B4-BD26-3B80972B2DF8}" dt="2023-07-17T16:45:20.282" v="65" actId="6264"/>
          <ac:spMkLst>
            <pc:docMk/>
            <pc:sldMk cId="3943433251" sldId="545"/>
            <ac:spMk id="2" creationId="{85D5DB2A-3F10-3827-6255-82AF46E049ED}"/>
          </ac:spMkLst>
        </pc:spChg>
        <pc:spChg chg="add del mod">
          <ac:chgData name="Thomas Schühly" userId="fb893019dcb27e2f" providerId="LiveId" clId="{EEC3A01E-9CD1-40B4-BD26-3B80972B2DF8}" dt="2023-07-17T16:45:20.282" v="65" actId="6264"/>
          <ac:spMkLst>
            <pc:docMk/>
            <pc:sldMk cId="3943433251" sldId="545"/>
            <ac:spMk id="3" creationId="{608D3B8D-3A30-EDBC-4E10-DA76FE78F0FA}"/>
          </ac:spMkLst>
        </pc:spChg>
        <pc:spChg chg="mod ord">
          <ac:chgData name="Thomas Schühly" userId="fb893019dcb27e2f" providerId="LiveId" clId="{EEC3A01E-9CD1-40B4-BD26-3B80972B2DF8}" dt="2023-07-17T19:59:05.510" v="632" actId="700"/>
          <ac:spMkLst>
            <pc:docMk/>
            <pc:sldMk cId="3943433251" sldId="545"/>
            <ac:spMk id="4" creationId="{B4D2467B-39A5-0DED-2264-074E64D4B547}"/>
          </ac:spMkLst>
        </pc:spChg>
        <pc:spChg chg="del mod ord">
          <ac:chgData name="Thomas Schühly" userId="fb893019dcb27e2f" providerId="LiveId" clId="{EEC3A01E-9CD1-40B4-BD26-3B80972B2DF8}" dt="2023-07-17T19:59:39.780" v="638" actId="478"/>
          <ac:spMkLst>
            <pc:docMk/>
            <pc:sldMk cId="3943433251" sldId="545"/>
            <ac:spMk id="5" creationId="{AA67021B-9198-4843-B8C1-30F737E0D368}"/>
          </ac:spMkLst>
        </pc:spChg>
        <pc:spChg chg="mod ord">
          <ac:chgData name="Thomas Schühly" userId="fb893019dcb27e2f" providerId="LiveId" clId="{EEC3A01E-9CD1-40B4-BD26-3B80972B2DF8}" dt="2023-07-17T19:59:05.510" v="632" actId="700"/>
          <ac:spMkLst>
            <pc:docMk/>
            <pc:sldMk cId="3943433251" sldId="545"/>
            <ac:spMk id="6" creationId="{AA403C02-6A9A-7163-52F8-764A5A75CBF6}"/>
          </ac:spMkLst>
        </pc:spChg>
        <pc:spChg chg="add del mod">
          <ac:chgData name="Thomas Schühly" userId="fb893019dcb27e2f" providerId="LiveId" clId="{EEC3A01E-9CD1-40B4-BD26-3B80972B2DF8}" dt="2023-07-17T16:45:20.282" v="65" actId="6264"/>
          <ac:spMkLst>
            <pc:docMk/>
            <pc:sldMk cId="3943433251" sldId="545"/>
            <ac:spMk id="7" creationId="{60F05ABE-95C0-EC5D-8571-A5915B8C166C}"/>
          </ac:spMkLst>
        </pc:spChg>
        <pc:spChg chg="add del mod">
          <ac:chgData name="Thomas Schühly" userId="fb893019dcb27e2f" providerId="LiveId" clId="{EEC3A01E-9CD1-40B4-BD26-3B80972B2DF8}" dt="2023-07-17T16:45:20.282" v="65" actId="6264"/>
          <ac:spMkLst>
            <pc:docMk/>
            <pc:sldMk cId="3943433251" sldId="545"/>
            <ac:spMk id="9" creationId="{7586EF16-56AE-0AA5-77A5-04801A879A9D}"/>
          </ac:spMkLst>
        </pc:spChg>
        <pc:spChg chg="add del mod ord">
          <ac:chgData name="Thomas Schühly" userId="fb893019dcb27e2f" providerId="LiveId" clId="{EEC3A01E-9CD1-40B4-BD26-3B80972B2DF8}" dt="2023-07-17T16:56:31.107" v="326" actId="6264"/>
          <ac:spMkLst>
            <pc:docMk/>
            <pc:sldMk cId="3943433251" sldId="545"/>
            <ac:spMk id="10" creationId="{C74E7705-5778-8520-AF19-E5922E510A44}"/>
          </ac:spMkLst>
        </pc:spChg>
        <pc:spChg chg="add del mod ord">
          <ac:chgData name="Thomas Schühly" userId="fb893019dcb27e2f" providerId="LiveId" clId="{EEC3A01E-9CD1-40B4-BD26-3B80972B2DF8}" dt="2023-07-17T16:56:31.107" v="326" actId="6264"/>
          <ac:spMkLst>
            <pc:docMk/>
            <pc:sldMk cId="3943433251" sldId="545"/>
            <ac:spMk id="11" creationId="{D8672674-629C-264D-D3E3-CDC91D7004AD}"/>
          </ac:spMkLst>
        </pc:spChg>
        <pc:spChg chg="add del mod">
          <ac:chgData name="Thomas Schühly" userId="fb893019dcb27e2f" providerId="LiveId" clId="{EEC3A01E-9CD1-40B4-BD26-3B80972B2DF8}" dt="2023-07-17T16:56:31.107" v="326" actId="6264"/>
          <ac:spMkLst>
            <pc:docMk/>
            <pc:sldMk cId="3943433251" sldId="545"/>
            <ac:spMk id="12" creationId="{5BC5F55C-9BB6-DBA2-7FEF-3229B6708588}"/>
          </ac:spMkLst>
        </pc:spChg>
        <pc:spChg chg="add del mod">
          <ac:chgData name="Thomas Schühly" userId="fb893019dcb27e2f" providerId="LiveId" clId="{EEC3A01E-9CD1-40B4-BD26-3B80972B2DF8}" dt="2023-07-17T16:56:31.107" v="326" actId="6264"/>
          <ac:spMkLst>
            <pc:docMk/>
            <pc:sldMk cId="3943433251" sldId="545"/>
            <ac:spMk id="13" creationId="{9994AD64-8F77-636A-46D7-17DAA26A5D1F}"/>
          </ac:spMkLst>
        </pc:spChg>
        <pc:spChg chg="add del mod">
          <ac:chgData name="Thomas Schühly" userId="fb893019dcb27e2f" providerId="LiveId" clId="{EEC3A01E-9CD1-40B4-BD26-3B80972B2DF8}" dt="2023-07-17T16:56:31.107" v="326" actId="6264"/>
          <ac:spMkLst>
            <pc:docMk/>
            <pc:sldMk cId="3943433251" sldId="545"/>
            <ac:spMk id="14" creationId="{15628CC9-9888-617C-246C-7AF1D57805B8}"/>
          </ac:spMkLst>
        </pc:spChg>
        <pc:spChg chg="add del mod">
          <ac:chgData name="Thomas Schühly" userId="fb893019dcb27e2f" providerId="LiveId" clId="{EEC3A01E-9CD1-40B4-BD26-3B80972B2DF8}" dt="2023-07-17T16:56:31.107" v="326" actId="6264"/>
          <ac:spMkLst>
            <pc:docMk/>
            <pc:sldMk cId="3943433251" sldId="545"/>
            <ac:spMk id="15" creationId="{482E144A-16F0-512B-16B7-A9513454D16F}"/>
          </ac:spMkLst>
        </pc:spChg>
        <pc:spChg chg="add del mod ord">
          <ac:chgData name="Thomas Schühly" userId="fb893019dcb27e2f" providerId="LiveId" clId="{EEC3A01E-9CD1-40B4-BD26-3B80972B2DF8}" dt="2023-07-17T17:03:00.640" v="383" actId="6264"/>
          <ac:spMkLst>
            <pc:docMk/>
            <pc:sldMk cId="3943433251" sldId="545"/>
            <ac:spMk id="16" creationId="{6BB52431-875F-F289-EE05-04D9B773B93D}"/>
          </ac:spMkLst>
        </pc:spChg>
        <pc:spChg chg="add del mod ord">
          <ac:chgData name="Thomas Schühly" userId="fb893019dcb27e2f" providerId="LiveId" clId="{EEC3A01E-9CD1-40B4-BD26-3B80972B2DF8}" dt="2023-07-17T17:03:00.640" v="383" actId="6264"/>
          <ac:spMkLst>
            <pc:docMk/>
            <pc:sldMk cId="3943433251" sldId="545"/>
            <ac:spMk id="17" creationId="{F337F11D-D2D7-1CA7-A489-30BA41E55405}"/>
          </ac:spMkLst>
        </pc:spChg>
        <pc:spChg chg="add del mod">
          <ac:chgData name="Thomas Schühly" userId="fb893019dcb27e2f" providerId="LiveId" clId="{EEC3A01E-9CD1-40B4-BD26-3B80972B2DF8}" dt="2023-07-17T17:03:00.640" v="383" actId="6264"/>
          <ac:spMkLst>
            <pc:docMk/>
            <pc:sldMk cId="3943433251" sldId="545"/>
            <ac:spMk id="18" creationId="{E070E45E-00E9-EA1D-DCDE-AAEEEA6CB278}"/>
          </ac:spMkLst>
        </pc:spChg>
        <pc:spChg chg="add del mod">
          <ac:chgData name="Thomas Schühly" userId="fb893019dcb27e2f" providerId="LiveId" clId="{EEC3A01E-9CD1-40B4-BD26-3B80972B2DF8}" dt="2023-07-17T17:03:00.640" v="383" actId="6264"/>
          <ac:spMkLst>
            <pc:docMk/>
            <pc:sldMk cId="3943433251" sldId="545"/>
            <ac:spMk id="19" creationId="{E28D3136-9784-0289-FE31-9A0AE573740C}"/>
          </ac:spMkLst>
        </pc:spChg>
        <pc:spChg chg="add del mod">
          <ac:chgData name="Thomas Schühly" userId="fb893019dcb27e2f" providerId="LiveId" clId="{EEC3A01E-9CD1-40B4-BD26-3B80972B2DF8}" dt="2023-07-17T17:03:00.640" v="383" actId="6264"/>
          <ac:spMkLst>
            <pc:docMk/>
            <pc:sldMk cId="3943433251" sldId="545"/>
            <ac:spMk id="20" creationId="{CB27A47D-1110-A4DE-C41C-07AD2764DC4B}"/>
          </ac:spMkLst>
        </pc:spChg>
        <pc:spChg chg="add del mod">
          <ac:chgData name="Thomas Schühly" userId="fb893019dcb27e2f" providerId="LiveId" clId="{EEC3A01E-9CD1-40B4-BD26-3B80972B2DF8}" dt="2023-07-17T17:03:00.640" v="383" actId="6264"/>
          <ac:spMkLst>
            <pc:docMk/>
            <pc:sldMk cId="3943433251" sldId="545"/>
            <ac:spMk id="21" creationId="{008E46DA-D5F5-7953-E1CF-3DD4742C56DE}"/>
          </ac:spMkLst>
        </pc:spChg>
        <pc:spChg chg="add del mod ord">
          <ac:chgData name="Thomas Schühly" userId="fb893019dcb27e2f" providerId="LiveId" clId="{EEC3A01E-9CD1-40B4-BD26-3B80972B2DF8}" dt="2023-07-17T19:59:05.510" v="632" actId="700"/>
          <ac:spMkLst>
            <pc:docMk/>
            <pc:sldMk cId="3943433251" sldId="545"/>
            <ac:spMk id="22" creationId="{196E9022-C604-B13E-7F14-97B482510D1B}"/>
          </ac:spMkLst>
        </pc:spChg>
        <pc:spChg chg="add del mod ord">
          <ac:chgData name="Thomas Schühly" userId="fb893019dcb27e2f" providerId="LiveId" clId="{EEC3A01E-9CD1-40B4-BD26-3B80972B2DF8}" dt="2023-07-17T19:59:05.510" v="632" actId="700"/>
          <ac:spMkLst>
            <pc:docMk/>
            <pc:sldMk cId="3943433251" sldId="545"/>
            <ac:spMk id="23" creationId="{289540AC-4D8A-3F83-E56C-1AA564548C1A}"/>
          </ac:spMkLst>
        </pc:spChg>
        <pc:picChg chg="mod ord">
          <ac:chgData name="Thomas Schühly" userId="fb893019dcb27e2f" providerId="LiveId" clId="{EEC3A01E-9CD1-40B4-BD26-3B80972B2DF8}" dt="2023-07-17T19:59:46.727" v="639" actId="1076"/>
          <ac:picMkLst>
            <pc:docMk/>
            <pc:sldMk cId="3943433251" sldId="545"/>
            <ac:picMk id="8" creationId="{C35B6D8E-75A6-4141-6ED0-85C17179BF17}"/>
          </ac:picMkLst>
        </pc:picChg>
      </pc:sldChg>
      <pc:sldChg chg="addSp delSp modSp mod modClrScheme chgLayout modNotesTx">
        <pc:chgData name="Thomas Schühly" userId="fb893019dcb27e2f" providerId="LiveId" clId="{EEC3A01E-9CD1-40B4-BD26-3B80972B2DF8}" dt="2023-08-06T10:05:52.976" v="1471"/>
        <pc:sldMkLst>
          <pc:docMk/>
          <pc:sldMk cId="2217502011" sldId="546"/>
        </pc:sldMkLst>
        <pc:spChg chg="add del mod">
          <ac:chgData name="Thomas Schühly" userId="fb893019dcb27e2f" providerId="LiveId" clId="{EEC3A01E-9CD1-40B4-BD26-3B80972B2DF8}" dt="2023-07-17T16:45:20.282" v="65" actId="6264"/>
          <ac:spMkLst>
            <pc:docMk/>
            <pc:sldMk cId="2217502011" sldId="546"/>
            <ac:spMk id="2" creationId="{DAE7BC72-CD8C-B081-31EE-3EFB32A0668D}"/>
          </ac:spMkLst>
        </pc:spChg>
        <pc:spChg chg="add del mod">
          <ac:chgData name="Thomas Schühly" userId="fb893019dcb27e2f" providerId="LiveId" clId="{EEC3A01E-9CD1-40B4-BD26-3B80972B2DF8}" dt="2023-07-17T16:45:20.282" v="65" actId="6264"/>
          <ac:spMkLst>
            <pc:docMk/>
            <pc:sldMk cId="2217502011" sldId="546"/>
            <ac:spMk id="3" creationId="{94DE615A-94AE-2FE7-01FA-0E03EE9B4AE9}"/>
          </ac:spMkLst>
        </pc:spChg>
        <pc:spChg chg="mod ord">
          <ac:chgData name="Thomas Schühly" userId="fb893019dcb27e2f" providerId="LiveId" clId="{EEC3A01E-9CD1-40B4-BD26-3B80972B2DF8}" dt="2023-07-24T08:31:48.128" v="828" actId="700"/>
          <ac:spMkLst>
            <pc:docMk/>
            <pc:sldMk cId="2217502011" sldId="546"/>
            <ac:spMk id="4" creationId="{2D7FF959-6939-756A-0D5D-D37C2DA313E1}"/>
          </ac:spMkLst>
        </pc:spChg>
        <pc:spChg chg="mod ord">
          <ac:chgData name="Thomas Schühly" userId="fb893019dcb27e2f" providerId="LiveId" clId="{EEC3A01E-9CD1-40B4-BD26-3B80972B2DF8}" dt="2023-07-24T08:31:48.128" v="828" actId="700"/>
          <ac:spMkLst>
            <pc:docMk/>
            <pc:sldMk cId="2217502011" sldId="546"/>
            <ac:spMk id="5" creationId="{28CF60CB-CC69-337A-4A64-9DEAE502CD03}"/>
          </ac:spMkLst>
        </pc:spChg>
        <pc:spChg chg="mod ord">
          <ac:chgData name="Thomas Schühly" userId="fb893019dcb27e2f" providerId="LiveId" clId="{EEC3A01E-9CD1-40B4-BD26-3B80972B2DF8}" dt="2023-07-24T08:31:48.128" v="828" actId="700"/>
          <ac:spMkLst>
            <pc:docMk/>
            <pc:sldMk cId="2217502011" sldId="546"/>
            <ac:spMk id="6" creationId="{E4BF3514-151D-8FC5-E79F-B2331A05C346}"/>
          </ac:spMkLst>
        </pc:spChg>
        <pc:spChg chg="del">
          <ac:chgData name="Thomas Schühly" userId="fb893019dcb27e2f" providerId="LiveId" clId="{EEC3A01E-9CD1-40B4-BD26-3B80972B2DF8}" dt="2023-07-17T16:45:20.282" v="65" actId="6264"/>
          <ac:spMkLst>
            <pc:docMk/>
            <pc:sldMk cId="2217502011" sldId="546"/>
            <ac:spMk id="7" creationId="{E1962129-B968-F9E1-154E-A91AE102B5CB}"/>
          </ac:spMkLst>
        </pc:spChg>
        <pc:spChg chg="add del mod">
          <ac:chgData name="Thomas Schühly" userId="fb893019dcb27e2f" providerId="LiveId" clId="{EEC3A01E-9CD1-40B4-BD26-3B80972B2DF8}" dt="2023-07-17T16:45:20.282" v="65" actId="6264"/>
          <ac:spMkLst>
            <pc:docMk/>
            <pc:sldMk cId="2217502011" sldId="546"/>
            <ac:spMk id="8" creationId="{F6045A1D-BC46-7D5D-93DE-CF65D60361D8}"/>
          </ac:spMkLst>
        </pc:spChg>
        <pc:spChg chg="add del mod">
          <ac:chgData name="Thomas Schühly" userId="fb893019dcb27e2f" providerId="LiveId" clId="{EEC3A01E-9CD1-40B4-BD26-3B80972B2DF8}" dt="2023-07-17T16:45:20.282" v="65" actId="6264"/>
          <ac:spMkLst>
            <pc:docMk/>
            <pc:sldMk cId="2217502011" sldId="546"/>
            <ac:spMk id="10" creationId="{A950AA67-FF2D-A222-91D5-D6F74EF8D695}"/>
          </ac:spMkLst>
        </pc:spChg>
        <pc:spChg chg="add del mod ord">
          <ac:chgData name="Thomas Schühly" userId="fb893019dcb27e2f" providerId="LiveId" clId="{EEC3A01E-9CD1-40B4-BD26-3B80972B2DF8}" dt="2023-07-17T16:56:31.107" v="326" actId="6264"/>
          <ac:spMkLst>
            <pc:docMk/>
            <pc:sldMk cId="2217502011" sldId="546"/>
            <ac:spMk id="11" creationId="{E4A111D8-8A57-6CC2-63B4-DC642A0AEDFA}"/>
          </ac:spMkLst>
        </pc:spChg>
        <pc:spChg chg="add del mod ord">
          <ac:chgData name="Thomas Schühly" userId="fb893019dcb27e2f" providerId="LiveId" clId="{EEC3A01E-9CD1-40B4-BD26-3B80972B2DF8}" dt="2023-07-17T16:56:31.107" v="326" actId="6264"/>
          <ac:spMkLst>
            <pc:docMk/>
            <pc:sldMk cId="2217502011" sldId="546"/>
            <ac:spMk id="12" creationId="{E84861F9-126D-58B2-2976-87753769581A}"/>
          </ac:spMkLst>
        </pc:spChg>
        <pc:spChg chg="add del mod">
          <ac:chgData name="Thomas Schühly" userId="fb893019dcb27e2f" providerId="LiveId" clId="{EEC3A01E-9CD1-40B4-BD26-3B80972B2DF8}" dt="2023-07-17T16:56:31.107" v="326" actId="6264"/>
          <ac:spMkLst>
            <pc:docMk/>
            <pc:sldMk cId="2217502011" sldId="546"/>
            <ac:spMk id="13" creationId="{BC1B7BEC-0A32-F110-2E4E-07E35D258E25}"/>
          </ac:spMkLst>
        </pc:spChg>
        <pc:spChg chg="add del mod">
          <ac:chgData name="Thomas Schühly" userId="fb893019dcb27e2f" providerId="LiveId" clId="{EEC3A01E-9CD1-40B4-BD26-3B80972B2DF8}" dt="2023-07-17T16:56:31.107" v="326" actId="6264"/>
          <ac:spMkLst>
            <pc:docMk/>
            <pc:sldMk cId="2217502011" sldId="546"/>
            <ac:spMk id="14" creationId="{0E9B4D37-2590-2C78-B58D-6A5782DF6682}"/>
          </ac:spMkLst>
        </pc:spChg>
        <pc:spChg chg="add del mod">
          <ac:chgData name="Thomas Schühly" userId="fb893019dcb27e2f" providerId="LiveId" clId="{EEC3A01E-9CD1-40B4-BD26-3B80972B2DF8}" dt="2023-07-17T16:56:31.107" v="326" actId="6264"/>
          <ac:spMkLst>
            <pc:docMk/>
            <pc:sldMk cId="2217502011" sldId="546"/>
            <ac:spMk id="15" creationId="{44C6174A-7A9E-C5AC-26EC-EBF1D2533140}"/>
          </ac:spMkLst>
        </pc:spChg>
        <pc:spChg chg="add del mod">
          <ac:chgData name="Thomas Schühly" userId="fb893019dcb27e2f" providerId="LiveId" clId="{EEC3A01E-9CD1-40B4-BD26-3B80972B2DF8}" dt="2023-07-17T16:56:31.107" v="326" actId="6264"/>
          <ac:spMkLst>
            <pc:docMk/>
            <pc:sldMk cId="2217502011" sldId="546"/>
            <ac:spMk id="16" creationId="{DA543FDB-1502-57E8-4361-7CB4011B0F3C}"/>
          </ac:spMkLst>
        </pc:spChg>
        <pc:spChg chg="add del mod ord">
          <ac:chgData name="Thomas Schühly" userId="fb893019dcb27e2f" providerId="LiveId" clId="{EEC3A01E-9CD1-40B4-BD26-3B80972B2DF8}" dt="2023-07-17T17:03:00.640" v="383" actId="6264"/>
          <ac:spMkLst>
            <pc:docMk/>
            <pc:sldMk cId="2217502011" sldId="546"/>
            <ac:spMk id="17" creationId="{32E9073F-68FC-AFB1-1D31-838AB39C0A0B}"/>
          </ac:spMkLst>
        </pc:spChg>
        <pc:spChg chg="add del mod ord">
          <ac:chgData name="Thomas Schühly" userId="fb893019dcb27e2f" providerId="LiveId" clId="{EEC3A01E-9CD1-40B4-BD26-3B80972B2DF8}" dt="2023-07-17T17:03:00.640" v="383" actId="6264"/>
          <ac:spMkLst>
            <pc:docMk/>
            <pc:sldMk cId="2217502011" sldId="546"/>
            <ac:spMk id="18" creationId="{D46CD1DF-8622-E16C-4F97-4B489A4C6A10}"/>
          </ac:spMkLst>
        </pc:spChg>
        <pc:spChg chg="add del mod">
          <ac:chgData name="Thomas Schühly" userId="fb893019dcb27e2f" providerId="LiveId" clId="{EEC3A01E-9CD1-40B4-BD26-3B80972B2DF8}" dt="2023-07-17T17:03:00.640" v="383" actId="6264"/>
          <ac:spMkLst>
            <pc:docMk/>
            <pc:sldMk cId="2217502011" sldId="546"/>
            <ac:spMk id="19" creationId="{783495A0-3DB0-EC03-211E-94073CD13061}"/>
          </ac:spMkLst>
        </pc:spChg>
        <pc:spChg chg="add del mod">
          <ac:chgData name="Thomas Schühly" userId="fb893019dcb27e2f" providerId="LiveId" clId="{EEC3A01E-9CD1-40B4-BD26-3B80972B2DF8}" dt="2023-07-17T17:03:00.640" v="383" actId="6264"/>
          <ac:spMkLst>
            <pc:docMk/>
            <pc:sldMk cId="2217502011" sldId="546"/>
            <ac:spMk id="20" creationId="{1AECBEB6-F8E6-007F-28CA-C603E26633E3}"/>
          </ac:spMkLst>
        </pc:spChg>
        <pc:spChg chg="add del mod">
          <ac:chgData name="Thomas Schühly" userId="fb893019dcb27e2f" providerId="LiveId" clId="{EEC3A01E-9CD1-40B4-BD26-3B80972B2DF8}" dt="2023-07-17T17:03:00.640" v="383" actId="6264"/>
          <ac:spMkLst>
            <pc:docMk/>
            <pc:sldMk cId="2217502011" sldId="546"/>
            <ac:spMk id="21" creationId="{0C28C2A8-65A4-3339-9A3B-48A2DB090C69}"/>
          </ac:spMkLst>
        </pc:spChg>
        <pc:spChg chg="add del mod">
          <ac:chgData name="Thomas Schühly" userId="fb893019dcb27e2f" providerId="LiveId" clId="{EEC3A01E-9CD1-40B4-BD26-3B80972B2DF8}" dt="2023-07-17T17:03:00.640" v="383" actId="6264"/>
          <ac:spMkLst>
            <pc:docMk/>
            <pc:sldMk cId="2217502011" sldId="546"/>
            <ac:spMk id="22" creationId="{FF62E7A3-518A-582D-ABBD-2AD2ED7EF838}"/>
          </ac:spMkLst>
        </pc:spChg>
        <pc:spChg chg="add del mod ord">
          <ac:chgData name="Thomas Schühly" userId="fb893019dcb27e2f" providerId="LiveId" clId="{EEC3A01E-9CD1-40B4-BD26-3B80972B2DF8}" dt="2023-07-24T08:31:48.128" v="828" actId="700"/>
          <ac:spMkLst>
            <pc:docMk/>
            <pc:sldMk cId="2217502011" sldId="546"/>
            <ac:spMk id="23" creationId="{6F64E638-AEB6-FBA0-ED72-9F6C38298641}"/>
          </ac:spMkLst>
        </pc:spChg>
        <pc:spChg chg="add del mod ord">
          <ac:chgData name="Thomas Schühly" userId="fb893019dcb27e2f" providerId="LiveId" clId="{EEC3A01E-9CD1-40B4-BD26-3B80972B2DF8}" dt="2023-07-24T08:31:48.128" v="828" actId="700"/>
          <ac:spMkLst>
            <pc:docMk/>
            <pc:sldMk cId="2217502011" sldId="546"/>
            <ac:spMk id="24" creationId="{40139826-CC00-E69C-72D6-597460978069}"/>
          </ac:spMkLst>
        </pc:spChg>
        <pc:picChg chg="mod ord">
          <ac:chgData name="Thomas Schühly" userId="fb893019dcb27e2f" providerId="LiveId" clId="{EEC3A01E-9CD1-40B4-BD26-3B80972B2DF8}" dt="2023-08-01T18:45:31.655" v="1229" actId="1076"/>
          <ac:picMkLst>
            <pc:docMk/>
            <pc:sldMk cId="2217502011" sldId="546"/>
            <ac:picMk id="9" creationId="{3F095605-96F7-A3C4-453C-C4E03B93BBD6}"/>
          </ac:picMkLst>
        </pc:picChg>
      </pc:sldChg>
      <pc:sldChg chg="addSp delSp modSp mod modClrScheme chgLayout modNotesTx">
        <pc:chgData name="Thomas Schühly" userId="fb893019dcb27e2f" providerId="LiveId" clId="{EEC3A01E-9CD1-40B4-BD26-3B80972B2DF8}" dt="2023-08-06T10:06:06.929" v="1476"/>
        <pc:sldMkLst>
          <pc:docMk/>
          <pc:sldMk cId="2653553606" sldId="547"/>
        </pc:sldMkLst>
        <pc:spChg chg="add del mod">
          <ac:chgData name="Thomas Schühly" userId="fb893019dcb27e2f" providerId="LiveId" clId="{EEC3A01E-9CD1-40B4-BD26-3B80972B2DF8}" dt="2023-07-17T16:45:20.282" v="65" actId="6264"/>
          <ac:spMkLst>
            <pc:docMk/>
            <pc:sldMk cId="2653553606" sldId="547"/>
            <ac:spMk id="2" creationId="{BA45DB25-6333-C008-15DE-46EA35862C61}"/>
          </ac:spMkLst>
        </pc:spChg>
        <pc:spChg chg="add del mod">
          <ac:chgData name="Thomas Schühly" userId="fb893019dcb27e2f" providerId="LiveId" clId="{EEC3A01E-9CD1-40B4-BD26-3B80972B2DF8}" dt="2023-07-17T16:45:20.282" v="65" actId="6264"/>
          <ac:spMkLst>
            <pc:docMk/>
            <pc:sldMk cId="2653553606" sldId="547"/>
            <ac:spMk id="3" creationId="{062E35DF-6869-99D7-EA7B-C7E038C06FBF}"/>
          </ac:spMkLst>
        </pc:spChg>
        <pc:spChg chg="mod ord">
          <ac:chgData name="Thomas Schühly" userId="fb893019dcb27e2f" providerId="LiveId" clId="{EEC3A01E-9CD1-40B4-BD26-3B80972B2DF8}" dt="2023-07-24T08:31:48.128" v="828" actId="700"/>
          <ac:spMkLst>
            <pc:docMk/>
            <pc:sldMk cId="2653553606" sldId="547"/>
            <ac:spMk id="4" creationId="{C710A1F0-DE25-6927-72D6-F739A5A4E070}"/>
          </ac:spMkLst>
        </pc:spChg>
        <pc:spChg chg="mod ord">
          <ac:chgData name="Thomas Schühly" userId="fb893019dcb27e2f" providerId="LiveId" clId="{EEC3A01E-9CD1-40B4-BD26-3B80972B2DF8}" dt="2023-07-24T08:31:48.128" v="828" actId="700"/>
          <ac:spMkLst>
            <pc:docMk/>
            <pc:sldMk cId="2653553606" sldId="547"/>
            <ac:spMk id="5" creationId="{4C0D1C76-E7D7-52D8-7C0C-56B3DA93A93D}"/>
          </ac:spMkLst>
        </pc:spChg>
        <pc:spChg chg="mod ord">
          <ac:chgData name="Thomas Schühly" userId="fb893019dcb27e2f" providerId="LiveId" clId="{EEC3A01E-9CD1-40B4-BD26-3B80972B2DF8}" dt="2023-07-24T08:31:48.128" v="828" actId="700"/>
          <ac:spMkLst>
            <pc:docMk/>
            <pc:sldMk cId="2653553606" sldId="547"/>
            <ac:spMk id="6" creationId="{758C1CD7-644B-FA16-23FA-0FFB8977263D}"/>
          </ac:spMkLst>
        </pc:spChg>
        <pc:spChg chg="add del mod">
          <ac:chgData name="Thomas Schühly" userId="fb893019dcb27e2f" providerId="LiveId" clId="{EEC3A01E-9CD1-40B4-BD26-3B80972B2DF8}" dt="2023-07-17T16:45:20.282" v="65" actId="6264"/>
          <ac:spMkLst>
            <pc:docMk/>
            <pc:sldMk cId="2653553606" sldId="547"/>
            <ac:spMk id="7" creationId="{5E6DE3C2-C483-B44D-73E0-38E1CF6650DE}"/>
          </ac:spMkLst>
        </pc:spChg>
        <pc:spChg chg="add del mod">
          <ac:chgData name="Thomas Schühly" userId="fb893019dcb27e2f" providerId="LiveId" clId="{EEC3A01E-9CD1-40B4-BD26-3B80972B2DF8}" dt="2023-07-17T16:45:20.282" v="65" actId="6264"/>
          <ac:spMkLst>
            <pc:docMk/>
            <pc:sldMk cId="2653553606" sldId="547"/>
            <ac:spMk id="9" creationId="{5DE0D3EC-0D8D-E3AF-B95E-F299A275D629}"/>
          </ac:spMkLst>
        </pc:spChg>
        <pc:spChg chg="add del mod ord">
          <ac:chgData name="Thomas Schühly" userId="fb893019dcb27e2f" providerId="LiveId" clId="{EEC3A01E-9CD1-40B4-BD26-3B80972B2DF8}" dt="2023-07-17T16:56:31.107" v="326" actId="6264"/>
          <ac:spMkLst>
            <pc:docMk/>
            <pc:sldMk cId="2653553606" sldId="547"/>
            <ac:spMk id="10" creationId="{8972DB6D-819E-C0BD-1655-A4E2CDFDE5F4}"/>
          </ac:spMkLst>
        </pc:spChg>
        <pc:spChg chg="add del mod ord">
          <ac:chgData name="Thomas Schühly" userId="fb893019dcb27e2f" providerId="LiveId" clId="{EEC3A01E-9CD1-40B4-BD26-3B80972B2DF8}" dt="2023-07-17T16:56:31.107" v="326" actId="6264"/>
          <ac:spMkLst>
            <pc:docMk/>
            <pc:sldMk cId="2653553606" sldId="547"/>
            <ac:spMk id="11" creationId="{360A066E-C31C-85CC-81C8-DC4DB75D468B}"/>
          </ac:spMkLst>
        </pc:spChg>
        <pc:spChg chg="add del mod">
          <ac:chgData name="Thomas Schühly" userId="fb893019dcb27e2f" providerId="LiveId" clId="{EEC3A01E-9CD1-40B4-BD26-3B80972B2DF8}" dt="2023-07-17T16:56:31.107" v="326" actId="6264"/>
          <ac:spMkLst>
            <pc:docMk/>
            <pc:sldMk cId="2653553606" sldId="547"/>
            <ac:spMk id="12" creationId="{258AA9D0-7234-30BA-25DE-DB172D31322B}"/>
          </ac:spMkLst>
        </pc:spChg>
        <pc:spChg chg="add del mod">
          <ac:chgData name="Thomas Schühly" userId="fb893019dcb27e2f" providerId="LiveId" clId="{EEC3A01E-9CD1-40B4-BD26-3B80972B2DF8}" dt="2023-07-17T16:56:31.107" v="326" actId="6264"/>
          <ac:spMkLst>
            <pc:docMk/>
            <pc:sldMk cId="2653553606" sldId="547"/>
            <ac:spMk id="13" creationId="{8C38255B-4FD0-D742-3C6B-C6DCF5E69C3C}"/>
          </ac:spMkLst>
        </pc:spChg>
        <pc:spChg chg="add del mod">
          <ac:chgData name="Thomas Schühly" userId="fb893019dcb27e2f" providerId="LiveId" clId="{EEC3A01E-9CD1-40B4-BD26-3B80972B2DF8}" dt="2023-07-17T16:56:31.107" v="326" actId="6264"/>
          <ac:spMkLst>
            <pc:docMk/>
            <pc:sldMk cId="2653553606" sldId="547"/>
            <ac:spMk id="14" creationId="{1A02711C-C872-6A74-708B-8E8C0A18B246}"/>
          </ac:spMkLst>
        </pc:spChg>
        <pc:spChg chg="add del mod">
          <ac:chgData name="Thomas Schühly" userId="fb893019dcb27e2f" providerId="LiveId" clId="{EEC3A01E-9CD1-40B4-BD26-3B80972B2DF8}" dt="2023-07-17T16:56:31.107" v="326" actId="6264"/>
          <ac:spMkLst>
            <pc:docMk/>
            <pc:sldMk cId="2653553606" sldId="547"/>
            <ac:spMk id="15" creationId="{BBEAC03D-B727-CBE8-8D2F-526A6F09112A}"/>
          </ac:spMkLst>
        </pc:spChg>
        <pc:spChg chg="add del mod ord">
          <ac:chgData name="Thomas Schühly" userId="fb893019dcb27e2f" providerId="LiveId" clId="{EEC3A01E-9CD1-40B4-BD26-3B80972B2DF8}" dt="2023-07-17T17:03:00.640" v="383" actId="6264"/>
          <ac:spMkLst>
            <pc:docMk/>
            <pc:sldMk cId="2653553606" sldId="547"/>
            <ac:spMk id="16" creationId="{3E7B2E12-BB7A-17F5-1125-3A2FB3F9380E}"/>
          </ac:spMkLst>
        </pc:spChg>
        <pc:spChg chg="add del mod ord">
          <ac:chgData name="Thomas Schühly" userId="fb893019dcb27e2f" providerId="LiveId" clId="{EEC3A01E-9CD1-40B4-BD26-3B80972B2DF8}" dt="2023-07-17T17:03:00.640" v="383" actId="6264"/>
          <ac:spMkLst>
            <pc:docMk/>
            <pc:sldMk cId="2653553606" sldId="547"/>
            <ac:spMk id="17" creationId="{A54C9B19-215E-A652-087A-A0EEED613579}"/>
          </ac:spMkLst>
        </pc:spChg>
        <pc:spChg chg="add del mod">
          <ac:chgData name="Thomas Schühly" userId="fb893019dcb27e2f" providerId="LiveId" clId="{EEC3A01E-9CD1-40B4-BD26-3B80972B2DF8}" dt="2023-07-17T17:03:00.640" v="383" actId="6264"/>
          <ac:spMkLst>
            <pc:docMk/>
            <pc:sldMk cId="2653553606" sldId="547"/>
            <ac:spMk id="18" creationId="{E991271F-4BD5-FB0B-9CAC-0B3F1F36742A}"/>
          </ac:spMkLst>
        </pc:spChg>
        <pc:spChg chg="add del mod">
          <ac:chgData name="Thomas Schühly" userId="fb893019dcb27e2f" providerId="LiveId" clId="{EEC3A01E-9CD1-40B4-BD26-3B80972B2DF8}" dt="2023-07-17T17:03:00.640" v="383" actId="6264"/>
          <ac:spMkLst>
            <pc:docMk/>
            <pc:sldMk cId="2653553606" sldId="547"/>
            <ac:spMk id="19" creationId="{8EC649CF-294D-F440-88F2-99E165C0D817}"/>
          </ac:spMkLst>
        </pc:spChg>
        <pc:spChg chg="add del mod">
          <ac:chgData name="Thomas Schühly" userId="fb893019dcb27e2f" providerId="LiveId" clId="{EEC3A01E-9CD1-40B4-BD26-3B80972B2DF8}" dt="2023-07-17T17:03:00.640" v="383" actId="6264"/>
          <ac:spMkLst>
            <pc:docMk/>
            <pc:sldMk cId="2653553606" sldId="547"/>
            <ac:spMk id="20" creationId="{0A9C2CEC-7CAE-C756-D397-00DFD76D96FF}"/>
          </ac:spMkLst>
        </pc:spChg>
        <pc:spChg chg="add del mod">
          <ac:chgData name="Thomas Schühly" userId="fb893019dcb27e2f" providerId="LiveId" clId="{EEC3A01E-9CD1-40B4-BD26-3B80972B2DF8}" dt="2023-07-17T17:03:00.640" v="383" actId="6264"/>
          <ac:spMkLst>
            <pc:docMk/>
            <pc:sldMk cId="2653553606" sldId="547"/>
            <ac:spMk id="21" creationId="{8E74D29D-0A7E-CCB5-0051-29D19247B60D}"/>
          </ac:spMkLst>
        </pc:spChg>
        <pc:spChg chg="add del mod ord">
          <ac:chgData name="Thomas Schühly" userId="fb893019dcb27e2f" providerId="LiveId" clId="{EEC3A01E-9CD1-40B4-BD26-3B80972B2DF8}" dt="2023-07-24T08:31:48.128" v="828" actId="700"/>
          <ac:spMkLst>
            <pc:docMk/>
            <pc:sldMk cId="2653553606" sldId="547"/>
            <ac:spMk id="22" creationId="{77928433-6D7A-CA62-FF70-197BDED5CFE4}"/>
          </ac:spMkLst>
        </pc:spChg>
        <pc:spChg chg="add del mod ord">
          <ac:chgData name="Thomas Schühly" userId="fb893019dcb27e2f" providerId="LiveId" clId="{EEC3A01E-9CD1-40B4-BD26-3B80972B2DF8}" dt="2023-07-24T08:31:48.128" v="828" actId="700"/>
          <ac:spMkLst>
            <pc:docMk/>
            <pc:sldMk cId="2653553606" sldId="547"/>
            <ac:spMk id="23" creationId="{B337F4E8-8489-C2DA-5898-81F8EB03169B}"/>
          </ac:spMkLst>
        </pc:spChg>
        <pc:picChg chg="mod ord">
          <ac:chgData name="Thomas Schühly" userId="fb893019dcb27e2f" providerId="LiveId" clId="{EEC3A01E-9CD1-40B4-BD26-3B80972B2DF8}" dt="2023-08-01T18:45:59.076" v="1236" actId="166"/>
          <ac:picMkLst>
            <pc:docMk/>
            <pc:sldMk cId="2653553606" sldId="547"/>
            <ac:picMk id="8" creationId="{31062AC7-1ACF-88C7-7C25-89C47797DDD3}"/>
          </ac:picMkLst>
        </pc:picChg>
      </pc:sldChg>
      <pc:sldChg chg="addSp delSp modSp mod modClrScheme chgLayout modNotesTx">
        <pc:chgData name="Thomas Schühly" userId="fb893019dcb27e2f" providerId="LiveId" clId="{EEC3A01E-9CD1-40B4-BD26-3B80972B2DF8}" dt="2023-08-06T10:07:13.538" v="1477"/>
        <pc:sldMkLst>
          <pc:docMk/>
          <pc:sldMk cId="3486313688" sldId="548"/>
        </pc:sldMkLst>
        <pc:spChg chg="add del mod ord">
          <ac:chgData name="Thomas Schühly" userId="fb893019dcb27e2f" providerId="LiveId" clId="{EEC3A01E-9CD1-40B4-BD26-3B80972B2DF8}" dt="2023-07-17T16:56:31.107" v="326" actId="6264"/>
          <ac:spMkLst>
            <pc:docMk/>
            <pc:sldMk cId="3486313688" sldId="548"/>
            <ac:spMk id="2" creationId="{8C6E43EE-CEF9-CA4D-F577-6FF9A6391B20}"/>
          </ac:spMkLst>
        </pc:spChg>
        <pc:spChg chg="add del mod ord">
          <ac:chgData name="Thomas Schühly" userId="fb893019dcb27e2f" providerId="LiveId" clId="{EEC3A01E-9CD1-40B4-BD26-3B80972B2DF8}" dt="2023-07-17T16:56:31.107" v="326" actId="6264"/>
          <ac:spMkLst>
            <pc:docMk/>
            <pc:sldMk cId="3486313688" sldId="548"/>
            <ac:spMk id="3" creationId="{4506EF10-BD99-16B5-70CF-71F316446B59}"/>
          </ac:spMkLst>
        </pc:spChg>
        <pc:spChg chg="add del mod ord">
          <ac:chgData name="Thomas Schühly" userId="fb893019dcb27e2f" providerId="LiveId" clId="{EEC3A01E-9CD1-40B4-BD26-3B80972B2DF8}" dt="2023-07-17T16:56:31.107" v="326" actId="6264"/>
          <ac:spMkLst>
            <pc:docMk/>
            <pc:sldMk cId="3486313688" sldId="548"/>
            <ac:spMk id="4" creationId="{FA2815C7-5C1E-BFBA-3692-77284FE31CD6}"/>
          </ac:spMkLst>
        </pc:spChg>
        <pc:spChg chg="add del mod ord">
          <ac:chgData name="Thomas Schühly" userId="fb893019dcb27e2f" providerId="LiveId" clId="{EEC3A01E-9CD1-40B4-BD26-3B80972B2DF8}" dt="2023-07-17T17:03:00.640" v="383" actId="6264"/>
          <ac:spMkLst>
            <pc:docMk/>
            <pc:sldMk cId="3486313688" sldId="548"/>
            <ac:spMk id="5" creationId="{5C38DD70-45A5-B534-8CCC-CF62BF6D5C49}"/>
          </ac:spMkLst>
        </pc:spChg>
        <pc:spChg chg="add del mod ord">
          <ac:chgData name="Thomas Schühly" userId="fb893019dcb27e2f" providerId="LiveId" clId="{EEC3A01E-9CD1-40B4-BD26-3B80972B2DF8}" dt="2023-07-17T17:03:00.640" v="383" actId="6264"/>
          <ac:spMkLst>
            <pc:docMk/>
            <pc:sldMk cId="3486313688" sldId="548"/>
            <ac:spMk id="6" creationId="{9CBB5B19-3179-F1DD-C6AF-EBAF0F2B48A5}"/>
          </ac:spMkLst>
        </pc:spChg>
        <pc:spChg chg="add del mod ord">
          <ac:chgData name="Thomas Schühly" userId="fb893019dcb27e2f" providerId="LiveId" clId="{EEC3A01E-9CD1-40B4-BD26-3B80972B2DF8}" dt="2023-07-17T17:03:00.640" v="383" actId="6264"/>
          <ac:spMkLst>
            <pc:docMk/>
            <pc:sldMk cId="3486313688" sldId="548"/>
            <ac:spMk id="7" creationId="{0EA9897F-361A-BD66-1E7E-EDD99DB21336}"/>
          </ac:spMkLst>
        </pc:spChg>
        <pc:spChg chg="mod ord">
          <ac:chgData name="Thomas Schühly" userId="fb893019dcb27e2f" providerId="LiveId" clId="{EEC3A01E-9CD1-40B4-BD26-3B80972B2DF8}" dt="2023-07-24T08:31:48.128" v="828" actId="700"/>
          <ac:spMkLst>
            <pc:docMk/>
            <pc:sldMk cId="3486313688" sldId="548"/>
            <ac:spMk id="8" creationId="{94C14FBC-F491-7EF7-9539-CF2073FAC9A6}"/>
          </ac:spMkLst>
        </pc:spChg>
        <pc:spChg chg="mod ord">
          <ac:chgData name="Thomas Schühly" userId="fb893019dcb27e2f" providerId="LiveId" clId="{EEC3A01E-9CD1-40B4-BD26-3B80972B2DF8}" dt="2023-07-24T08:31:48.128" v="828" actId="700"/>
          <ac:spMkLst>
            <pc:docMk/>
            <pc:sldMk cId="3486313688" sldId="548"/>
            <ac:spMk id="9" creationId="{74EA54D8-D1CC-5C76-6E9A-E7057832C141}"/>
          </ac:spMkLst>
        </pc:spChg>
        <pc:spChg chg="mod ord">
          <ac:chgData name="Thomas Schühly" userId="fb893019dcb27e2f" providerId="LiveId" clId="{EEC3A01E-9CD1-40B4-BD26-3B80972B2DF8}" dt="2023-07-24T08:31:48.128" v="828" actId="700"/>
          <ac:spMkLst>
            <pc:docMk/>
            <pc:sldMk cId="3486313688" sldId="548"/>
            <ac:spMk id="10" creationId="{87C2BE78-D6C7-DD1E-DDC4-40012CF0B764}"/>
          </ac:spMkLst>
        </pc:spChg>
        <pc:spChg chg="add del mod">
          <ac:chgData name="Thomas Schühly" userId="fb893019dcb27e2f" providerId="LiveId" clId="{EEC3A01E-9CD1-40B4-BD26-3B80972B2DF8}" dt="2023-07-17T17:03:00.640" v="383" actId="6264"/>
          <ac:spMkLst>
            <pc:docMk/>
            <pc:sldMk cId="3486313688" sldId="548"/>
            <ac:spMk id="11" creationId="{FB98A17D-E949-D764-466A-90B5E0F5083E}"/>
          </ac:spMkLst>
        </pc:spChg>
        <pc:spChg chg="add del mod">
          <ac:chgData name="Thomas Schühly" userId="fb893019dcb27e2f" providerId="LiveId" clId="{EEC3A01E-9CD1-40B4-BD26-3B80972B2DF8}" dt="2023-07-17T17:03:00.640" v="383" actId="6264"/>
          <ac:spMkLst>
            <pc:docMk/>
            <pc:sldMk cId="3486313688" sldId="548"/>
            <ac:spMk id="12" creationId="{7F3A5098-1F84-B657-37BE-21A82DDD7FE2}"/>
          </ac:spMkLst>
        </pc:spChg>
        <pc:spChg chg="add del mod">
          <ac:chgData name="Thomas Schühly" userId="fb893019dcb27e2f" providerId="LiveId" clId="{EEC3A01E-9CD1-40B4-BD26-3B80972B2DF8}" dt="2023-07-17T17:03:00.640" v="383" actId="6264"/>
          <ac:spMkLst>
            <pc:docMk/>
            <pc:sldMk cId="3486313688" sldId="548"/>
            <ac:spMk id="13" creationId="{0814C338-9225-47BE-C5B0-7D4CF33EEA75}"/>
          </ac:spMkLst>
        </pc:spChg>
        <pc:spChg chg="add del mod ord">
          <ac:chgData name="Thomas Schühly" userId="fb893019dcb27e2f" providerId="LiveId" clId="{EEC3A01E-9CD1-40B4-BD26-3B80972B2DF8}" dt="2023-07-17T17:07:31.722" v="412" actId="700"/>
          <ac:spMkLst>
            <pc:docMk/>
            <pc:sldMk cId="3486313688" sldId="548"/>
            <ac:spMk id="14" creationId="{82D19907-A4D4-9D16-ACBC-F9E61B49D466}"/>
          </ac:spMkLst>
        </pc:spChg>
        <pc:spChg chg="add del mod ord">
          <ac:chgData name="Thomas Schühly" userId="fb893019dcb27e2f" providerId="LiveId" clId="{EEC3A01E-9CD1-40B4-BD26-3B80972B2DF8}" dt="2023-07-17T17:07:31.722" v="412" actId="700"/>
          <ac:spMkLst>
            <pc:docMk/>
            <pc:sldMk cId="3486313688" sldId="548"/>
            <ac:spMk id="15" creationId="{652121D1-03D2-D7CC-7A71-0DC5636087B3}"/>
          </ac:spMkLst>
        </pc:spChg>
        <pc:spChg chg="add del mod ord">
          <ac:chgData name="Thomas Schühly" userId="fb893019dcb27e2f" providerId="LiveId" clId="{EEC3A01E-9CD1-40B4-BD26-3B80972B2DF8}" dt="2023-07-17T17:07:31.722" v="412" actId="700"/>
          <ac:spMkLst>
            <pc:docMk/>
            <pc:sldMk cId="3486313688" sldId="548"/>
            <ac:spMk id="16" creationId="{2DBE13A6-6943-89E9-4BFB-208228EF2A5C}"/>
          </ac:spMkLst>
        </pc:spChg>
        <pc:picChg chg="ord">
          <ac:chgData name="Thomas Schühly" userId="fb893019dcb27e2f" providerId="LiveId" clId="{EEC3A01E-9CD1-40B4-BD26-3B80972B2DF8}" dt="2023-07-17T17:07:38.459" v="413" actId="166"/>
          <ac:picMkLst>
            <pc:docMk/>
            <pc:sldMk cId="3486313688" sldId="548"/>
            <ac:picMk id="21" creationId="{9E90EF36-6790-3C31-A19B-F8DFDE9CF5D0}"/>
          </ac:picMkLst>
        </pc:picChg>
      </pc:sldChg>
      <pc:sldChg chg="addSp delSp modSp mod chgLayout modNotesTx">
        <pc:chgData name="Thomas Schühly" userId="fb893019dcb27e2f" providerId="LiveId" clId="{EEC3A01E-9CD1-40B4-BD26-3B80972B2DF8}" dt="2023-08-07T09:05:44.493" v="1696" actId="20577"/>
        <pc:sldMkLst>
          <pc:docMk/>
          <pc:sldMk cId="3531305352" sldId="549"/>
        </pc:sldMkLst>
        <pc:spChg chg="del">
          <ac:chgData name="Thomas Schühly" userId="fb893019dcb27e2f" providerId="LiveId" clId="{EEC3A01E-9CD1-40B4-BD26-3B80972B2DF8}" dt="2023-07-17T16:45:20.282" v="65" actId="6264"/>
          <ac:spMkLst>
            <pc:docMk/>
            <pc:sldMk cId="3531305352" sldId="549"/>
            <ac:spMk id="2" creationId="{3488CC6D-DC7F-BF5D-9CD9-41186E44EB71}"/>
          </ac:spMkLst>
        </pc:spChg>
        <pc:spChg chg="add del mod">
          <ac:chgData name="Thomas Schühly" userId="fb893019dcb27e2f" providerId="LiveId" clId="{EEC3A01E-9CD1-40B4-BD26-3B80972B2DF8}" dt="2023-07-17T16:45:20.282" v="65" actId="6264"/>
          <ac:spMkLst>
            <pc:docMk/>
            <pc:sldMk cId="3531305352" sldId="549"/>
            <ac:spMk id="3" creationId="{EAE67752-31D8-5500-2F9D-9ABC23633135}"/>
          </ac:spMkLst>
        </pc:spChg>
        <pc:spChg chg="mod ord">
          <ac:chgData name="Thomas Schühly" userId="fb893019dcb27e2f" providerId="LiveId" clId="{EEC3A01E-9CD1-40B4-BD26-3B80972B2DF8}" dt="2023-07-17T17:03:00.640" v="383" actId="6264"/>
          <ac:spMkLst>
            <pc:docMk/>
            <pc:sldMk cId="3531305352" sldId="549"/>
            <ac:spMk id="4" creationId="{AD8A741C-A38C-4C67-A41E-2701F2E36BB8}"/>
          </ac:spMkLst>
        </pc:spChg>
        <pc:spChg chg="mod ord">
          <ac:chgData name="Thomas Schühly" userId="fb893019dcb27e2f" providerId="LiveId" clId="{EEC3A01E-9CD1-40B4-BD26-3B80972B2DF8}" dt="2023-07-17T17:03:00.640" v="383" actId="6264"/>
          <ac:spMkLst>
            <pc:docMk/>
            <pc:sldMk cId="3531305352" sldId="549"/>
            <ac:spMk id="5" creationId="{4A245DAF-3E8B-E2A9-D224-EDDFD7C49D9A}"/>
          </ac:spMkLst>
        </pc:spChg>
        <pc:spChg chg="mod ord">
          <ac:chgData name="Thomas Schühly" userId="fb893019dcb27e2f" providerId="LiveId" clId="{EEC3A01E-9CD1-40B4-BD26-3B80972B2DF8}" dt="2023-07-17T17:03:00.640" v="383" actId="6264"/>
          <ac:spMkLst>
            <pc:docMk/>
            <pc:sldMk cId="3531305352" sldId="549"/>
            <ac:spMk id="6" creationId="{3A16C254-E987-C18F-05DE-064160B89466}"/>
          </ac:spMkLst>
        </pc:spChg>
        <pc:spChg chg="del">
          <ac:chgData name="Thomas Schühly" userId="fb893019dcb27e2f" providerId="LiveId" clId="{EEC3A01E-9CD1-40B4-BD26-3B80972B2DF8}" dt="2023-07-17T16:45:20.282" v="65" actId="6264"/>
          <ac:spMkLst>
            <pc:docMk/>
            <pc:sldMk cId="3531305352" sldId="549"/>
            <ac:spMk id="7" creationId="{0EA83B07-4D13-1090-3F3D-29B34FA2F9D0}"/>
          </ac:spMkLst>
        </pc:spChg>
        <pc:spChg chg="add del mod">
          <ac:chgData name="Thomas Schühly" userId="fb893019dcb27e2f" providerId="LiveId" clId="{EEC3A01E-9CD1-40B4-BD26-3B80972B2DF8}" dt="2023-07-17T16:45:20.282" v="65" actId="6264"/>
          <ac:spMkLst>
            <pc:docMk/>
            <pc:sldMk cId="3531305352" sldId="549"/>
            <ac:spMk id="8" creationId="{4E09BCD2-59EB-A340-90E3-A2064A04D80F}"/>
          </ac:spMkLst>
        </pc:spChg>
        <pc:spChg chg="add del mod">
          <ac:chgData name="Thomas Schühly" userId="fb893019dcb27e2f" providerId="LiveId" clId="{EEC3A01E-9CD1-40B4-BD26-3B80972B2DF8}" dt="2023-07-17T16:45:20.282" v="65" actId="6264"/>
          <ac:spMkLst>
            <pc:docMk/>
            <pc:sldMk cId="3531305352" sldId="549"/>
            <ac:spMk id="9" creationId="{ABF785C0-29D1-3B89-715A-ACDB5DA9799A}"/>
          </ac:spMkLst>
        </pc:spChg>
        <pc:spChg chg="add del mod ord">
          <ac:chgData name="Thomas Schühly" userId="fb893019dcb27e2f" providerId="LiveId" clId="{EEC3A01E-9CD1-40B4-BD26-3B80972B2DF8}" dt="2023-07-17T16:56:31.107" v="326" actId="6264"/>
          <ac:spMkLst>
            <pc:docMk/>
            <pc:sldMk cId="3531305352" sldId="549"/>
            <ac:spMk id="10" creationId="{5FBD8BA7-E7E1-D626-DE2B-5189E94B2071}"/>
          </ac:spMkLst>
        </pc:spChg>
        <pc:spChg chg="add del mod ord">
          <ac:chgData name="Thomas Schühly" userId="fb893019dcb27e2f" providerId="LiveId" clId="{EEC3A01E-9CD1-40B4-BD26-3B80972B2DF8}" dt="2023-07-17T16:56:31.107" v="326" actId="6264"/>
          <ac:spMkLst>
            <pc:docMk/>
            <pc:sldMk cId="3531305352" sldId="549"/>
            <ac:spMk id="11" creationId="{7694AEF6-3963-1C47-0B78-9F285C7A3F85}"/>
          </ac:spMkLst>
        </pc:spChg>
        <pc:spChg chg="add del mod ord">
          <ac:chgData name="Thomas Schühly" userId="fb893019dcb27e2f" providerId="LiveId" clId="{EEC3A01E-9CD1-40B4-BD26-3B80972B2DF8}" dt="2023-07-17T16:56:31.107" v="326" actId="6264"/>
          <ac:spMkLst>
            <pc:docMk/>
            <pc:sldMk cId="3531305352" sldId="549"/>
            <ac:spMk id="12" creationId="{445D0FC2-F455-BBAC-4CA5-B095629E5074}"/>
          </ac:spMkLst>
        </pc:spChg>
        <pc:spChg chg="add del mod">
          <ac:chgData name="Thomas Schühly" userId="fb893019dcb27e2f" providerId="LiveId" clId="{EEC3A01E-9CD1-40B4-BD26-3B80972B2DF8}" dt="2023-07-17T16:56:31.107" v="326" actId="6264"/>
          <ac:spMkLst>
            <pc:docMk/>
            <pc:sldMk cId="3531305352" sldId="549"/>
            <ac:spMk id="13" creationId="{7A01109E-AA2F-1B26-9A0A-5BEA8BCB086D}"/>
          </ac:spMkLst>
        </pc:spChg>
        <pc:spChg chg="add del mod">
          <ac:chgData name="Thomas Schühly" userId="fb893019dcb27e2f" providerId="LiveId" clId="{EEC3A01E-9CD1-40B4-BD26-3B80972B2DF8}" dt="2023-07-17T16:56:31.107" v="326" actId="6264"/>
          <ac:spMkLst>
            <pc:docMk/>
            <pc:sldMk cId="3531305352" sldId="549"/>
            <ac:spMk id="14" creationId="{6C16BD45-AD68-9CC3-5E58-A6BEF48A389B}"/>
          </ac:spMkLst>
        </pc:spChg>
        <pc:spChg chg="add del mod">
          <ac:chgData name="Thomas Schühly" userId="fb893019dcb27e2f" providerId="LiveId" clId="{EEC3A01E-9CD1-40B4-BD26-3B80972B2DF8}" dt="2023-07-17T16:56:31.107" v="326" actId="6264"/>
          <ac:spMkLst>
            <pc:docMk/>
            <pc:sldMk cId="3531305352" sldId="549"/>
            <ac:spMk id="15" creationId="{1F8C0031-027C-22B9-B9FE-C9C4AAA35296}"/>
          </ac:spMkLst>
        </pc:spChg>
        <pc:spChg chg="add del mod ord">
          <ac:chgData name="Thomas Schühly" userId="fb893019dcb27e2f" providerId="LiveId" clId="{EEC3A01E-9CD1-40B4-BD26-3B80972B2DF8}" dt="2023-07-17T17:03:00.640" v="383" actId="6264"/>
          <ac:spMkLst>
            <pc:docMk/>
            <pc:sldMk cId="3531305352" sldId="549"/>
            <ac:spMk id="16" creationId="{2391FF9E-760C-BCAB-E54D-5C3E0C35BFCC}"/>
          </ac:spMkLst>
        </pc:spChg>
        <pc:spChg chg="add del mod ord">
          <ac:chgData name="Thomas Schühly" userId="fb893019dcb27e2f" providerId="LiveId" clId="{EEC3A01E-9CD1-40B4-BD26-3B80972B2DF8}" dt="2023-07-17T17:03:00.640" v="383" actId="6264"/>
          <ac:spMkLst>
            <pc:docMk/>
            <pc:sldMk cId="3531305352" sldId="549"/>
            <ac:spMk id="17" creationId="{233B2217-CB01-0D79-F621-3ACDDED1F79D}"/>
          </ac:spMkLst>
        </pc:spChg>
        <pc:spChg chg="add del mod ord">
          <ac:chgData name="Thomas Schühly" userId="fb893019dcb27e2f" providerId="LiveId" clId="{EEC3A01E-9CD1-40B4-BD26-3B80972B2DF8}" dt="2023-07-17T17:03:00.640" v="383" actId="6264"/>
          <ac:spMkLst>
            <pc:docMk/>
            <pc:sldMk cId="3531305352" sldId="549"/>
            <ac:spMk id="18" creationId="{0E913CBA-0DC7-6292-5940-83872F4A5A39}"/>
          </ac:spMkLst>
        </pc:spChg>
        <pc:spChg chg="add del mod">
          <ac:chgData name="Thomas Schühly" userId="fb893019dcb27e2f" providerId="LiveId" clId="{EEC3A01E-9CD1-40B4-BD26-3B80972B2DF8}" dt="2023-07-17T17:03:00.640" v="383" actId="6264"/>
          <ac:spMkLst>
            <pc:docMk/>
            <pc:sldMk cId="3531305352" sldId="549"/>
            <ac:spMk id="19" creationId="{56149C99-60C8-2E14-C37C-021131E1055E}"/>
          </ac:spMkLst>
        </pc:spChg>
        <pc:spChg chg="add del mod">
          <ac:chgData name="Thomas Schühly" userId="fb893019dcb27e2f" providerId="LiveId" clId="{EEC3A01E-9CD1-40B4-BD26-3B80972B2DF8}" dt="2023-07-17T17:03:00.640" v="383" actId="6264"/>
          <ac:spMkLst>
            <pc:docMk/>
            <pc:sldMk cId="3531305352" sldId="549"/>
            <ac:spMk id="20" creationId="{682B28C1-232E-669E-575C-E8254A32A869}"/>
          </ac:spMkLst>
        </pc:spChg>
        <pc:spChg chg="add del mod">
          <ac:chgData name="Thomas Schühly" userId="fb893019dcb27e2f" providerId="LiveId" clId="{EEC3A01E-9CD1-40B4-BD26-3B80972B2DF8}" dt="2023-07-17T17:03:00.640" v="383" actId="6264"/>
          <ac:spMkLst>
            <pc:docMk/>
            <pc:sldMk cId="3531305352" sldId="549"/>
            <ac:spMk id="21" creationId="{1A12BAE5-ADE7-A30D-2635-6CB4845FB769}"/>
          </ac:spMkLst>
        </pc:spChg>
        <pc:spChg chg="add mod ord">
          <ac:chgData name="Thomas Schühly" userId="fb893019dcb27e2f" providerId="LiveId" clId="{EEC3A01E-9CD1-40B4-BD26-3B80972B2DF8}" dt="2023-07-17T17:03:00.640" v="383" actId="6264"/>
          <ac:spMkLst>
            <pc:docMk/>
            <pc:sldMk cId="3531305352" sldId="549"/>
            <ac:spMk id="24" creationId="{FDB4EE89-65B7-79B7-4CE0-DD9B63239DCA}"/>
          </ac:spMkLst>
        </pc:spChg>
        <pc:spChg chg="add mod ord">
          <ac:chgData name="Thomas Schühly" userId="fb893019dcb27e2f" providerId="LiveId" clId="{EEC3A01E-9CD1-40B4-BD26-3B80972B2DF8}" dt="2023-07-17T17:03:00.640" v="383" actId="6264"/>
          <ac:spMkLst>
            <pc:docMk/>
            <pc:sldMk cId="3531305352" sldId="549"/>
            <ac:spMk id="25" creationId="{F5A60EAF-193F-02D1-A586-CE53BDAB1A35}"/>
          </ac:spMkLst>
        </pc:spChg>
        <pc:spChg chg="add mod ord">
          <ac:chgData name="Thomas Schühly" userId="fb893019dcb27e2f" providerId="LiveId" clId="{EEC3A01E-9CD1-40B4-BD26-3B80972B2DF8}" dt="2023-07-17T17:03:00.640" v="383" actId="6264"/>
          <ac:spMkLst>
            <pc:docMk/>
            <pc:sldMk cId="3531305352" sldId="549"/>
            <ac:spMk id="26" creationId="{DCF3D04C-DFB4-A30E-0748-D88C7D69EA05}"/>
          </ac:spMkLst>
        </pc:spChg>
      </pc:sldChg>
      <pc:sldChg chg="addSp delSp modSp mod chgLayout">
        <pc:chgData name="Thomas Schühly" userId="fb893019dcb27e2f" providerId="LiveId" clId="{EEC3A01E-9CD1-40B4-BD26-3B80972B2DF8}" dt="2023-07-17T17:03:00.640" v="383" actId="6264"/>
        <pc:sldMkLst>
          <pc:docMk/>
          <pc:sldMk cId="3166870925" sldId="550"/>
        </pc:sldMkLst>
        <pc:spChg chg="del">
          <ac:chgData name="Thomas Schühly" userId="fb893019dcb27e2f" providerId="LiveId" clId="{EEC3A01E-9CD1-40B4-BD26-3B80972B2DF8}" dt="2023-07-17T16:45:20.282" v="65" actId="6264"/>
          <ac:spMkLst>
            <pc:docMk/>
            <pc:sldMk cId="3166870925" sldId="550"/>
            <ac:spMk id="2" creationId="{00941F69-D0B0-2495-D5C3-AEBD3B2F8001}"/>
          </ac:spMkLst>
        </pc:spChg>
        <pc:spChg chg="add del mod">
          <ac:chgData name="Thomas Schühly" userId="fb893019dcb27e2f" providerId="LiveId" clId="{EEC3A01E-9CD1-40B4-BD26-3B80972B2DF8}" dt="2023-07-17T16:45:20.282" v="65" actId="6264"/>
          <ac:spMkLst>
            <pc:docMk/>
            <pc:sldMk cId="3166870925" sldId="550"/>
            <ac:spMk id="3" creationId="{7AF4FECF-D432-4234-B980-B5C9AC6927A6}"/>
          </ac:spMkLst>
        </pc:spChg>
        <pc:spChg chg="mod ord">
          <ac:chgData name="Thomas Schühly" userId="fb893019dcb27e2f" providerId="LiveId" clId="{EEC3A01E-9CD1-40B4-BD26-3B80972B2DF8}" dt="2023-07-17T17:03:00.640" v="383" actId="6264"/>
          <ac:spMkLst>
            <pc:docMk/>
            <pc:sldMk cId="3166870925" sldId="550"/>
            <ac:spMk id="4" creationId="{BCBCBCED-030C-4CA6-4478-A6D537C0E5B0}"/>
          </ac:spMkLst>
        </pc:spChg>
        <pc:spChg chg="mod ord">
          <ac:chgData name="Thomas Schühly" userId="fb893019dcb27e2f" providerId="LiveId" clId="{EEC3A01E-9CD1-40B4-BD26-3B80972B2DF8}" dt="2023-07-17T17:03:00.640" v="383" actId="6264"/>
          <ac:spMkLst>
            <pc:docMk/>
            <pc:sldMk cId="3166870925" sldId="550"/>
            <ac:spMk id="5" creationId="{7B0F1E54-BF55-EBC1-FF74-96DAFF6213AE}"/>
          </ac:spMkLst>
        </pc:spChg>
        <pc:spChg chg="mod ord">
          <ac:chgData name="Thomas Schühly" userId="fb893019dcb27e2f" providerId="LiveId" clId="{EEC3A01E-9CD1-40B4-BD26-3B80972B2DF8}" dt="2023-07-17T17:03:00.640" v="383" actId="6264"/>
          <ac:spMkLst>
            <pc:docMk/>
            <pc:sldMk cId="3166870925" sldId="550"/>
            <ac:spMk id="6" creationId="{A69040FE-3FA7-1DFA-190C-C84D9D686782}"/>
          </ac:spMkLst>
        </pc:spChg>
        <pc:spChg chg="del">
          <ac:chgData name="Thomas Schühly" userId="fb893019dcb27e2f" providerId="LiveId" clId="{EEC3A01E-9CD1-40B4-BD26-3B80972B2DF8}" dt="2023-07-17T16:45:20.282" v="65" actId="6264"/>
          <ac:spMkLst>
            <pc:docMk/>
            <pc:sldMk cId="3166870925" sldId="550"/>
            <ac:spMk id="7" creationId="{357D42EB-7587-3D16-E216-30AAD92A3A6B}"/>
          </ac:spMkLst>
        </pc:spChg>
        <pc:spChg chg="add del mod">
          <ac:chgData name="Thomas Schühly" userId="fb893019dcb27e2f" providerId="LiveId" clId="{EEC3A01E-9CD1-40B4-BD26-3B80972B2DF8}" dt="2023-07-17T16:45:20.282" v="65" actId="6264"/>
          <ac:spMkLst>
            <pc:docMk/>
            <pc:sldMk cId="3166870925" sldId="550"/>
            <ac:spMk id="8" creationId="{ACE2EDB9-4AF4-E669-9344-5FF9669F3F41}"/>
          </ac:spMkLst>
        </pc:spChg>
        <pc:spChg chg="add del mod">
          <ac:chgData name="Thomas Schühly" userId="fb893019dcb27e2f" providerId="LiveId" clId="{EEC3A01E-9CD1-40B4-BD26-3B80972B2DF8}" dt="2023-07-17T16:45:20.282" v="65" actId="6264"/>
          <ac:spMkLst>
            <pc:docMk/>
            <pc:sldMk cId="3166870925" sldId="550"/>
            <ac:spMk id="9" creationId="{30425370-499F-745D-B177-AB34252FF3FF}"/>
          </ac:spMkLst>
        </pc:spChg>
        <pc:spChg chg="add del mod ord">
          <ac:chgData name="Thomas Schühly" userId="fb893019dcb27e2f" providerId="LiveId" clId="{EEC3A01E-9CD1-40B4-BD26-3B80972B2DF8}" dt="2023-07-17T16:56:31.107" v="326" actId="6264"/>
          <ac:spMkLst>
            <pc:docMk/>
            <pc:sldMk cId="3166870925" sldId="550"/>
            <ac:spMk id="10" creationId="{6C774468-0E4E-6417-B215-84848B2C918E}"/>
          </ac:spMkLst>
        </pc:spChg>
        <pc:spChg chg="add del mod ord">
          <ac:chgData name="Thomas Schühly" userId="fb893019dcb27e2f" providerId="LiveId" clId="{EEC3A01E-9CD1-40B4-BD26-3B80972B2DF8}" dt="2023-07-17T16:56:31.107" v="326" actId="6264"/>
          <ac:spMkLst>
            <pc:docMk/>
            <pc:sldMk cId="3166870925" sldId="550"/>
            <ac:spMk id="11" creationId="{32FE31D2-E3D6-5BD0-9B15-63CB27D883A2}"/>
          </ac:spMkLst>
        </pc:spChg>
        <pc:spChg chg="add del mod ord">
          <ac:chgData name="Thomas Schühly" userId="fb893019dcb27e2f" providerId="LiveId" clId="{EEC3A01E-9CD1-40B4-BD26-3B80972B2DF8}" dt="2023-07-17T16:56:31.107" v="326" actId="6264"/>
          <ac:spMkLst>
            <pc:docMk/>
            <pc:sldMk cId="3166870925" sldId="550"/>
            <ac:spMk id="12" creationId="{ADD7227B-2BCA-14CE-0F5D-85AA1C862814}"/>
          </ac:spMkLst>
        </pc:spChg>
        <pc:spChg chg="add del mod">
          <ac:chgData name="Thomas Schühly" userId="fb893019dcb27e2f" providerId="LiveId" clId="{EEC3A01E-9CD1-40B4-BD26-3B80972B2DF8}" dt="2023-07-17T16:56:31.107" v="326" actId="6264"/>
          <ac:spMkLst>
            <pc:docMk/>
            <pc:sldMk cId="3166870925" sldId="550"/>
            <ac:spMk id="13" creationId="{845FC274-A0F6-DE12-FF79-2EDFA999B29C}"/>
          </ac:spMkLst>
        </pc:spChg>
        <pc:spChg chg="add del mod">
          <ac:chgData name="Thomas Schühly" userId="fb893019dcb27e2f" providerId="LiveId" clId="{EEC3A01E-9CD1-40B4-BD26-3B80972B2DF8}" dt="2023-07-17T16:56:31.107" v="326" actId="6264"/>
          <ac:spMkLst>
            <pc:docMk/>
            <pc:sldMk cId="3166870925" sldId="550"/>
            <ac:spMk id="14" creationId="{2667FD82-AD47-CC0D-FB4D-B1D371FAFE60}"/>
          </ac:spMkLst>
        </pc:spChg>
        <pc:spChg chg="add del mod">
          <ac:chgData name="Thomas Schühly" userId="fb893019dcb27e2f" providerId="LiveId" clId="{EEC3A01E-9CD1-40B4-BD26-3B80972B2DF8}" dt="2023-07-17T16:56:31.107" v="326" actId="6264"/>
          <ac:spMkLst>
            <pc:docMk/>
            <pc:sldMk cId="3166870925" sldId="550"/>
            <ac:spMk id="15" creationId="{7D91F5FC-1327-3FB3-8228-671280CA588F}"/>
          </ac:spMkLst>
        </pc:spChg>
        <pc:spChg chg="add del mod ord">
          <ac:chgData name="Thomas Schühly" userId="fb893019dcb27e2f" providerId="LiveId" clId="{EEC3A01E-9CD1-40B4-BD26-3B80972B2DF8}" dt="2023-07-17T17:03:00.640" v="383" actId="6264"/>
          <ac:spMkLst>
            <pc:docMk/>
            <pc:sldMk cId="3166870925" sldId="550"/>
            <ac:spMk id="16" creationId="{9988B338-E0EE-C530-9FAB-7962A48E47DA}"/>
          </ac:spMkLst>
        </pc:spChg>
        <pc:spChg chg="add del mod ord">
          <ac:chgData name="Thomas Schühly" userId="fb893019dcb27e2f" providerId="LiveId" clId="{EEC3A01E-9CD1-40B4-BD26-3B80972B2DF8}" dt="2023-07-17T17:03:00.640" v="383" actId="6264"/>
          <ac:spMkLst>
            <pc:docMk/>
            <pc:sldMk cId="3166870925" sldId="550"/>
            <ac:spMk id="17" creationId="{621B5E67-B109-3B5A-9D64-E0FB5E0263E9}"/>
          </ac:spMkLst>
        </pc:spChg>
        <pc:spChg chg="add del mod ord">
          <ac:chgData name="Thomas Schühly" userId="fb893019dcb27e2f" providerId="LiveId" clId="{EEC3A01E-9CD1-40B4-BD26-3B80972B2DF8}" dt="2023-07-17T17:03:00.640" v="383" actId="6264"/>
          <ac:spMkLst>
            <pc:docMk/>
            <pc:sldMk cId="3166870925" sldId="550"/>
            <ac:spMk id="18" creationId="{B94D16D5-7CF1-ED19-189F-090154BC9576}"/>
          </ac:spMkLst>
        </pc:spChg>
        <pc:spChg chg="add del mod">
          <ac:chgData name="Thomas Schühly" userId="fb893019dcb27e2f" providerId="LiveId" clId="{EEC3A01E-9CD1-40B4-BD26-3B80972B2DF8}" dt="2023-07-17T17:03:00.640" v="383" actId="6264"/>
          <ac:spMkLst>
            <pc:docMk/>
            <pc:sldMk cId="3166870925" sldId="550"/>
            <ac:spMk id="20" creationId="{551556EE-E64F-B035-437E-68859BAE34E7}"/>
          </ac:spMkLst>
        </pc:spChg>
        <pc:spChg chg="add del mod">
          <ac:chgData name="Thomas Schühly" userId="fb893019dcb27e2f" providerId="LiveId" clId="{EEC3A01E-9CD1-40B4-BD26-3B80972B2DF8}" dt="2023-07-17T17:03:00.640" v="383" actId="6264"/>
          <ac:spMkLst>
            <pc:docMk/>
            <pc:sldMk cId="3166870925" sldId="550"/>
            <ac:spMk id="21" creationId="{B388C84E-DDA2-996C-283F-78F51C76929A}"/>
          </ac:spMkLst>
        </pc:spChg>
        <pc:spChg chg="add del mod">
          <ac:chgData name="Thomas Schühly" userId="fb893019dcb27e2f" providerId="LiveId" clId="{EEC3A01E-9CD1-40B4-BD26-3B80972B2DF8}" dt="2023-07-17T17:03:00.640" v="383" actId="6264"/>
          <ac:spMkLst>
            <pc:docMk/>
            <pc:sldMk cId="3166870925" sldId="550"/>
            <ac:spMk id="24" creationId="{50E340B2-961D-668E-6D08-885D1A22DC74}"/>
          </ac:spMkLst>
        </pc:spChg>
        <pc:spChg chg="add mod ord">
          <ac:chgData name="Thomas Schühly" userId="fb893019dcb27e2f" providerId="LiveId" clId="{EEC3A01E-9CD1-40B4-BD26-3B80972B2DF8}" dt="2023-07-17T17:03:00.640" v="383" actId="6264"/>
          <ac:spMkLst>
            <pc:docMk/>
            <pc:sldMk cId="3166870925" sldId="550"/>
            <ac:spMk id="25" creationId="{0AEDAC50-7E50-DCAD-BA3F-B719037203B7}"/>
          </ac:spMkLst>
        </pc:spChg>
        <pc:spChg chg="add mod ord">
          <ac:chgData name="Thomas Schühly" userId="fb893019dcb27e2f" providerId="LiveId" clId="{EEC3A01E-9CD1-40B4-BD26-3B80972B2DF8}" dt="2023-07-17T17:03:00.640" v="383" actId="6264"/>
          <ac:spMkLst>
            <pc:docMk/>
            <pc:sldMk cId="3166870925" sldId="550"/>
            <ac:spMk id="26" creationId="{89B187F2-E7F2-6A1A-19CF-A0FAA596046F}"/>
          </ac:spMkLst>
        </pc:spChg>
        <pc:spChg chg="add mod ord">
          <ac:chgData name="Thomas Schühly" userId="fb893019dcb27e2f" providerId="LiveId" clId="{EEC3A01E-9CD1-40B4-BD26-3B80972B2DF8}" dt="2023-07-17T17:03:00.640" v="383" actId="6264"/>
          <ac:spMkLst>
            <pc:docMk/>
            <pc:sldMk cId="3166870925" sldId="550"/>
            <ac:spMk id="27" creationId="{D4B131E2-FBFA-AA5A-DD22-EED41755DA23}"/>
          </ac:spMkLst>
        </pc:spChg>
      </pc:sldChg>
      <pc:sldChg chg="addSp delSp modSp mod chgLayout">
        <pc:chgData name="Thomas Schühly" userId="fb893019dcb27e2f" providerId="LiveId" clId="{EEC3A01E-9CD1-40B4-BD26-3B80972B2DF8}" dt="2023-07-17T17:03:00.640" v="383" actId="6264"/>
        <pc:sldMkLst>
          <pc:docMk/>
          <pc:sldMk cId="644654958" sldId="551"/>
        </pc:sldMkLst>
        <pc:spChg chg="del">
          <ac:chgData name="Thomas Schühly" userId="fb893019dcb27e2f" providerId="LiveId" clId="{EEC3A01E-9CD1-40B4-BD26-3B80972B2DF8}" dt="2023-07-17T16:45:20.282" v="65" actId="6264"/>
          <ac:spMkLst>
            <pc:docMk/>
            <pc:sldMk cId="644654958" sldId="551"/>
            <ac:spMk id="2" creationId="{17C9F345-67B9-14DF-154E-51002FCEF6E4}"/>
          </ac:spMkLst>
        </pc:spChg>
        <pc:spChg chg="add del mod">
          <ac:chgData name="Thomas Schühly" userId="fb893019dcb27e2f" providerId="LiveId" clId="{EEC3A01E-9CD1-40B4-BD26-3B80972B2DF8}" dt="2023-07-17T16:45:20.282" v="65" actId="6264"/>
          <ac:spMkLst>
            <pc:docMk/>
            <pc:sldMk cId="644654958" sldId="551"/>
            <ac:spMk id="3" creationId="{9C6BEB22-93FF-DD10-15C4-80155DC714C6}"/>
          </ac:spMkLst>
        </pc:spChg>
        <pc:spChg chg="mod ord">
          <ac:chgData name="Thomas Schühly" userId="fb893019dcb27e2f" providerId="LiveId" clId="{EEC3A01E-9CD1-40B4-BD26-3B80972B2DF8}" dt="2023-07-17T17:03:00.640" v="383" actId="6264"/>
          <ac:spMkLst>
            <pc:docMk/>
            <pc:sldMk cId="644654958" sldId="551"/>
            <ac:spMk id="4" creationId="{C9E266E7-DE53-0FDA-B841-1F2A20BC06A9}"/>
          </ac:spMkLst>
        </pc:spChg>
        <pc:spChg chg="mod ord">
          <ac:chgData name="Thomas Schühly" userId="fb893019dcb27e2f" providerId="LiveId" clId="{EEC3A01E-9CD1-40B4-BD26-3B80972B2DF8}" dt="2023-07-17T17:03:00.640" v="383" actId="6264"/>
          <ac:spMkLst>
            <pc:docMk/>
            <pc:sldMk cId="644654958" sldId="551"/>
            <ac:spMk id="5" creationId="{140D2B84-BDC3-C08D-9A13-1287394EAFEF}"/>
          </ac:spMkLst>
        </pc:spChg>
        <pc:spChg chg="mod ord">
          <ac:chgData name="Thomas Schühly" userId="fb893019dcb27e2f" providerId="LiveId" clId="{EEC3A01E-9CD1-40B4-BD26-3B80972B2DF8}" dt="2023-07-17T17:03:00.640" v="383" actId="6264"/>
          <ac:spMkLst>
            <pc:docMk/>
            <pc:sldMk cId="644654958" sldId="551"/>
            <ac:spMk id="6" creationId="{99CA586B-2FB6-DBC9-0220-4C486116B180}"/>
          </ac:spMkLst>
        </pc:spChg>
        <pc:spChg chg="del">
          <ac:chgData name="Thomas Schühly" userId="fb893019dcb27e2f" providerId="LiveId" clId="{EEC3A01E-9CD1-40B4-BD26-3B80972B2DF8}" dt="2023-07-17T16:45:20.282" v="65" actId="6264"/>
          <ac:spMkLst>
            <pc:docMk/>
            <pc:sldMk cId="644654958" sldId="551"/>
            <ac:spMk id="7" creationId="{53334B17-F03E-9737-26B3-514F84DBB08A}"/>
          </ac:spMkLst>
        </pc:spChg>
        <pc:spChg chg="add del mod">
          <ac:chgData name="Thomas Schühly" userId="fb893019dcb27e2f" providerId="LiveId" clId="{EEC3A01E-9CD1-40B4-BD26-3B80972B2DF8}" dt="2023-07-17T16:45:20.282" v="65" actId="6264"/>
          <ac:spMkLst>
            <pc:docMk/>
            <pc:sldMk cId="644654958" sldId="551"/>
            <ac:spMk id="8" creationId="{1921D7C7-FA5F-3218-65EC-5DEBE59AAD35}"/>
          </ac:spMkLst>
        </pc:spChg>
        <pc:spChg chg="add del mod">
          <ac:chgData name="Thomas Schühly" userId="fb893019dcb27e2f" providerId="LiveId" clId="{EEC3A01E-9CD1-40B4-BD26-3B80972B2DF8}" dt="2023-07-17T16:45:20.282" v="65" actId="6264"/>
          <ac:spMkLst>
            <pc:docMk/>
            <pc:sldMk cId="644654958" sldId="551"/>
            <ac:spMk id="10" creationId="{0A2013C1-F5B8-3A74-EC7D-7110A9C33949}"/>
          </ac:spMkLst>
        </pc:spChg>
        <pc:spChg chg="add del mod">
          <ac:chgData name="Thomas Schühly" userId="fb893019dcb27e2f" providerId="LiveId" clId="{EEC3A01E-9CD1-40B4-BD26-3B80972B2DF8}" dt="2023-07-17T16:45:20.282" v="65" actId="6264"/>
          <ac:spMkLst>
            <pc:docMk/>
            <pc:sldMk cId="644654958" sldId="551"/>
            <ac:spMk id="11" creationId="{20845313-3EEF-AAEC-DD47-569BA4ADBB54}"/>
          </ac:spMkLst>
        </pc:spChg>
        <pc:spChg chg="add del mod ord">
          <ac:chgData name="Thomas Schühly" userId="fb893019dcb27e2f" providerId="LiveId" clId="{EEC3A01E-9CD1-40B4-BD26-3B80972B2DF8}" dt="2023-07-17T16:56:31.107" v="326" actId="6264"/>
          <ac:spMkLst>
            <pc:docMk/>
            <pc:sldMk cId="644654958" sldId="551"/>
            <ac:spMk id="12" creationId="{97C6D653-DDD9-1853-947F-0FE4B6C54B5E}"/>
          </ac:spMkLst>
        </pc:spChg>
        <pc:spChg chg="add del mod ord">
          <ac:chgData name="Thomas Schühly" userId="fb893019dcb27e2f" providerId="LiveId" clId="{EEC3A01E-9CD1-40B4-BD26-3B80972B2DF8}" dt="2023-07-17T16:56:31.107" v="326" actId="6264"/>
          <ac:spMkLst>
            <pc:docMk/>
            <pc:sldMk cId="644654958" sldId="551"/>
            <ac:spMk id="13" creationId="{B4884D9E-7669-2E39-FC2A-AE0984242C39}"/>
          </ac:spMkLst>
        </pc:spChg>
        <pc:spChg chg="add del mod">
          <ac:chgData name="Thomas Schühly" userId="fb893019dcb27e2f" providerId="LiveId" clId="{EEC3A01E-9CD1-40B4-BD26-3B80972B2DF8}" dt="2023-07-17T16:56:31.107" v="326" actId="6264"/>
          <ac:spMkLst>
            <pc:docMk/>
            <pc:sldMk cId="644654958" sldId="551"/>
            <ac:spMk id="14" creationId="{C5672762-49CF-C0FB-330D-22223C7CE2BC}"/>
          </ac:spMkLst>
        </pc:spChg>
        <pc:spChg chg="add del mod">
          <ac:chgData name="Thomas Schühly" userId="fb893019dcb27e2f" providerId="LiveId" clId="{EEC3A01E-9CD1-40B4-BD26-3B80972B2DF8}" dt="2023-07-17T16:56:31.107" v="326" actId="6264"/>
          <ac:spMkLst>
            <pc:docMk/>
            <pc:sldMk cId="644654958" sldId="551"/>
            <ac:spMk id="15" creationId="{11C5B8EF-3102-5648-06F8-74FBE7A44253}"/>
          </ac:spMkLst>
        </pc:spChg>
        <pc:spChg chg="add del mod">
          <ac:chgData name="Thomas Schühly" userId="fb893019dcb27e2f" providerId="LiveId" clId="{EEC3A01E-9CD1-40B4-BD26-3B80972B2DF8}" dt="2023-07-17T16:56:31.107" v="326" actId="6264"/>
          <ac:spMkLst>
            <pc:docMk/>
            <pc:sldMk cId="644654958" sldId="551"/>
            <ac:spMk id="16" creationId="{9EC62E56-028E-AC5A-8D62-B4FD3FFED4FA}"/>
          </ac:spMkLst>
        </pc:spChg>
        <pc:spChg chg="add del mod">
          <ac:chgData name="Thomas Schühly" userId="fb893019dcb27e2f" providerId="LiveId" clId="{EEC3A01E-9CD1-40B4-BD26-3B80972B2DF8}" dt="2023-07-17T16:56:31.107" v="326" actId="6264"/>
          <ac:spMkLst>
            <pc:docMk/>
            <pc:sldMk cId="644654958" sldId="551"/>
            <ac:spMk id="17" creationId="{3D7C3C56-E7D2-35EE-BA66-DAA11DA7F7DC}"/>
          </ac:spMkLst>
        </pc:spChg>
        <pc:spChg chg="add del mod ord">
          <ac:chgData name="Thomas Schühly" userId="fb893019dcb27e2f" providerId="LiveId" clId="{EEC3A01E-9CD1-40B4-BD26-3B80972B2DF8}" dt="2023-07-17T17:03:00.640" v="383" actId="6264"/>
          <ac:spMkLst>
            <pc:docMk/>
            <pc:sldMk cId="644654958" sldId="551"/>
            <ac:spMk id="18" creationId="{D08BC1FC-9CED-6DB8-8759-EE9BAF41F6AF}"/>
          </ac:spMkLst>
        </pc:spChg>
        <pc:spChg chg="add del mod ord">
          <ac:chgData name="Thomas Schühly" userId="fb893019dcb27e2f" providerId="LiveId" clId="{EEC3A01E-9CD1-40B4-BD26-3B80972B2DF8}" dt="2023-07-17T17:03:00.640" v="383" actId="6264"/>
          <ac:spMkLst>
            <pc:docMk/>
            <pc:sldMk cId="644654958" sldId="551"/>
            <ac:spMk id="19" creationId="{E28915E2-E807-2D1C-DBA6-A39D9BBACA03}"/>
          </ac:spMkLst>
        </pc:spChg>
        <pc:spChg chg="add del mod">
          <ac:chgData name="Thomas Schühly" userId="fb893019dcb27e2f" providerId="LiveId" clId="{EEC3A01E-9CD1-40B4-BD26-3B80972B2DF8}" dt="2023-07-17T17:03:00.640" v="383" actId="6264"/>
          <ac:spMkLst>
            <pc:docMk/>
            <pc:sldMk cId="644654958" sldId="551"/>
            <ac:spMk id="20" creationId="{97955167-095C-2489-996C-D851847F7EE3}"/>
          </ac:spMkLst>
        </pc:spChg>
        <pc:spChg chg="add del mod">
          <ac:chgData name="Thomas Schühly" userId="fb893019dcb27e2f" providerId="LiveId" clId="{EEC3A01E-9CD1-40B4-BD26-3B80972B2DF8}" dt="2023-07-17T17:03:00.640" v="383" actId="6264"/>
          <ac:spMkLst>
            <pc:docMk/>
            <pc:sldMk cId="644654958" sldId="551"/>
            <ac:spMk id="21" creationId="{3EEDF3FA-0A1A-D5BA-6C77-7EB28096E0C9}"/>
          </ac:spMkLst>
        </pc:spChg>
        <pc:spChg chg="add del mod">
          <ac:chgData name="Thomas Schühly" userId="fb893019dcb27e2f" providerId="LiveId" clId="{EEC3A01E-9CD1-40B4-BD26-3B80972B2DF8}" dt="2023-07-17T17:03:00.640" v="383" actId="6264"/>
          <ac:spMkLst>
            <pc:docMk/>
            <pc:sldMk cId="644654958" sldId="551"/>
            <ac:spMk id="22" creationId="{4FBBB342-7072-48D3-FF89-B7D4233A2F56}"/>
          </ac:spMkLst>
        </pc:spChg>
        <pc:spChg chg="add del mod">
          <ac:chgData name="Thomas Schühly" userId="fb893019dcb27e2f" providerId="LiveId" clId="{EEC3A01E-9CD1-40B4-BD26-3B80972B2DF8}" dt="2023-07-17T17:03:00.640" v="383" actId="6264"/>
          <ac:spMkLst>
            <pc:docMk/>
            <pc:sldMk cId="644654958" sldId="551"/>
            <ac:spMk id="23" creationId="{93F71370-806C-5EAE-4785-5176BED7875A}"/>
          </ac:spMkLst>
        </pc:spChg>
        <pc:spChg chg="add mod ord">
          <ac:chgData name="Thomas Schühly" userId="fb893019dcb27e2f" providerId="LiveId" clId="{EEC3A01E-9CD1-40B4-BD26-3B80972B2DF8}" dt="2023-07-17T17:03:00.640" v="383" actId="6264"/>
          <ac:spMkLst>
            <pc:docMk/>
            <pc:sldMk cId="644654958" sldId="551"/>
            <ac:spMk id="24" creationId="{A7259B44-CB00-CDC1-22A5-0B75738D5FFF}"/>
          </ac:spMkLst>
        </pc:spChg>
        <pc:spChg chg="add mod ord">
          <ac:chgData name="Thomas Schühly" userId="fb893019dcb27e2f" providerId="LiveId" clId="{EEC3A01E-9CD1-40B4-BD26-3B80972B2DF8}" dt="2023-07-17T17:03:00.640" v="383" actId="6264"/>
          <ac:spMkLst>
            <pc:docMk/>
            <pc:sldMk cId="644654958" sldId="551"/>
            <ac:spMk id="25" creationId="{39B10372-F331-3ACF-33DD-07E154EF1333}"/>
          </ac:spMkLst>
        </pc:spChg>
        <pc:picChg chg="mod ord">
          <ac:chgData name="Thomas Schühly" userId="fb893019dcb27e2f" providerId="LiveId" clId="{EEC3A01E-9CD1-40B4-BD26-3B80972B2DF8}" dt="2023-07-17T17:03:00.640" v="383" actId="6264"/>
          <ac:picMkLst>
            <pc:docMk/>
            <pc:sldMk cId="644654958" sldId="551"/>
            <ac:picMk id="9" creationId="{1FC955D2-0B75-1624-680F-668FB651DE1F}"/>
          </ac:picMkLst>
        </pc:picChg>
      </pc:sldChg>
      <pc:sldChg chg="addSp delSp modSp mod modClrScheme chgLayout modNotesTx">
        <pc:chgData name="Thomas Schühly" userId="fb893019dcb27e2f" providerId="LiveId" clId="{EEC3A01E-9CD1-40B4-BD26-3B80972B2DF8}" dt="2023-08-07T09:05:36.957" v="1694" actId="20577"/>
        <pc:sldMkLst>
          <pc:docMk/>
          <pc:sldMk cId="4241530298" sldId="552"/>
        </pc:sldMkLst>
        <pc:spChg chg="del">
          <ac:chgData name="Thomas Schühly" userId="fb893019dcb27e2f" providerId="LiveId" clId="{EEC3A01E-9CD1-40B4-BD26-3B80972B2DF8}" dt="2023-07-17T16:45:20.282" v="65" actId="6264"/>
          <ac:spMkLst>
            <pc:docMk/>
            <pc:sldMk cId="4241530298" sldId="552"/>
            <ac:spMk id="2" creationId="{786F22B9-0D90-CE94-48F4-49D47E3B49D9}"/>
          </ac:spMkLst>
        </pc:spChg>
        <pc:spChg chg="add del mod">
          <ac:chgData name="Thomas Schühly" userId="fb893019dcb27e2f" providerId="LiveId" clId="{EEC3A01E-9CD1-40B4-BD26-3B80972B2DF8}" dt="2023-07-17T16:45:20.282" v="65" actId="6264"/>
          <ac:spMkLst>
            <pc:docMk/>
            <pc:sldMk cId="4241530298" sldId="552"/>
            <ac:spMk id="3" creationId="{DA76188E-E195-A3C6-D905-052E48AE973D}"/>
          </ac:spMkLst>
        </pc:spChg>
        <pc:spChg chg="mod ord">
          <ac:chgData name="Thomas Schühly" userId="fb893019dcb27e2f" providerId="LiveId" clId="{EEC3A01E-9CD1-40B4-BD26-3B80972B2DF8}" dt="2023-08-01T18:48:22.684" v="1248" actId="700"/>
          <ac:spMkLst>
            <pc:docMk/>
            <pc:sldMk cId="4241530298" sldId="552"/>
            <ac:spMk id="4" creationId="{CF77104A-702C-FB4A-44CE-40D17B84FA43}"/>
          </ac:spMkLst>
        </pc:spChg>
        <pc:spChg chg="mod ord">
          <ac:chgData name="Thomas Schühly" userId="fb893019dcb27e2f" providerId="LiveId" clId="{EEC3A01E-9CD1-40B4-BD26-3B80972B2DF8}" dt="2023-08-01T18:48:22.684" v="1248" actId="700"/>
          <ac:spMkLst>
            <pc:docMk/>
            <pc:sldMk cId="4241530298" sldId="552"/>
            <ac:spMk id="5" creationId="{6CEE0237-7414-EF1D-F574-55C735E6D883}"/>
          </ac:spMkLst>
        </pc:spChg>
        <pc:spChg chg="mod ord">
          <ac:chgData name="Thomas Schühly" userId="fb893019dcb27e2f" providerId="LiveId" clId="{EEC3A01E-9CD1-40B4-BD26-3B80972B2DF8}" dt="2023-08-01T18:48:22.684" v="1248" actId="700"/>
          <ac:spMkLst>
            <pc:docMk/>
            <pc:sldMk cId="4241530298" sldId="552"/>
            <ac:spMk id="6" creationId="{2ACF0E01-4106-E38E-6B57-74C4182028F3}"/>
          </ac:spMkLst>
        </pc:spChg>
        <pc:spChg chg="del">
          <ac:chgData name="Thomas Schühly" userId="fb893019dcb27e2f" providerId="LiveId" clId="{EEC3A01E-9CD1-40B4-BD26-3B80972B2DF8}" dt="2023-07-17T16:45:20.282" v="65" actId="6264"/>
          <ac:spMkLst>
            <pc:docMk/>
            <pc:sldMk cId="4241530298" sldId="552"/>
            <ac:spMk id="7" creationId="{761295E3-B9E9-2996-9E99-1A1A2B489E53}"/>
          </ac:spMkLst>
        </pc:spChg>
        <pc:spChg chg="add del mod">
          <ac:chgData name="Thomas Schühly" userId="fb893019dcb27e2f" providerId="LiveId" clId="{EEC3A01E-9CD1-40B4-BD26-3B80972B2DF8}" dt="2023-07-17T16:45:20.282" v="65" actId="6264"/>
          <ac:spMkLst>
            <pc:docMk/>
            <pc:sldMk cId="4241530298" sldId="552"/>
            <ac:spMk id="9" creationId="{DB25E056-B88D-B563-D5F0-7C8F9A4A8D95}"/>
          </ac:spMkLst>
        </pc:spChg>
        <pc:spChg chg="add del mod">
          <ac:chgData name="Thomas Schühly" userId="fb893019dcb27e2f" providerId="LiveId" clId="{EEC3A01E-9CD1-40B4-BD26-3B80972B2DF8}" dt="2023-07-17T16:45:20.282" v="65" actId="6264"/>
          <ac:spMkLst>
            <pc:docMk/>
            <pc:sldMk cId="4241530298" sldId="552"/>
            <ac:spMk id="10" creationId="{072B5EC4-9010-D39A-C31F-0837DECDBB57}"/>
          </ac:spMkLst>
        </pc:spChg>
        <pc:spChg chg="add del mod">
          <ac:chgData name="Thomas Schühly" userId="fb893019dcb27e2f" providerId="LiveId" clId="{EEC3A01E-9CD1-40B4-BD26-3B80972B2DF8}" dt="2023-07-17T16:45:20.282" v="65" actId="6264"/>
          <ac:spMkLst>
            <pc:docMk/>
            <pc:sldMk cId="4241530298" sldId="552"/>
            <ac:spMk id="11" creationId="{E4615823-B078-08C5-A219-C76D67A1E6B2}"/>
          </ac:spMkLst>
        </pc:spChg>
        <pc:spChg chg="add del mod ord">
          <ac:chgData name="Thomas Schühly" userId="fb893019dcb27e2f" providerId="LiveId" clId="{EEC3A01E-9CD1-40B4-BD26-3B80972B2DF8}" dt="2023-07-17T16:56:31.107" v="326" actId="6264"/>
          <ac:spMkLst>
            <pc:docMk/>
            <pc:sldMk cId="4241530298" sldId="552"/>
            <ac:spMk id="12" creationId="{4A6B46EF-F6FB-2A48-E657-7A6C8706EF00}"/>
          </ac:spMkLst>
        </pc:spChg>
        <pc:spChg chg="add del mod ord">
          <ac:chgData name="Thomas Schühly" userId="fb893019dcb27e2f" providerId="LiveId" clId="{EEC3A01E-9CD1-40B4-BD26-3B80972B2DF8}" dt="2023-07-17T16:56:31.107" v="326" actId="6264"/>
          <ac:spMkLst>
            <pc:docMk/>
            <pc:sldMk cId="4241530298" sldId="552"/>
            <ac:spMk id="13" creationId="{D176CF17-AA0F-3FCF-ED7F-8BD24315385B}"/>
          </ac:spMkLst>
        </pc:spChg>
        <pc:spChg chg="add del mod">
          <ac:chgData name="Thomas Schühly" userId="fb893019dcb27e2f" providerId="LiveId" clId="{EEC3A01E-9CD1-40B4-BD26-3B80972B2DF8}" dt="2023-07-17T16:56:31.107" v="326" actId="6264"/>
          <ac:spMkLst>
            <pc:docMk/>
            <pc:sldMk cId="4241530298" sldId="552"/>
            <ac:spMk id="14" creationId="{6277CBDF-666E-2246-2D95-CC69AD10A189}"/>
          </ac:spMkLst>
        </pc:spChg>
        <pc:spChg chg="add del mod">
          <ac:chgData name="Thomas Schühly" userId="fb893019dcb27e2f" providerId="LiveId" clId="{EEC3A01E-9CD1-40B4-BD26-3B80972B2DF8}" dt="2023-07-17T16:56:31.107" v="326" actId="6264"/>
          <ac:spMkLst>
            <pc:docMk/>
            <pc:sldMk cId="4241530298" sldId="552"/>
            <ac:spMk id="15" creationId="{CE8A15CA-027C-1DF9-1191-54BA430F049C}"/>
          </ac:spMkLst>
        </pc:spChg>
        <pc:spChg chg="add del mod">
          <ac:chgData name="Thomas Schühly" userId="fb893019dcb27e2f" providerId="LiveId" clId="{EEC3A01E-9CD1-40B4-BD26-3B80972B2DF8}" dt="2023-07-17T16:56:31.107" v="326" actId="6264"/>
          <ac:spMkLst>
            <pc:docMk/>
            <pc:sldMk cId="4241530298" sldId="552"/>
            <ac:spMk id="16" creationId="{3CE74E5D-208A-1B01-3C48-B81395C50B1D}"/>
          </ac:spMkLst>
        </pc:spChg>
        <pc:spChg chg="add del mod">
          <ac:chgData name="Thomas Schühly" userId="fb893019dcb27e2f" providerId="LiveId" clId="{EEC3A01E-9CD1-40B4-BD26-3B80972B2DF8}" dt="2023-07-17T16:56:31.107" v="326" actId="6264"/>
          <ac:spMkLst>
            <pc:docMk/>
            <pc:sldMk cId="4241530298" sldId="552"/>
            <ac:spMk id="17" creationId="{2526FC23-D993-3D43-EBDD-E729700FB1BC}"/>
          </ac:spMkLst>
        </pc:spChg>
        <pc:spChg chg="add del mod ord">
          <ac:chgData name="Thomas Schühly" userId="fb893019dcb27e2f" providerId="LiveId" clId="{EEC3A01E-9CD1-40B4-BD26-3B80972B2DF8}" dt="2023-07-17T17:03:00.640" v="383" actId="6264"/>
          <ac:spMkLst>
            <pc:docMk/>
            <pc:sldMk cId="4241530298" sldId="552"/>
            <ac:spMk id="18" creationId="{94A8E082-085C-A307-9D98-79C180A2BDC6}"/>
          </ac:spMkLst>
        </pc:spChg>
        <pc:spChg chg="add del mod ord">
          <ac:chgData name="Thomas Schühly" userId="fb893019dcb27e2f" providerId="LiveId" clId="{EEC3A01E-9CD1-40B4-BD26-3B80972B2DF8}" dt="2023-07-17T17:03:00.640" v="383" actId="6264"/>
          <ac:spMkLst>
            <pc:docMk/>
            <pc:sldMk cId="4241530298" sldId="552"/>
            <ac:spMk id="19" creationId="{00938906-1620-331B-E88B-34E1CDEF8F58}"/>
          </ac:spMkLst>
        </pc:spChg>
        <pc:spChg chg="add del mod">
          <ac:chgData name="Thomas Schühly" userId="fb893019dcb27e2f" providerId="LiveId" clId="{EEC3A01E-9CD1-40B4-BD26-3B80972B2DF8}" dt="2023-07-17T17:03:00.640" v="383" actId="6264"/>
          <ac:spMkLst>
            <pc:docMk/>
            <pc:sldMk cId="4241530298" sldId="552"/>
            <ac:spMk id="20" creationId="{048641F5-A792-8752-0BB6-11F33BF3A175}"/>
          </ac:spMkLst>
        </pc:spChg>
        <pc:spChg chg="add del mod">
          <ac:chgData name="Thomas Schühly" userId="fb893019dcb27e2f" providerId="LiveId" clId="{EEC3A01E-9CD1-40B4-BD26-3B80972B2DF8}" dt="2023-07-17T17:03:00.640" v="383" actId="6264"/>
          <ac:spMkLst>
            <pc:docMk/>
            <pc:sldMk cId="4241530298" sldId="552"/>
            <ac:spMk id="21" creationId="{8D9C089E-50C3-7BE6-1BB0-477657C36D1C}"/>
          </ac:spMkLst>
        </pc:spChg>
        <pc:spChg chg="add del mod">
          <ac:chgData name="Thomas Schühly" userId="fb893019dcb27e2f" providerId="LiveId" clId="{EEC3A01E-9CD1-40B4-BD26-3B80972B2DF8}" dt="2023-07-17T17:03:00.640" v="383" actId="6264"/>
          <ac:spMkLst>
            <pc:docMk/>
            <pc:sldMk cId="4241530298" sldId="552"/>
            <ac:spMk id="22" creationId="{F4EF5634-C29A-9282-9211-693BFF3CA065}"/>
          </ac:spMkLst>
        </pc:spChg>
        <pc:spChg chg="add del mod">
          <ac:chgData name="Thomas Schühly" userId="fb893019dcb27e2f" providerId="LiveId" clId="{EEC3A01E-9CD1-40B4-BD26-3B80972B2DF8}" dt="2023-07-17T17:03:00.640" v="383" actId="6264"/>
          <ac:spMkLst>
            <pc:docMk/>
            <pc:sldMk cId="4241530298" sldId="552"/>
            <ac:spMk id="23" creationId="{7A15C9AE-2299-4714-DD38-EBEF3422360D}"/>
          </ac:spMkLst>
        </pc:spChg>
        <pc:spChg chg="add del mod ord">
          <ac:chgData name="Thomas Schühly" userId="fb893019dcb27e2f" providerId="LiveId" clId="{EEC3A01E-9CD1-40B4-BD26-3B80972B2DF8}" dt="2023-08-01T18:48:22.684" v="1248" actId="700"/>
          <ac:spMkLst>
            <pc:docMk/>
            <pc:sldMk cId="4241530298" sldId="552"/>
            <ac:spMk id="24" creationId="{C9646C06-3CD7-28D6-FFF6-CEB1FEFA67BB}"/>
          </ac:spMkLst>
        </pc:spChg>
        <pc:spChg chg="add del mod ord">
          <ac:chgData name="Thomas Schühly" userId="fb893019dcb27e2f" providerId="LiveId" clId="{EEC3A01E-9CD1-40B4-BD26-3B80972B2DF8}" dt="2023-08-01T18:48:22.684" v="1248" actId="700"/>
          <ac:spMkLst>
            <pc:docMk/>
            <pc:sldMk cId="4241530298" sldId="552"/>
            <ac:spMk id="25" creationId="{B5D93398-9984-2430-FE94-69E4D75275A1}"/>
          </ac:spMkLst>
        </pc:spChg>
        <pc:picChg chg="mod ord">
          <ac:chgData name="Thomas Schühly" userId="fb893019dcb27e2f" providerId="LiveId" clId="{EEC3A01E-9CD1-40B4-BD26-3B80972B2DF8}" dt="2023-08-01T18:48:49.065" v="1265" actId="166"/>
          <ac:picMkLst>
            <pc:docMk/>
            <pc:sldMk cId="4241530298" sldId="552"/>
            <ac:picMk id="8" creationId="{38A51B25-14DA-7AD3-B746-543B439320CB}"/>
          </ac:picMkLst>
        </pc:picChg>
      </pc:sldChg>
      <pc:sldChg chg="addSp delSp modSp mod chgLayout">
        <pc:chgData name="Thomas Schühly" userId="fb893019dcb27e2f" providerId="LiveId" clId="{EEC3A01E-9CD1-40B4-BD26-3B80972B2DF8}" dt="2023-07-17T17:03:00.640" v="383" actId="6264"/>
        <pc:sldMkLst>
          <pc:docMk/>
          <pc:sldMk cId="639930647" sldId="553"/>
        </pc:sldMkLst>
        <pc:spChg chg="del">
          <ac:chgData name="Thomas Schühly" userId="fb893019dcb27e2f" providerId="LiveId" clId="{EEC3A01E-9CD1-40B4-BD26-3B80972B2DF8}" dt="2023-07-17T16:45:20.282" v="65" actId="6264"/>
          <ac:spMkLst>
            <pc:docMk/>
            <pc:sldMk cId="639930647" sldId="553"/>
            <ac:spMk id="2" creationId="{00941F69-D0B0-2495-D5C3-AEBD3B2F8001}"/>
          </ac:spMkLst>
        </pc:spChg>
        <pc:spChg chg="add del mod">
          <ac:chgData name="Thomas Schühly" userId="fb893019dcb27e2f" providerId="LiveId" clId="{EEC3A01E-9CD1-40B4-BD26-3B80972B2DF8}" dt="2023-07-17T16:45:20.282" v="65" actId="6264"/>
          <ac:spMkLst>
            <pc:docMk/>
            <pc:sldMk cId="639930647" sldId="553"/>
            <ac:spMk id="3" creationId="{B9A70B77-35EA-498F-6E15-B07887AB54E5}"/>
          </ac:spMkLst>
        </pc:spChg>
        <pc:spChg chg="mod ord">
          <ac:chgData name="Thomas Schühly" userId="fb893019dcb27e2f" providerId="LiveId" clId="{EEC3A01E-9CD1-40B4-BD26-3B80972B2DF8}" dt="2023-07-17T17:03:00.640" v="383" actId="6264"/>
          <ac:spMkLst>
            <pc:docMk/>
            <pc:sldMk cId="639930647" sldId="553"/>
            <ac:spMk id="4" creationId="{BCBCBCED-030C-4CA6-4478-A6D537C0E5B0}"/>
          </ac:spMkLst>
        </pc:spChg>
        <pc:spChg chg="mod ord">
          <ac:chgData name="Thomas Schühly" userId="fb893019dcb27e2f" providerId="LiveId" clId="{EEC3A01E-9CD1-40B4-BD26-3B80972B2DF8}" dt="2023-07-17T17:03:00.640" v="383" actId="6264"/>
          <ac:spMkLst>
            <pc:docMk/>
            <pc:sldMk cId="639930647" sldId="553"/>
            <ac:spMk id="5" creationId="{7B0F1E54-BF55-EBC1-FF74-96DAFF6213AE}"/>
          </ac:spMkLst>
        </pc:spChg>
        <pc:spChg chg="mod ord">
          <ac:chgData name="Thomas Schühly" userId="fb893019dcb27e2f" providerId="LiveId" clId="{EEC3A01E-9CD1-40B4-BD26-3B80972B2DF8}" dt="2023-07-17T17:03:00.640" v="383" actId="6264"/>
          <ac:spMkLst>
            <pc:docMk/>
            <pc:sldMk cId="639930647" sldId="553"/>
            <ac:spMk id="6" creationId="{A69040FE-3FA7-1DFA-190C-C84D9D686782}"/>
          </ac:spMkLst>
        </pc:spChg>
        <pc:spChg chg="del">
          <ac:chgData name="Thomas Schühly" userId="fb893019dcb27e2f" providerId="LiveId" clId="{EEC3A01E-9CD1-40B4-BD26-3B80972B2DF8}" dt="2023-07-17T16:45:20.282" v="65" actId="6264"/>
          <ac:spMkLst>
            <pc:docMk/>
            <pc:sldMk cId="639930647" sldId="553"/>
            <ac:spMk id="7" creationId="{357D42EB-7587-3D16-E216-30AAD92A3A6B}"/>
          </ac:spMkLst>
        </pc:spChg>
        <pc:spChg chg="add del mod">
          <ac:chgData name="Thomas Schühly" userId="fb893019dcb27e2f" providerId="LiveId" clId="{EEC3A01E-9CD1-40B4-BD26-3B80972B2DF8}" dt="2023-07-17T16:45:20.282" v="65" actId="6264"/>
          <ac:spMkLst>
            <pc:docMk/>
            <pc:sldMk cId="639930647" sldId="553"/>
            <ac:spMk id="8" creationId="{7B74AF61-2414-408A-CB7E-7F58C079DA7C}"/>
          </ac:spMkLst>
        </pc:spChg>
        <pc:spChg chg="add del mod">
          <ac:chgData name="Thomas Schühly" userId="fb893019dcb27e2f" providerId="LiveId" clId="{EEC3A01E-9CD1-40B4-BD26-3B80972B2DF8}" dt="2023-07-17T16:45:20.282" v="65" actId="6264"/>
          <ac:spMkLst>
            <pc:docMk/>
            <pc:sldMk cId="639930647" sldId="553"/>
            <ac:spMk id="9" creationId="{F86C51D2-91CC-7F46-648F-7C13F0152E35}"/>
          </ac:spMkLst>
        </pc:spChg>
        <pc:spChg chg="add del mod ord">
          <ac:chgData name="Thomas Schühly" userId="fb893019dcb27e2f" providerId="LiveId" clId="{EEC3A01E-9CD1-40B4-BD26-3B80972B2DF8}" dt="2023-07-17T16:56:31.107" v="326" actId="6264"/>
          <ac:spMkLst>
            <pc:docMk/>
            <pc:sldMk cId="639930647" sldId="553"/>
            <ac:spMk id="10" creationId="{84AEFDFA-761A-AAD3-0955-4A7787CFF345}"/>
          </ac:spMkLst>
        </pc:spChg>
        <pc:spChg chg="add del mod ord">
          <ac:chgData name="Thomas Schühly" userId="fb893019dcb27e2f" providerId="LiveId" clId="{EEC3A01E-9CD1-40B4-BD26-3B80972B2DF8}" dt="2023-07-17T16:56:31.107" v="326" actId="6264"/>
          <ac:spMkLst>
            <pc:docMk/>
            <pc:sldMk cId="639930647" sldId="553"/>
            <ac:spMk id="11" creationId="{6C1AC0CE-A0E2-2414-37C5-59EDE9594AAB}"/>
          </ac:spMkLst>
        </pc:spChg>
        <pc:spChg chg="add del mod ord">
          <ac:chgData name="Thomas Schühly" userId="fb893019dcb27e2f" providerId="LiveId" clId="{EEC3A01E-9CD1-40B4-BD26-3B80972B2DF8}" dt="2023-07-17T16:56:31.107" v="326" actId="6264"/>
          <ac:spMkLst>
            <pc:docMk/>
            <pc:sldMk cId="639930647" sldId="553"/>
            <ac:spMk id="12" creationId="{78236E93-D1EF-B2D6-FEA7-4D0B4509733A}"/>
          </ac:spMkLst>
        </pc:spChg>
        <pc:spChg chg="add del mod">
          <ac:chgData name="Thomas Schühly" userId="fb893019dcb27e2f" providerId="LiveId" clId="{EEC3A01E-9CD1-40B4-BD26-3B80972B2DF8}" dt="2023-07-17T16:56:31.107" v="326" actId="6264"/>
          <ac:spMkLst>
            <pc:docMk/>
            <pc:sldMk cId="639930647" sldId="553"/>
            <ac:spMk id="13" creationId="{63C7DEF0-4CEE-A362-5036-57B1264DF1BF}"/>
          </ac:spMkLst>
        </pc:spChg>
        <pc:spChg chg="add del mod">
          <ac:chgData name="Thomas Schühly" userId="fb893019dcb27e2f" providerId="LiveId" clId="{EEC3A01E-9CD1-40B4-BD26-3B80972B2DF8}" dt="2023-07-17T16:56:31.107" v="326" actId="6264"/>
          <ac:spMkLst>
            <pc:docMk/>
            <pc:sldMk cId="639930647" sldId="553"/>
            <ac:spMk id="14" creationId="{1F0BB345-8D0B-AEBF-B427-8703656DF03F}"/>
          </ac:spMkLst>
        </pc:spChg>
        <pc:spChg chg="add del mod">
          <ac:chgData name="Thomas Schühly" userId="fb893019dcb27e2f" providerId="LiveId" clId="{EEC3A01E-9CD1-40B4-BD26-3B80972B2DF8}" dt="2023-07-17T16:56:31.107" v="326" actId="6264"/>
          <ac:spMkLst>
            <pc:docMk/>
            <pc:sldMk cId="639930647" sldId="553"/>
            <ac:spMk id="15" creationId="{045A28E6-3620-1408-FE0D-63B4350DF2CC}"/>
          </ac:spMkLst>
        </pc:spChg>
        <pc:spChg chg="add del mod ord">
          <ac:chgData name="Thomas Schühly" userId="fb893019dcb27e2f" providerId="LiveId" clId="{EEC3A01E-9CD1-40B4-BD26-3B80972B2DF8}" dt="2023-07-17T17:03:00.640" v="383" actId="6264"/>
          <ac:spMkLst>
            <pc:docMk/>
            <pc:sldMk cId="639930647" sldId="553"/>
            <ac:spMk id="16" creationId="{9B2735D4-76A2-B17F-C510-723F67365186}"/>
          </ac:spMkLst>
        </pc:spChg>
        <pc:spChg chg="add del mod ord">
          <ac:chgData name="Thomas Schühly" userId="fb893019dcb27e2f" providerId="LiveId" clId="{EEC3A01E-9CD1-40B4-BD26-3B80972B2DF8}" dt="2023-07-17T17:03:00.640" v="383" actId="6264"/>
          <ac:spMkLst>
            <pc:docMk/>
            <pc:sldMk cId="639930647" sldId="553"/>
            <ac:spMk id="17" creationId="{5479DCE1-F3CA-478D-778B-A98E6DB02C1C}"/>
          </ac:spMkLst>
        </pc:spChg>
        <pc:spChg chg="add del mod ord">
          <ac:chgData name="Thomas Schühly" userId="fb893019dcb27e2f" providerId="LiveId" clId="{EEC3A01E-9CD1-40B4-BD26-3B80972B2DF8}" dt="2023-07-17T17:03:00.640" v="383" actId="6264"/>
          <ac:spMkLst>
            <pc:docMk/>
            <pc:sldMk cId="639930647" sldId="553"/>
            <ac:spMk id="18" creationId="{8BAA4277-79D5-484C-74D2-8703C1E2401A}"/>
          </ac:spMkLst>
        </pc:spChg>
        <pc:spChg chg="add del mod">
          <ac:chgData name="Thomas Schühly" userId="fb893019dcb27e2f" providerId="LiveId" clId="{EEC3A01E-9CD1-40B4-BD26-3B80972B2DF8}" dt="2023-07-17T17:03:00.640" v="383" actId="6264"/>
          <ac:spMkLst>
            <pc:docMk/>
            <pc:sldMk cId="639930647" sldId="553"/>
            <ac:spMk id="20" creationId="{B5A79615-8E89-3D12-6833-5522C78B4FDE}"/>
          </ac:spMkLst>
        </pc:spChg>
        <pc:spChg chg="add del mod">
          <ac:chgData name="Thomas Schühly" userId="fb893019dcb27e2f" providerId="LiveId" clId="{EEC3A01E-9CD1-40B4-BD26-3B80972B2DF8}" dt="2023-07-17T17:03:00.640" v="383" actId="6264"/>
          <ac:spMkLst>
            <pc:docMk/>
            <pc:sldMk cId="639930647" sldId="553"/>
            <ac:spMk id="21" creationId="{0EA8ED1C-B705-2DAF-3F45-66C994A3AB5D}"/>
          </ac:spMkLst>
        </pc:spChg>
        <pc:spChg chg="add del mod">
          <ac:chgData name="Thomas Schühly" userId="fb893019dcb27e2f" providerId="LiveId" clId="{EEC3A01E-9CD1-40B4-BD26-3B80972B2DF8}" dt="2023-07-17T17:03:00.640" v="383" actId="6264"/>
          <ac:spMkLst>
            <pc:docMk/>
            <pc:sldMk cId="639930647" sldId="553"/>
            <ac:spMk id="24" creationId="{D1FE5C8D-F38A-CE04-E3CC-B26660773A5C}"/>
          </ac:spMkLst>
        </pc:spChg>
        <pc:spChg chg="add mod ord">
          <ac:chgData name="Thomas Schühly" userId="fb893019dcb27e2f" providerId="LiveId" clId="{EEC3A01E-9CD1-40B4-BD26-3B80972B2DF8}" dt="2023-07-17T17:03:00.640" v="383" actId="6264"/>
          <ac:spMkLst>
            <pc:docMk/>
            <pc:sldMk cId="639930647" sldId="553"/>
            <ac:spMk id="25" creationId="{70891C83-1DC0-F4DA-D757-ABBDDBBD1767}"/>
          </ac:spMkLst>
        </pc:spChg>
        <pc:spChg chg="add mod ord">
          <ac:chgData name="Thomas Schühly" userId="fb893019dcb27e2f" providerId="LiveId" clId="{EEC3A01E-9CD1-40B4-BD26-3B80972B2DF8}" dt="2023-07-17T17:03:00.640" v="383" actId="6264"/>
          <ac:spMkLst>
            <pc:docMk/>
            <pc:sldMk cId="639930647" sldId="553"/>
            <ac:spMk id="26" creationId="{A83F83DF-EE67-5908-30BF-692A60C2F135}"/>
          </ac:spMkLst>
        </pc:spChg>
        <pc:spChg chg="add mod ord">
          <ac:chgData name="Thomas Schühly" userId="fb893019dcb27e2f" providerId="LiveId" clId="{EEC3A01E-9CD1-40B4-BD26-3B80972B2DF8}" dt="2023-07-17T17:03:00.640" v="383" actId="6264"/>
          <ac:spMkLst>
            <pc:docMk/>
            <pc:sldMk cId="639930647" sldId="553"/>
            <ac:spMk id="27" creationId="{508B748B-0CCB-4B81-E83E-03A556A6E22D}"/>
          </ac:spMkLst>
        </pc:spChg>
      </pc:sldChg>
      <pc:sldChg chg="addSp delSp modSp mod chgLayout">
        <pc:chgData name="Thomas Schühly" userId="fb893019dcb27e2f" providerId="LiveId" clId="{EEC3A01E-9CD1-40B4-BD26-3B80972B2DF8}" dt="2023-07-17T17:03:00.640" v="383" actId="6264"/>
        <pc:sldMkLst>
          <pc:docMk/>
          <pc:sldMk cId="2603099183" sldId="554"/>
        </pc:sldMkLst>
        <pc:spChg chg="del">
          <ac:chgData name="Thomas Schühly" userId="fb893019dcb27e2f" providerId="LiveId" clId="{EEC3A01E-9CD1-40B4-BD26-3B80972B2DF8}" dt="2023-07-17T16:45:20.282" v="65" actId="6264"/>
          <ac:spMkLst>
            <pc:docMk/>
            <pc:sldMk cId="2603099183" sldId="554"/>
            <ac:spMk id="2" creationId="{00941F69-D0B0-2495-D5C3-AEBD3B2F8001}"/>
          </ac:spMkLst>
        </pc:spChg>
        <pc:spChg chg="add del mod">
          <ac:chgData name="Thomas Schühly" userId="fb893019dcb27e2f" providerId="LiveId" clId="{EEC3A01E-9CD1-40B4-BD26-3B80972B2DF8}" dt="2023-07-17T16:45:20.282" v="65" actId="6264"/>
          <ac:spMkLst>
            <pc:docMk/>
            <pc:sldMk cId="2603099183" sldId="554"/>
            <ac:spMk id="3" creationId="{D4E826E9-576C-0C25-75BE-6870859CAB9B}"/>
          </ac:spMkLst>
        </pc:spChg>
        <pc:spChg chg="mod ord">
          <ac:chgData name="Thomas Schühly" userId="fb893019dcb27e2f" providerId="LiveId" clId="{EEC3A01E-9CD1-40B4-BD26-3B80972B2DF8}" dt="2023-07-17T17:03:00.640" v="383" actId="6264"/>
          <ac:spMkLst>
            <pc:docMk/>
            <pc:sldMk cId="2603099183" sldId="554"/>
            <ac:spMk id="4" creationId="{BCBCBCED-030C-4CA6-4478-A6D537C0E5B0}"/>
          </ac:spMkLst>
        </pc:spChg>
        <pc:spChg chg="mod ord">
          <ac:chgData name="Thomas Schühly" userId="fb893019dcb27e2f" providerId="LiveId" clId="{EEC3A01E-9CD1-40B4-BD26-3B80972B2DF8}" dt="2023-07-17T17:03:00.640" v="383" actId="6264"/>
          <ac:spMkLst>
            <pc:docMk/>
            <pc:sldMk cId="2603099183" sldId="554"/>
            <ac:spMk id="5" creationId="{7B0F1E54-BF55-EBC1-FF74-96DAFF6213AE}"/>
          </ac:spMkLst>
        </pc:spChg>
        <pc:spChg chg="mod ord">
          <ac:chgData name="Thomas Schühly" userId="fb893019dcb27e2f" providerId="LiveId" clId="{EEC3A01E-9CD1-40B4-BD26-3B80972B2DF8}" dt="2023-07-17T17:03:00.640" v="383" actId="6264"/>
          <ac:spMkLst>
            <pc:docMk/>
            <pc:sldMk cId="2603099183" sldId="554"/>
            <ac:spMk id="6" creationId="{A69040FE-3FA7-1DFA-190C-C84D9D686782}"/>
          </ac:spMkLst>
        </pc:spChg>
        <pc:spChg chg="del">
          <ac:chgData name="Thomas Schühly" userId="fb893019dcb27e2f" providerId="LiveId" clId="{EEC3A01E-9CD1-40B4-BD26-3B80972B2DF8}" dt="2023-07-17T16:45:20.282" v="65" actId="6264"/>
          <ac:spMkLst>
            <pc:docMk/>
            <pc:sldMk cId="2603099183" sldId="554"/>
            <ac:spMk id="7" creationId="{357D42EB-7587-3D16-E216-30AAD92A3A6B}"/>
          </ac:spMkLst>
        </pc:spChg>
        <pc:spChg chg="add del mod">
          <ac:chgData name="Thomas Schühly" userId="fb893019dcb27e2f" providerId="LiveId" clId="{EEC3A01E-9CD1-40B4-BD26-3B80972B2DF8}" dt="2023-07-17T16:45:20.282" v="65" actId="6264"/>
          <ac:spMkLst>
            <pc:docMk/>
            <pc:sldMk cId="2603099183" sldId="554"/>
            <ac:spMk id="8" creationId="{C1F62C92-F3A9-F398-B478-BE37A49AE6AD}"/>
          </ac:spMkLst>
        </pc:spChg>
        <pc:spChg chg="add del mod">
          <ac:chgData name="Thomas Schühly" userId="fb893019dcb27e2f" providerId="LiveId" clId="{EEC3A01E-9CD1-40B4-BD26-3B80972B2DF8}" dt="2023-07-17T16:45:20.282" v="65" actId="6264"/>
          <ac:spMkLst>
            <pc:docMk/>
            <pc:sldMk cId="2603099183" sldId="554"/>
            <ac:spMk id="9" creationId="{542D4EBE-1536-EA1E-1676-778AB41BD818}"/>
          </ac:spMkLst>
        </pc:spChg>
        <pc:spChg chg="add del mod ord">
          <ac:chgData name="Thomas Schühly" userId="fb893019dcb27e2f" providerId="LiveId" clId="{EEC3A01E-9CD1-40B4-BD26-3B80972B2DF8}" dt="2023-07-17T16:56:31.107" v="326" actId="6264"/>
          <ac:spMkLst>
            <pc:docMk/>
            <pc:sldMk cId="2603099183" sldId="554"/>
            <ac:spMk id="10" creationId="{5B41F625-62C3-9F68-3F98-B2DE0E2AEEAE}"/>
          </ac:spMkLst>
        </pc:spChg>
        <pc:spChg chg="add del mod ord">
          <ac:chgData name="Thomas Schühly" userId="fb893019dcb27e2f" providerId="LiveId" clId="{EEC3A01E-9CD1-40B4-BD26-3B80972B2DF8}" dt="2023-07-17T16:56:31.107" v="326" actId="6264"/>
          <ac:spMkLst>
            <pc:docMk/>
            <pc:sldMk cId="2603099183" sldId="554"/>
            <ac:spMk id="11" creationId="{FCDA35E0-5959-7E4E-03D6-D96FEF1B9884}"/>
          </ac:spMkLst>
        </pc:spChg>
        <pc:spChg chg="add del mod ord">
          <ac:chgData name="Thomas Schühly" userId="fb893019dcb27e2f" providerId="LiveId" clId="{EEC3A01E-9CD1-40B4-BD26-3B80972B2DF8}" dt="2023-07-17T16:56:31.107" v="326" actId="6264"/>
          <ac:spMkLst>
            <pc:docMk/>
            <pc:sldMk cId="2603099183" sldId="554"/>
            <ac:spMk id="12" creationId="{EAA12D48-60AF-BAF8-328D-9859B1310E14}"/>
          </ac:spMkLst>
        </pc:spChg>
        <pc:spChg chg="add del mod">
          <ac:chgData name="Thomas Schühly" userId="fb893019dcb27e2f" providerId="LiveId" clId="{EEC3A01E-9CD1-40B4-BD26-3B80972B2DF8}" dt="2023-07-17T16:56:31.107" v="326" actId="6264"/>
          <ac:spMkLst>
            <pc:docMk/>
            <pc:sldMk cId="2603099183" sldId="554"/>
            <ac:spMk id="13" creationId="{76CF9866-2258-F0BB-C962-8FFB68877961}"/>
          </ac:spMkLst>
        </pc:spChg>
        <pc:spChg chg="add del mod">
          <ac:chgData name="Thomas Schühly" userId="fb893019dcb27e2f" providerId="LiveId" clId="{EEC3A01E-9CD1-40B4-BD26-3B80972B2DF8}" dt="2023-07-17T16:56:31.107" v="326" actId="6264"/>
          <ac:spMkLst>
            <pc:docMk/>
            <pc:sldMk cId="2603099183" sldId="554"/>
            <ac:spMk id="14" creationId="{3B0DAB4A-1D3F-0F7A-BBB3-43F15E038F55}"/>
          </ac:spMkLst>
        </pc:spChg>
        <pc:spChg chg="add del mod">
          <ac:chgData name="Thomas Schühly" userId="fb893019dcb27e2f" providerId="LiveId" clId="{EEC3A01E-9CD1-40B4-BD26-3B80972B2DF8}" dt="2023-07-17T16:56:31.107" v="326" actId="6264"/>
          <ac:spMkLst>
            <pc:docMk/>
            <pc:sldMk cId="2603099183" sldId="554"/>
            <ac:spMk id="15" creationId="{A7C8EAF3-BBF0-DCEC-23EE-7B67E53B46AD}"/>
          </ac:spMkLst>
        </pc:spChg>
        <pc:spChg chg="add del mod ord">
          <ac:chgData name="Thomas Schühly" userId="fb893019dcb27e2f" providerId="LiveId" clId="{EEC3A01E-9CD1-40B4-BD26-3B80972B2DF8}" dt="2023-07-17T17:03:00.640" v="383" actId="6264"/>
          <ac:spMkLst>
            <pc:docMk/>
            <pc:sldMk cId="2603099183" sldId="554"/>
            <ac:spMk id="16" creationId="{C341640C-5B2A-0E86-DB19-7131F6428C85}"/>
          </ac:spMkLst>
        </pc:spChg>
        <pc:spChg chg="add del mod ord">
          <ac:chgData name="Thomas Schühly" userId="fb893019dcb27e2f" providerId="LiveId" clId="{EEC3A01E-9CD1-40B4-BD26-3B80972B2DF8}" dt="2023-07-17T17:03:00.640" v="383" actId="6264"/>
          <ac:spMkLst>
            <pc:docMk/>
            <pc:sldMk cId="2603099183" sldId="554"/>
            <ac:spMk id="17" creationId="{810E0D6D-F676-B29D-4955-BFB11667B34F}"/>
          </ac:spMkLst>
        </pc:spChg>
        <pc:spChg chg="add del mod ord">
          <ac:chgData name="Thomas Schühly" userId="fb893019dcb27e2f" providerId="LiveId" clId="{EEC3A01E-9CD1-40B4-BD26-3B80972B2DF8}" dt="2023-07-17T17:03:00.640" v="383" actId="6264"/>
          <ac:spMkLst>
            <pc:docMk/>
            <pc:sldMk cId="2603099183" sldId="554"/>
            <ac:spMk id="18" creationId="{D0BC4DBF-EBEB-6C96-9BF3-F5DB0E7DF96F}"/>
          </ac:spMkLst>
        </pc:spChg>
        <pc:spChg chg="add del mod">
          <ac:chgData name="Thomas Schühly" userId="fb893019dcb27e2f" providerId="LiveId" clId="{EEC3A01E-9CD1-40B4-BD26-3B80972B2DF8}" dt="2023-07-17T17:03:00.640" v="383" actId="6264"/>
          <ac:spMkLst>
            <pc:docMk/>
            <pc:sldMk cId="2603099183" sldId="554"/>
            <ac:spMk id="20" creationId="{33CAEE62-F98E-86B1-A0DE-0BE06B560921}"/>
          </ac:spMkLst>
        </pc:spChg>
        <pc:spChg chg="add del mod">
          <ac:chgData name="Thomas Schühly" userId="fb893019dcb27e2f" providerId="LiveId" clId="{EEC3A01E-9CD1-40B4-BD26-3B80972B2DF8}" dt="2023-07-17T17:03:00.640" v="383" actId="6264"/>
          <ac:spMkLst>
            <pc:docMk/>
            <pc:sldMk cId="2603099183" sldId="554"/>
            <ac:spMk id="21" creationId="{ED67AAD0-3464-7420-D7CB-9FAC9A559F53}"/>
          </ac:spMkLst>
        </pc:spChg>
        <pc:spChg chg="add del mod">
          <ac:chgData name="Thomas Schühly" userId="fb893019dcb27e2f" providerId="LiveId" clId="{EEC3A01E-9CD1-40B4-BD26-3B80972B2DF8}" dt="2023-07-17T17:03:00.640" v="383" actId="6264"/>
          <ac:spMkLst>
            <pc:docMk/>
            <pc:sldMk cId="2603099183" sldId="554"/>
            <ac:spMk id="24" creationId="{98635EDF-6672-2849-CD41-C13F79A384CE}"/>
          </ac:spMkLst>
        </pc:spChg>
        <pc:spChg chg="add mod ord">
          <ac:chgData name="Thomas Schühly" userId="fb893019dcb27e2f" providerId="LiveId" clId="{EEC3A01E-9CD1-40B4-BD26-3B80972B2DF8}" dt="2023-07-17T17:03:00.640" v="383" actId="6264"/>
          <ac:spMkLst>
            <pc:docMk/>
            <pc:sldMk cId="2603099183" sldId="554"/>
            <ac:spMk id="25" creationId="{B868A7BA-F543-0C0A-746F-55B68E42F9DA}"/>
          </ac:spMkLst>
        </pc:spChg>
        <pc:spChg chg="add mod ord">
          <ac:chgData name="Thomas Schühly" userId="fb893019dcb27e2f" providerId="LiveId" clId="{EEC3A01E-9CD1-40B4-BD26-3B80972B2DF8}" dt="2023-07-17T17:03:00.640" v="383" actId="6264"/>
          <ac:spMkLst>
            <pc:docMk/>
            <pc:sldMk cId="2603099183" sldId="554"/>
            <ac:spMk id="26" creationId="{A551C3D7-35F5-B883-92F9-C23EC9D6AB05}"/>
          </ac:spMkLst>
        </pc:spChg>
        <pc:spChg chg="add mod ord">
          <ac:chgData name="Thomas Schühly" userId="fb893019dcb27e2f" providerId="LiveId" clId="{EEC3A01E-9CD1-40B4-BD26-3B80972B2DF8}" dt="2023-07-17T17:03:00.640" v="383" actId="6264"/>
          <ac:spMkLst>
            <pc:docMk/>
            <pc:sldMk cId="2603099183" sldId="554"/>
            <ac:spMk id="27" creationId="{B0D826CC-3617-9CC2-73AA-0BBB59580E97}"/>
          </ac:spMkLst>
        </pc:spChg>
      </pc:sldChg>
      <pc:sldChg chg="addSp delSp modSp mod chgLayout">
        <pc:chgData name="Thomas Schühly" userId="fb893019dcb27e2f" providerId="LiveId" clId="{EEC3A01E-9CD1-40B4-BD26-3B80972B2DF8}" dt="2023-07-17T17:03:00.640" v="383" actId="6264"/>
        <pc:sldMkLst>
          <pc:docMk/>
          <pc:sldMk cId="3432788514" sldId="555"/>
        </pc:sldMkLst>
        <pc:spChg chg="del">
          <ac:chgData name="Thomas Schühly" userId="fb893019dcb27e2f" providerId="LiveId" clId="{EEC3A01E-9CD1-40B4-BD26-3B80972B2DF8}" dt="2023-07-17T16:45:20.282" v="65" actId="6264"/>
          <ac:spMkLst>
            <pc:docMk/>
            <pc:sldMk cId="3432788514" sldId="555"/>
            <ac:spMk id="2" creationId="{00941F69-D0B0-2495-D5C3-AEBD3B2F8001}"/>
          </ac:spMkLst>
        </pc:spChg>
        <pc:spChg chg="add del mod">
          <ac:chgData name="Thomas Schühly" userId="fb893019dcb27e2f" providerId="LiveId" clId="{EEC3A01E-9CD1-40B4-BD26-3B80972B2DF8}" dt="2023-07-17T16:45:20.282" v="65" actId="6264"/>
          <ac:spMkLst>
            <pc:docMk/>
            <pc:sldMk cId="3432788514" sldId="555"/>
            <ac:spMk id="3" creationId="{EAFA8CE1-66EE-A68E-6E31-34551C87AB40}"/>
          </ac:spMkLst>
        </pc:spChg>
        <pc:spChg chg="mod ord">
          <ac:chgData name="Thomas Schühly" userId="fb893019dcb27e2f" providerId="LiveId" clId="{EEC3A01E-9CD1-40B4-BD26-3B80972B2DF8}" dt="2023-07-17T17:03:00.640" v="383" actId="6264"/>
          <ac:spMkLst>
            <pc:docMk/>
            <pc:sldMk cId="3432788514" sldId="555"/>
            <ac:spMk id="4" creationId="{BCBCBCED-030C-4CA6-4478-A6D537C0E5B0}"/>
          </ac:spMkLst>
        </pc:spChg>
        <pc:spChg chg="mod ord">
          <ac:chgData name="Thomas Schühly" userId="fb893019dcb27e2f" providerId="LiveId" clId="{EEC3A01E-9CD1-40B4-BD26-3B80972B2DF8}" dt="2023-07-17T17:03:00.640" v="383" actId="6264"/>
          <ac:spMkLst>
            <pc:docMk/>
            <pc:sldMk cId="3432788514" sldId="555"/>
            <ac:spMk id="5" creationId="{7B0F1E54-BF55-EBC1-FF74-96DAFF6213AE}"/>
          </ac:spMkLst>
        </pc:spChg>
        <pc:spChg chg="mod ord">
          <ac:chgData name="Thomas Schühly" userId="fb893019dcb27e2f" providerId="LiveId" clId="{EEC3A01E-9CD1-40B4-BD26-3B80972B2DF8}" dt="2023-07-17T17:03:00.640" v="383" actId="6264"/>
          <ac:spMkLst>
            <pc:docMk/>
            <pc:sldMk cId="3432788514" sldId="555"/>
            <ac:spMk id="6" creationId="{A69040FE-3FA7-1DFA-190C-C84D9D686782}"/>
          </ac:spMkLst>
        </pc:spChg>
        <pc:spChg chg="del">
          <ac:chgData name="Thomas Schühly" userId="fb893019dcb27e2f" providerId="LiveId" clId="{EEC3A01E-9CD1-40B4-BD26-3B80972B2DF8}" dt="2023-07-17T16:45:20.282" v="65" actId="6264"/>
          <ac:spMkLst>
            <pc:docMk/>
            <pc:sldMk cId="3432788514" sldId="555"/>
            <ac:spMk id="7" creationId="{357D42EB-7587-3D16-E216-30AAD92A3A6B}"/>
          </ac:spMkLst>
        </pc:spChg>
        <pc:spChg chg="add del mod">
          <ac:chgData name="Thomas Schühly" userId="fb893019dcb27e2f" providerId="LiveId" clId="{EEC3A01E-9CD1-40B4-BD26-3B80972B2DF8}" dt="2023-07-17T16:45:20.282" v="65" actId="6264"/>
          <ac:spMkLst>
            <pc:docMk/>
            <pc:sldMk cId="3432788514" sldId="555"/>
            <ac:spMk id="8" creationId="{13A6E5BB-6225-DE50-569A-9534D2D5FDD3}"/>
          </ac:spMkLst>
        </pc:spChg>
        <pc:spChg chg="add del mod">
          <ac:chgData name="Thomas Schühly" userId="fb893019dcb27e2f" providerId="LiveId" clId="{EEC3A01E-9CD1-40B4-BD26-3B80972B2DF8}" dt="2023-07-17T16:45:20.282" v="65" actId="6264"/>
          <ac:spMkLst>
            <pc:docMk/>
            <pc:sldMk cId="3432788514" sldId="555"/>
            <ac:spMk id="9" creationId="{32CDD30E-3E94-F161-AAF1-5901A1A3E672}"/>
          </ac:spMkLst>
        </pc:spChg>
        <pc:spChg chg="add del mod ord">
          <ac:chgData name="Thomas Schühly" userId="fb893019dcb27e2f" providerId="LiveId" clId="{EEC3A01E-9CD1-40B4-BD26-3B80972B2DF8}" dt="2023-07-17T16:56:31.107" v="326" actId="6264"/>
          <ac:spMkLst>
            <pc:docMk/>
            <pc:sldMk cId="3432788514" sldId="555"/>
            <ac:spMk id="10" creationId="{18C0AB45-2797-575B-DDFD-B976424585A1}"/>
          </ac:spMkLst>
        </pc:spChg>
        <pc:spChg chg="add del mod ord">
          <ac:chgData name="Thomas Schühly" userId="fb893019dcb27e2f" providerId="LiveId" clId="{EEC3A01E-9CD1-40B4-BD26-3B80972B2DF8}" dt="2023-07-17T16:56:31.107" v="326" actId="6264"/>
          <ac:spMkLst>
            <pc:docMk/>
            <pc:sldMk cId="3432788514" sldId="555"/>
            <ac:spMk id="11" creationId="{ACEC0CF0-D0F0-A299-E132-4AB5D46520E7}"/>
          </ac:spMkLst>
        </pc:spChg>
        <pc:spChg chg="add del mod ord">
          <ac:chgData name="Thomas Schühly" userId="fb893019dcb27e2f" providerId="LiveId" clId="{EEC3A01E-9CD1-40B4-BD26-3B80972B2DF8}" dt="2023-07-17T16:56:31.107" v="326" actId="6264"/>
          <ac:spMkLst>
            <pc:docMk/>
            <pc:sldMk cId="3432788514" sldId="555"/>
            <ac:spMk id="12" creationId="{8B740E1E-2F27-A88B-0396-C8EB6156605F}"/>
          </ac:spMkLst>
        </pc:spChg>
        <pc:spChg chg="add del mod">
          <ac:chgData name="Thomas Schühly" userId="fb893019dcb27e2f" providerId="LiveId" clId="{EEC3A01E-9CD1-40B4-BD26-3B80972B2DF8}" dt="2023-07-17T16:56:31.107" v="326" actId="6264"/>
          <ac:spMkLst>
            <pc:docMk/>
            <pc:sldMk cId="3432788514" sldId="555"/>
            <ac:spMk id="13" creationId="{279294F3-C26C-621B-EF42-7A66EF3FF3D8}"/>
          </ac:spMkLst>
        </pc:spChg>
        <pc:spChg chg="add del mod">
          <ac:chgData name="Thomas Schühly" userId="fb893019dcb27e2f" providerId="LiveId" clId="{EEC3A01E-9CD1-40B4-BD26-3B80972B2DF8}" dt="2023-07-17T16:56:31.107" v="326" actId="6264"/>
          <ac:spMkLst>
            <pc:docMk/>
            <pc:sldMk cId="3432788514" sldId="555"/>
            <ac:spMk id="14" creationId="{E5F1D7F6-96C3-95C5-02EE-5EC8097F9955}"/>
          </ac:spMkLst>
        </pc:spChg>
        <pc:spChg chg="add del mod">
          <ac:chgData name="Thomas Schühly" userId="fb893019dcb27e2f" providerId="LiveId" clId="{EEC3A01E-9CD1-40B4-BD26-3B80972B2DF8}" dt="2023-07-17T16:56:31.107" v="326" actId="6264"/>
          <ac:spMkLst>
            <pc:docMk/>
            <pc:sldMk cId="3432788514" sldId="555"/>
            <ac:spMk id="15" creationId="{E0403411-ED2C-5841-67EF-2BC2AFC79746}"/>
          </ac:spMkLst>
        </pc:spChg>
        <pc:spChg chg="add del mod ord">
          <ac:chgData name="Thomas Schühly" userId="fb893019dcb27e2f" providerId="LiveId" clId="{EEC3A01E-9CD1-40B4-BD26-3B80972B2DF8}" dt="2023-07-17T17:03:00.640" v="383" actId="6264"/>
          <ac:spMkLst>
            <pc:docMk/>
            <pc:sldMk cId="3432788514" sldId="555"/>
            <ac:spMk id="16" creationId="{D89F6DB7-E4AB-FBCD-57E3-7B73C1C99F20}"/>
          </ac:spMkLst>
        </pc:spChg>
        <pc:spChg chg="add del mod ord">
          <ac:chgData name="Thomas Schühly" userId="fb893019dcb27e2f" providerId="LiveId" clId="{EEC3A01E-9CD1-40B4-BD26-3B80972B2DF8}" dt="2023-07-17T17:03:00.640" v="383" actId="6264"/>
          <ac:spMkLst>
            <pc:docMk/>
            <pc:sldMk cId="3432788514" sldId="555"/>
            <ac:spMk id="17" creationId="{DACE2822-1863-473E-D9DA-CDED8207F4FA}"/>
          </ac:spMkLst>
        </pc:spChg>
        <pc:spChg chg="add del mod ord">
          <ac:chgData name="Thomas Schühly" userId="fb893019dcb27e2f" providerId="LiveId" clId="{EEC3A01E-9CD1-40B4-BD26-3B80972B2DF8}" dt="2023-07-17T17:03:00.640" v="383" actId="6264"/>
          <ac:spMkLst>
            <pc:docMk/>
            <pc:sldMk cId="3432788514" sldId="555"/>
            <ac:spMk id="18" creationId="{04CCEF9B-F488-EFE4-FA9E-A6340E4B4EBB}"/>
          </ac:spMkLst>
        </pc:spChg>
        <pc:spChg chg="add del mod">
          <ac:chgData name="Thomas Schühly" userId="fb893019dcb27e2f" providerId="LiveId" clId="{EEC3A01E-9CD1-40B4-BD26-3B80972B2DF8}" dt="2023-07-17T17:03:00.640" v="383" actId="6264"/>
          <ac:spMkLst>
            <pc:docMk/>
            <pc:sldMk cId="3432788514" sldId="555"/>
            <ac:spMk id="20" creationId="{BB7C0DBE-4EE5-06EB-33B8-99F67E8A8828}"/>
          </ac:spMkLst>
        </pc:spChg>
        <pc:spChg chg="add del mod">
          <ac:chgData name="Thomas Schühly" userId="fb893019dcb27e2f" providerId="LiveId" clId="{EEC3A01E-9CD1-40B4-BD26-3B80972B2DF8}" dt="2023-07-17T17:03:00.640" v="383" actId="6264"/>
          <ac:spMkLst>
            <pc:docMk/>
            <pc:sldMk cId="3432788514" sldId="555"/>
            <ac:spMk id="21" creationId="{714AD685-BA13-5B50-E5C2-223C68A92699}"/>
          </ac:spMkLst>
        </pc:spChg>
        <pc:spChg chg="add del mod">
          <ac:chgData name="Thomas Schühly" userId="fb893019dcb27e2f" providerId="LiveId" clId="{EEC3A01E-9CD1-40B4-BD26-3B80972B2DF8}" dt="2023-07-17T17:03:00.640" v="383" actId="6264"/>
          <ac:spMkLst>
            <pc:docMk/>
            <pc:sldMk cId="3432788514" sldId="555"/>
            <ac:spMk id="24" creationId="{2BF48DBE-CD6B-E1AF-661E-66C99203D258}"/>
          </ac:spMkLst>
        </pc:spChg>
        <pc:spChg chg="add mod ord">
          <ac:chgData name="Thomas Schühly" userId="fb893019dcb27e2f" providerId="LiveId" clId="{EEC3A01E-9CD1-40B4-BD26-3B80972B2DF8}" dt="2023-07-17T17:03:00.640" v="383" actId="6264"/>
          <ac:spMkLst>
            <pc:docMk/>
            <pc:sldMk cId="3432788514" sldId="555"/>
            <ac:spMk id="25" creationId="{624E3848-AC98-2ED2-7821-B9F1C9D18C73}"/>
          </ac:spMkLst>
        </pc:spChg>
        <pc:spChg chg="add mod ord">
          <ac:chgData name="Thomas Schühly" userId="fb893019dcb27e2f" providerId="LiveId" clId="{EEC3A01E-9CD1-40B4-BD26-3B80972B2DF8}" dt="2023-07-17T17:03:00.640" v="383" actId="6264"/>
          <ac:spMkLst>
            <pc:docMk/>
            <pc:sldMk cId="3432788514" sldId="555"/>
            <ac:spMk id="26" creationId="{ABEA99FE-321C-63E7-1560-C9A26B0EEACD}"/>
          </ac:spMkLst>
        </pc:spChg>
        <pc:spChg chg="add mod ord">
          <ac:chgData name="Thomas Schühly" userId="fb893019dcb27e2f" providerId="LiveId" clId="{EEC3A01E-9CD1-40B4-BD26-3B80972B2DF8}" dt="2023-07-17T17:03:00.640" v="383" actId="6264"/>
          <ac:spMkLst>
            <pc:docMk/>
            <pc:sldMk cId="3432788514" sldId="555"/>
            <ac:spMk id="27" creationId="{A9ED5148-2A34-E2F3-E43E-9371C10415FD}"/>
          </ac:spMkLst>
        </pc:spChg>
      </pc:sldChg>
      <pc:sldChg chg="addSp delSp modSp mod modClrScheme chgLayout modNotesTx">
        <pc:chgData name="Thomas Schühly" userId="fb893019dcb27e2f" providerId="LiveId" clId="{EEC3A01E-9CD1-40B4-BD26-3B80972B2DF8}" dt="2023-08-06T10:04:21.085" v="1452"/>
        <pc:sldMkLst>
          <pc:docMk/>
          <pc:sldMk cId="3098337851" sldId="558"/>
        </pc:sldMkLst>
        <pc:spChg chg="add del mod">
          <ac:chgData name="Thomas Schühly" userId="fb893019dcb27e2f" providerId="LiveId" clId="{EEC3A01E-9CD1-40B4-BD26-3B80972B2DF8}" dt="2023-07-17T16:45:20.282" v="65" actId="6264"/>
          <ac:spMkLst>
            <pc:docMk/>
            <pc:sldMk cId="3098337851" sldId="558"/>
            <ac:spMk id="2" creationId="{0E4ED72A-977E-8D8E-880F-84640D9269E5}"/>
          </ac:spMkLst>
        </pc:spChg>
        <pc:spChg chg="add del mod">
          <ac:chgData name="Thomas Schühly" userId="fb893019dcb27e2f" providerId="LiveId" clId="{EEC3A01E-9CD1-40B4-BD26-3B80972B2DF8}" dt="2023-07-17T16:45:20.282" v="65" actId="6264"/>
          <ac:spMkLst>
            <pc:docMk/>
            <pc:sldMk cId="3098337851" sldId="558"/>
            <ac:spMk id="3" creationId="{F729EDFF-DF16-234D-340C-4001F9A5036D}"/>
          </ac:spMkLst>
        </pc:spChg>
        <pc:spChg chg="mod ord">
          <ac:chgData name="Thomas Schühly" userId="fb893019dcb27e2f" providerId="LiveId" clId="{EEC3A01E-9CD1-40B4-BD26-3B80972B2DF8}" dt="2023-07-24T08:31:48.128" v="828" actId="700"/>
          <ac:spMkLst>
            <pc:docMk/>
            <pc:sldMk cId="3098337851" sldId="558"/>
            <ac:spMk id="4" creationId="{1E10C363-0D48-5558-BAE9-9E21C8D23DD4}"/>
          </ac:spMkLst>
        </pc:spChg>
        <pc:spChg chg="mod ord">
          <ac:chgData name="Thomas Schühly" userId="fb893019dcb27e2f" providerId="LiveId" clId="{EEC3A01E-9CD1-40B4-BD26-3B80972B2DF8}" dt="2023-07-24T08:31:48.128" v="828" actId="700"/>
          <ac:spMkLst>
            <pc:docMk/>
            <pc:sldMk cId="3098337851" sldId="558"/>
            <ac:spMk id="5" creationId="{E01121B9-4988-FF4D-4042-96401B1DD0A0}"/>
          </ac:spMkLst>
        </pc:spChg>
        <pc:spChg chg="mod ord">
          <ac:chgData name="Thomas Schühly" userId="fb893019dcb27e2f" providerId="LiveId" clId="{EEC3A01E-9CD1-40B4-BD26-3B80972B2DF8}" dt="2023-07-24T08:31:48.128" v="828" actId="700"/>
          <ac:spMkLst>
            <pc:docMk/>
            <pc:sldMk cId="3098337851" sldId="558"/>
            <ac:spMk id="6" creationId="{CE35CFA6-7E20-AD12-F233-A3CA38988016}"/>
          </ac:spMkLst>
        </pc:spChg>
        <pc:spChg chg="del">
          <ac:chgData name="Thomas Schühly" userId="fb893019dcb27e2f" providerId="LiveId" clId="{EEC3A01E-9CD1-40B4-BD26-3B80972B2DF8}" dt="2023-07-17T16:45:20.282" v="65" actId="6264"/>
          <ac:spMkLst>
            <pc:docMk/>
            <pc:sldMk cId="3098337851" sldId="558"/>
            <ac:spMk id="7" creationId="{1DEAEA8C-2008-D8FC-5A9E-030FA2B8CFBD}"/>
          </ac:spMkLst>
        </pc:spChg>
        <pc:spChg chg="add del mod">
          <ac:chgData name="Thomas Schühly" userId="fb893019dcb27e2f" providerId="LiveId" clId="{EEC3A01E-9CD1-40B4-BD26-3B80972B2DF8}" dt="2023-07-17T16:45:20.282" v="65" actId="6264"/>
          <ac:spMkLst>
            <pc:docMk/>
            <pc:sldMk cId="3098337851" sldId="558"/>
            <ac:spMk id="8" creationId="{207152ED-46CE-F466-D855-7904FD27DF3B}"/>
          </ac:spMkLst>
        </pc:spChg>
        <pc:spChg chg="add del mod ord">
          <ac:chgData name="Thomas Schühly" userId="fb893019dcb27e2f" providerId="LiveId" clId="{EEC3A01E-9CD1-40B4-BD26-3B80972B2DF8}" dt="2023-07-17T16:56:31.107" v="326" actId="6264"/>
          <ac:spMkLst>
            <pc:docMk/>
            <pc:sldMk cId="3098337851" sldId="558"/>
            <ac:spMk id="9" creationId="{A6B08981-D90C-2823-F4F1-8E4488AF5FE6}"/>
          </ac:spMkLst>
        </pc:spChg>
        <pc:spChg chg="add del mod ord">
          <ac:chgData name="Thomas Schühly" userId="fb893019dcb27e2f" providerId="LiveId" clId="{EEC3A01E-9CD1-40B4-BD26-3B80972B2DF8}" dt="2023-07-17T16:56:31.107" v="326" actId="6264"/>
          <ac:spMkLst>
            <pc:docMk/>
            <pc:sldMk cId="3098337851" sldId="558"/>
            <ac:spMk id="10" creationId="{4577F1B4-D09B-41FB-00AF-8E5D076FA16D}"/>
          </ac:spMkLst>
        </pc:spChg>
        <pc:spChg chg="add del mod ord">
          <ac:chgData name="Thomas Schühly" userId="fb893019dcb27e2f" providerId="LiveId" clId="{EEC3A01E-9CD1-40B4-BD26-3B80972B2DF8}" dt="2023-07-17T16:56:31.107" v="326" actId="6264"/>
          <ac:spMkLst>
            <pc:docMk/>
            <pc:sldMk cId="3098337851" sldId="558"/>
            <ac:spMk id="12" creationId="{A59DC3BF-2DED-2463-E068-663A78F7FCEF}"/>
          </ac:spMkLst>
        </pc:spChg>
        <pc:spChg chg="add del mod">
          <ac:chgData name="Thomas Schühly" userId="fb893019dcb27e2f" providerId="LiveId" clId="{EEC3A01E-9CD1-40B4-BD26-3B80972B2DF8}" dt="2023-07-17T16:56:31.107" v="326" actId="6264"/>
          <ac:spMkLst>
            <pc:docMk/>
            <pc:sldMk cId="3098337851" sldId="558"/>
            <ac:spMk id="13" creationId="{9926A2CB-6545-BD99-5B94-793604869462}"/>
          </ac:spMkLst>
        </pc:spChg>
        <pc:spChg chg="add del mod">
          <ac:chgData name="Thomas Schühly" userId="fb893019dcb27e2f" providerId="LiveId" clId="{EEC3A01E-9CD1-40B4-BD26-3B80972B2DF8}" dt="2023-07-17T16:56:31.107" v="326" actId="6264"/>
          <ac:spMkLst>
            <pc:docMk/>
            <pc:sldMk cId="3098337851" sldId="558"/>
            <ac:spMk id="14" creationId="{113E0F21-53CC-398A-460A-193F0A55A2E2}"/>
          </ac:spMkLst>
        </pc:spChg>
        <pc:spChg chg="add del mod">
          <ac:chgData name="Thomas Schühly" userId="fb893019dcb27e2f" providerId="LiveId" clId="{EEC3A01E-9CD1-40B4-BD26-3B80972B2DF8}" dt="2023-07-17T16:56:31.107" v="326" actId="6264"/>
          <ac:spMkLst>
            <pc:docMk/>
            <pc:sldMk cId="3098337851" sldId="558"/>
            <ac:spMk id="15" creationId="{AF5909A8-4B7A-323A-E587-D2BDA3BAD2D0}"/>
          </ac:spMkLst>
        </pc:spChg>
        <pc:spChg chg="add del mod ord">
          <ac:chgData name="Thomas Schühly" userId="fb893019dcb27e2f" providerId="LiveId" clId="{EEC3A01E-9CD1-40B4-BD26-3B80972B2DF8}" dt="2023-07-17T17:03:00.640" v="383" actId="6264"/>
          <ac:spMkLst>
            <pc:docMk/>
            <pc:sldMk cId="3098337851" sldId="558"/>
            <ac:spMk id="16" creationId="{FD35C2F3-44A7-673A-77EE-B5E42B9A7CB4}"/>
          </ac:spMkLst>
        </pc:spChg>
        <pc:spChg chg="add del mod ord">
          <ac:chgData name="Thomas Schühly" userId="fb893019dcb27e2f" providerId="LiveId" clId="{EEC3A01E-9CD1-40B4-BD26-3B80972B2DF8}" dt="2023-07-17T17:03:00.640" v="383" actId="6264"/>
          <ac:spMkLst>
            <pc:docMk/>
            <pc:sldMk cId="3098337851" sldId="558"/>
            <ac:spMk id="17" creationId="{516A1690-FC64-12B5-9BCF-CF95B3CE8E1E}"/>
          </ac:spMkLst>
        </pc:spChg>
        <pc:spChg chg="add del mod ord">
          <ac:chgData name="Thomas Schühly" userId="fb893019dcb27e2f" providerId="LiveId" clId="{EEC3A01E-9CD1-40B4-BD26-3B80972B2DF8}" dt="2023-07-17T17:03:00.640" v="383" actId="6264"/>
          <ac:spMkLst>
            <pc:docMk/>
            <pc:sldMk cId="3098337851" sldId="558"/>
            <ac:spMk id="18" creationId="{7FF5955B-E123-8980-A2C4-8E8FC67E0A03}"/>
          </ac:spMkLst>
        </pc:spChg>
        <pc:spChg chg="add del mod">
          <ac:chgData name="Thomas Schühly" userId="fb893019dcb27e2f" providerId="LiveId" clId="{EEC3A01E-9CD1-40B4-BD26-3B80972B2DF8}" dt="2023-07-17T17:03:00.640" v="383" actId="6264"/>
          <ac:spMkLst>
            <pc:docMk/>
            <pc:sldMk cId="3098337851" sldId="558"/>
            <ac:spMk id="19" creationId="{9D0E0C55-BF5A-9141-1E10-EEF964F8E022}"/>
          </ac:spMkLst>
        </pc:spChg>
        <pc:spChg chg="add del mod">
          <ac:chgData name="Thomas Schühly" userId="fb893019dcb27e2f" providerId="LiveId" clId="{EEC3A01E-9CD1-40B4-BD26-3B80972B2DF8}" dt="2023-07-17T17:03:00.640" v="383" actId="6264"/>
          <ac:spMkLst>
            <pc:docMk/>
            <pc:sldMk cId="3098337851" sldId="558"/>
            <ac:spMk id="20" creationId="{047BBE09-DD6C-B27D-291A-3FBD7B2D2C9C}"/>
          </ac:spMkLst>
        </pc:spChg>
        <pc:spChg chg="add del mod">
          <ac:chgData name="Thomas Schühly" userId="fb893019dcb27e2f" providerId="LiveId" clId="{EEC3A01E-9CD1-40B4-BD26-3B80972B2DF8}" dt="2023-07-17T17:03:00.640" v="383" actId="6264"/>
          <ac:spMkLst>
            <pc:docMk/>
            <pc:sldMk cId="3098337851" sldId="558"/>
            <ac:spMk id="21" creationId="{ECA5F757-FC9C-B6A1-C359-358CD8881D68}"/>
          </ac:spMkLst>
        </pc:spChg>
        <pc:spChg chg="add del mod ord">
          <ac:chgData name="Thomas Schühly" userId="fb893019dcb27e2f" providerId="LiveId" clId="{EEC3A01E-9CD1-40B4-BD26-3B80972B2DF8}" dt="2023-07-24T08:31:48.128" v="828" actId="700"/>
          <ac:spMkLst>
            <pc:docMk/>
            <pc:sldMk cId="3098337851" sldId="558"/>
            <ac:spMk id="22" creationId="{A16FFA41-C91E-0505-E90C-061681B12DB4}"/>
          </ac:spMkLst>
        </pc:spChg>
        <pc:spChg chg="add del mod ord">
          <ac:chgData name="Thomas Schühly" userId="fb893019dcb27e2f" providerId="LiveId" clId="{EEC3A01E-9CD1-40B4-BD26-3B80972B2DF8}" dt="2023-07-24T08:31:48.128" v="828" actId="700"/>
          <ac:spMkLst>
            <pc:docMk/>
            <pc:sldMk cId="3098337851" sldId="558"/>
            <ac:spMk id="23" creationId="{C1B50D54-1ED0-F2B4-16F2-44B20A84A9DE}"/>
          </ac:spMkLst>
        </pc:spChg>
        <pc:spChg chg="add del mod ord">
          <ac:chgData name="Thomas Schühly" userId="fb893019dcb27e2f" providerId="LiveId" clId="{EEC3A01E-9CD1-40B4-BD26-3B80972B2DF8}" dt="2023-07-24T08:31:48.128" v="828" actId="700"/>
          <ac:spMkLst>
            <pc:docMk/>
            <pc:sldMk cId="3098337851" sldId="558"/>
            <ac:spMk id="24" creationId="{036EB046-76BF-728A-6287-C5114D20BAE9}"/>
          </ac:spMkLst>
        </pc:spChg>
      </pc:sldChg>
      <pc:sldChg chg="addSp delSp modSp add del mod modClrScheme chgLayout modNotesTx">
        <pc:chgData name="Thomas Schühly" userId="fb893019dcb27e2f" providerId="LiveId" clId="{EEC3A01E-9CD1-40B4-BD26-3B80972B2DF8}" dt="2023-08-06T10:04:38.589" v="1455"/>
        <pc:sldMkLst>
          <pc:docMk/>
          <pc:sldMk cId="3652311872" sldId="559"/>
        </pc:sldMkLst>
        <pc:spChg chg="add del mod">
          <ac:chgData name="Thomas Schühly" userId="fb893019dcb27e2f" providerId="LiveId" clId="{EEC3A01E-9CD1-40B4-BD26-3B80972B2DF8}" dt="2023-07-17T16:45:20.282" v="65" actId="6264"/>
          <ac:spMkLst>
            <pc:docMk/>
            <pc:sldMk cId="3652311872" sldId="559"/>
            <ac:spMk id="2" creationId="{CDBCB1CD-C0BF-FF00-0601-89656FF63A72}"/>
          </ac:spMkLst>
        </pc:spChg>
        <pc:spChg chg="add del mod">
          <ac:chgData name="Thomas Schühly" userId="fb893019dcb27e2f" providerId="LiveId" clId="{EEC3A01E-9CD1-40B4-BD26-3B80972B2DF8}" dt="2023-07-17T16:45:20.282" v="65" actId="6264"/>
          <ac:spMkLst>
            <pc:docMk/>
            <pc:sldMk cId="3652311872" sldId="559"/>
            <ac:spMk id="3" creationId="{E3939A71-8844-C71C-E3A2-AA81CF361E1B}"/>
          </ac:spMkLst>
        </pc:spChg>
        <pc:spChg chg="mod ord">
          <ac:chgData name="Thomas Schühly" userId="fb893019dcb27e2f" providerId="LiveId" clId="{EEC3A01E-9CD1-40B4-BD26-3B80972B2DF8}" dt="2023-07-24T08:31:48.128" v="828" actId="700"/>
          <ac:spMkLst>
            <pc:docMk/>
            <pc:sldMk cId="3652311872" sldId="559"/>
            <ac:spMk id="4" creationId="{3CD9602B-FBD0-5D8A-D5ED-6601ECFC0570}"/>
          </ac:spMkLst>
        </pc:spChg>
        <pc:spChg chg="mod ord">
          <ac:chgData name="Thomas Schühly" userId="fb893019dcb27e2f" providerId="LiveId" clId="{EEC3A01E-9CD1-40B4-BD26-3B80972B2DF8}" dt="2023-07-24T08:31:48.128" v="828" actId="700"/>
          <ac:spMkLst>
            <pc:docMk/>
            <pc:sldMk cId="3652311872" sldId="559"/>
            <ac:spMk id="5" creationId="{EC89CECC-C99A-861A-3CDE-E71AE8AFF417}"/>
          </ac:spMkLst>
        </pc:spChg>
        <pc:spChg chg="mod ord">
          <ac:chgData name="Thomas Schühly" userId="fb893019dcb27e2f" providerId="LiveId" clId="{EEC3A01E-9CD1-40B4-BD26-3B80972B2DF8}" dt="2023-07-24T08:31:48.128" v="828" actId="700"/>
          <ac:spMkLst>
            <pc:docMk/>
            <pc:sldMk cId="3652311872" sldId="559"/>
            <ac:spMk id="6" creationId="{A6336EA6-9654-5F61-0EB7-9B97B717B059}"/>
          </ac:spMkLst>
        </pc:spChg>
        <pc:spChg chg="del">
          <ac:chgData name="Thomas Schühly" userId="fb893019dcb27e2f" providerId="LiveId" clId="{EEC3A01E-9CD1-40B4-BD26-3B80972B2DF8}" dt="2023-07-17T16:45:20.282" v="65" actId="6264"/>
          <ac:spMkLst>
            <pc:docMk/>
            <pc:sldMk cId="3652311872" sldId="559"/>
            <ac:spMk id="7" creationId="{C092E9ED-8690-FD85-AE9B-9EADAAD6163E}"/>
          </ac:spMkLst>
        </pc:spChg>
        <pc:spChg chg="add del mod">
          <ac:chgData name="Thomas Schühly" userId="fb893019dcb27e2f" providerId="LiveId" clId="{EEC3A01E-9CD1-40B4-BD26-3B80972B2DF8}" dt="2023-07-17T16:45:20.282" v="65" actId="6264"/>
          <ac:spMkLst>
            <pc:docMk/>
            <pc:sldMk cId="3652311872" sldId="559"/>
            <ac:spMk id="8" creationId="{9B40D181-FF09-922C-A187-F3DCEDF00ADA}"/>
          </ac:spMkLst>
        </pc:spChg>
        <pc:spChg chg="add del mod ord">
          <ac:chgData name="Thomas Schühly" userId="fb893019dcb27e2f" providerId="LiveId" clId="{EEC3A01E-9CD1-40B4-BD26-3B80972B2DF8}" dt="2023-07-17T16:56:31.107" v="326" actId="6264"/>
          <ac:spMkLst>
            <pc:docMk/>
            <pc:sldMk cId="3652311872" sldId="559"/>
            <ac:spMk id="9" creationId="{82029D02-4776-87AC-316E-3DAD2ED5B684}"/>
          </ac:spMkLst>
        </pc:spChg>
        <pc:spChg chg="add del mod ord">
          <ac:chgData name="Thomas Schühly" userId="fb893019dcb27e2f" providerId="LiveId" clId="{EEC3A01E-9CD1-40B4-BD26-3B80972B2DF8}" dt="2023-07-17T16:56:31.107" v="326" actId="6264"/>
          <ac:spMkLst>
            <pc:docMk/>
            <pc:sldMk cId="3652311872" sldId="559"/>
            <ac:spMk id="10" creationId="{FB0A31FE-EAD6-8F5A-DB3C-386D7802CA87}"/>
          </ac:spMkLst>
        </pc:spChg>
        <pc:spChg chg="add del mod ord">
          <ac:chgData name="Thomas Schühly" userId="fb893019dcb27e2f" providerId="LiveId" clId="{EEC3A01E-9CD1-40B4-BD26-3B80972B2DF8}" dt="2023-07-17T16:56:31.107" v="326" actId="6264"/>
          <ac:spMkLst>
            <pc:docMk/>
            <pc:sldMk cId="3652311872" sldId="559"/>
            <ac:spMk id="12" creationId="{9535D51F-B60C-5622-0F73-4D426F1F0C26}"/>
          </ac:spMkLst>
        </pc:spChg>
        <pc:spChg chg="add del mod">
          <ac:chgData name="Thomas Schühly" userId="fb893019dcb27e2f" providerId="LiveId" clId="{EEC3A01E-9CD1-40B4-BD26-3B80972B2DF8}" dt="2023-07-17T16:56:31.107" v="326" actId="6264"/>
          <ac:spMkLst>
            <pc:docMk/>
            <pc:sldMk cId="3652311872" sldId="559"/>
            <ac:spMk id="13" creationId="{89F05217-1565-44CE-D4E2-5EDB650CEAB5}"/>
          </ac:spMkLst>
        </pc:spChg>
        <pc:spChg chg="add del mod">
          <ac:chgData name="Thomas Schühly" userId="fb893019dcb27e2f" providerId="LiveId" clId="{EEC3A01E-9CD1-40B4-BD26-3B80972B2DF8}" dt="2023-07-17T16:56:31.107" v="326" actId="6264"/>
          <ac:spMkLst>
            <pc:docMk/>
            <pc:sldMk cId="3652311872" sldId="559"/>
            <ac:spMk id="14" creationId="{B35E7363-2437-07C8-0F2B-9CA36DB127BA}"/>
          </ac:spMkLst>
        </pc:spChg>
        <pc:spChg chg="add del mod">
          <ac:chgData name="Thomas Schühly" userId="fb893019dcb27e2f" providerId="LiveId" clId="{EEC3A01E-9CD1-40B4-BD26-3B80972B2DF8}" dt="2023-07-17T16:56:31.107" v="326" actId="6264"/>
          <ac:spMkLst>
            <pc:docMk/>
            <pc:sldMk cId="3652311872" sldId="559"/>
            <ac:spMk id="15" creationId="{0349D447-C6B5-32F5-A780-79C0F1CA9691}"/>
          </ac:spMkLst>
        </pc:spChg>
        <pc:spChg chg="add del mod ord">
          <ac:chgData name="Thomas Schühly" userId="fb893019dcb27e2f" providerId="LiveId" clId="{EEC3A01E-9CD1-40B4-BD26-3B80972B2DF8}" dt="2023-07-17T17:03:00.640" v="383" actId="6264"/>
          <ac:spMkLst>
            <pc:docMk/>
            <pc:sldMk cId="3652311872" sldId="559"/>
            <ac:spMk id="16" creationId="{288477C5-5593-33CC-19A7-793CEBBC1F6F}"/>
          </ac:spMkLst>
        </pc:spChg>
        <pc:spChg chg="add del mod ord">
          <ac:chgData name="Thomas Schühly" userId="fb893019dcb27e2f" providerId="LiveId" clId="{EEC3A01E-9CD1-40B4-BD26-3B80972B2DF8}" dt="2023-07-17T17:03:00.640" v="383" actId="6264"/>
          <ac:spMkLst>
            <pc:docMk/>
            <pc:sldMk cId="3652311872" sldId="559"/>
            <ac:spMk id="17" creationId="{70144FF4-3591-8535-FB27-66ACADCFF39B}"/>
          </ac:spMkLst>
        </pc:spChg>
        <pc:spChg chg="add del mod ord">
          <ac:chgData name="Thomas Schühly" userId="fb893019dcb27e2f" providerId="LiveId" clId="{EEC3A01E-9CD1-40B4-BD26-3B80972B2DF8}" dt="2023-07-17T17:03:00.640" v="383" actId="6264"/>
          <ac:spMkLst>
            <pc:docMk/>
            <pc:sldMk cId="3652311872" sldId="559"/>
            <ac:spMk id="18" creationId="{27D24582-C069-5984-05C1-E74B357C83C8}"/>
          </ac:spMkLst>
        </pc:spChg>
        <pc:spChg chg="add del mod">
          <ac:chgData name="Thomas Schühly" userId="fb893019dcb27e2f" providerId="LiveId" clId="{EEC3A01E-9CD1-40B4-BD26-3B80972B2DF8}" dt="2023-07-17T17:03:00.640" v="383" actId="6264"/>
          <ac:spMkLst>
            <pc:docMk/>
            <pc:sldMk cId="3652311872" sldId="559"/>
            <ac:spMk id="19" creationId="{53734CE6-DB93-4C47-30A3-B212B6402330}"/>
          </ac:spMkLst>
        </pc:spChg>
        <pc:spChg chg="add del mod">
          <ac:chgData name="Thomas Schühly" userId="fb893019dcb27e2f" providerId="LiveId" clId="{EEC3A01E-9CD1-40B4-BD26-3B80972B2DF8}" dt="2023-07-17T17:03:00.640" v="383" actId="6264"/>
          <ac:spMkLst>
            <pc:docMk/>
            <pc:sldMk cId="3652311872" sldId="559"/>
            <ac:spMk id="20" creationId="{0F60DF9C-1926-5052-74D3-942F8F1037ED}"/>
          </ac:spMkLst>
        </pc:spChg>
        <pc:spChg chg="add del mod">
          <ac:chgData name="Thomas Schühly" userId="fb893019dcb27e2f" providerId="LiveId" clId="{EEC3A01E-9CD1-40B4-BD26-3B80972B2DF8}" dt="2023-07-17T17:03:00.640" v="383" actId="6264"/>
          <ac:spMkLst>
            <pc:docMk/>
            <pc:sldMk cId="3652311872" sldId="559"/>
            <ac:spMk id="21" creationId="{6FEB39BD-37E9-6238-07F4-723DF1382CDB}"/>
          </ac:spMkLst>
        </pc:spChg>
        <pc:spChg chg="add del mod ord">
          <ac:chgData name="Thomas Schühly" userId="fb893019dcb27e2f" providerId="LiveId" clId="{EEC3A01E-9CD1-40B4-BD26-3B80972B2DF8}" dt="2023-07-24T08:31:48.128" v="828" actId="700"/>
          <ac:spMkLst>
            <pc:docMk/>
            <pc:sldMk cId="3652311872" sldId="559"/>
            <ac:spMk id="22" creationId="{308FF010-3D0E-307C-C61C-77C604E84E18}"/>
          </ac:spMkLst>
        </pc:spChg>
        <pc:spChg chg="add del mod ord">
          <ac:chgData name="Thomas Schühly" userId="fb893019dcb27e2f" providerId="LiveId" clId="{EEC3A01E-9CD1-40B4-BD26-3B80972B2DF8}" dt="2023-07-24T08:31:48.128" v="828" actId="700"/>
          <ac:spMkLst>
            <pc:docMk/>
            <pc:sldMk cId="3652311872" sldId="559"/>
            <ac:spMk id="23" creationId="{2193BF3F-841D-1CB2-A056-58F9568D123E}"/>
          </ac:spMkLst>
        </pc:spChg>
        <pc:spChg chg="add del mod ord">
          <ac:chgData name="Thomas Schühly" userId="fb893019dcb27e2f" providerId="LiveId" clId="{EEC3A01E-9CD1-40B4-BD26-3B80972B2DF8}" dt="2023-07-24T08:31:48.128" v="828" actId="700"/>
          <ac:spMkLst>
            <pc:docMk/>
            <pc:sldMk cId="3652311872" sldId="559"/>
            <ac:spMk id="24" creationId="{A5A62C86-257B-883C-E57D-9185E6BD963A}"/>
          </ac:spMkLst>
        </pc:spChg>
      </pc:sldChg>
      <pc:sldChg chg="addSp delSp modSp mod chgLayout">
        <pc:chgData name="Thomas Schühly" userId="fb893019dcb27e2f" providerId="LiveId" clId="{EEC3A01E-9CD1-40B4-BD26-3B80972B2DF8}" dt="2023-07-17T17:09:38.711" v="487" actId="1036"/>
        <pc:sldMkLst>
          <pc:docMk/>
          <pc:sldMk cId="135235823" sldId="560"/>
        </pc:sldMkLst>
        <pc:spChg chg="add del mod">
          <ac:chgData name="Thomas Schühly" userId="fb893019dcb27e2f" providerId="LiveId" clId="{EEC3A01E-9CD1-40B4-BD26-3B80972B2DF8}" dt="2023-07-17T16:45:20.282" v="65" actId="6264"/>
          <ac:spMkLst>
            <pc:docMk/>
            <pc:sldMk cId="135235823" sldId="560"/>
            <ac:spMk id="2" creationId="{9667B01C-66FE-6C2E-BFB9-D5DB746922A8}"/>
          </ac:spMkLst>
        </pc:spChg>
        <pc:spChg chg="add del mod">
          <ac:chgData name="Thomas Schühly" userId="fb893019dcb27e2f" providerId="LiveId" clId="{EEC3A01E-9CD1-40B4-BD26-3B80972B2DF8}" dt="2023-07-17T16:45:20.282" v="65" actId="6264"/>
          <ac:spMkLst>
            <pc:docMk/>
            <pc:sldMk cId="135235823" sldId="560"/>
            <ac:spMk id="3" creationId="{CA4292F1-9333-21D8-2E10-513498A233F8}"/>
          </ac:spMkLst>
        </pc:spChg>
        <pc:spChg chg="mod ord">
          <ac:chgData name="Thomas Schühly" userId="fb893019dcb27e2f" providerId="LiveId" clId="{EEC3A01E-9CD1-40B4-BD26-3B80972B2DF8}" dt="2023-07-17T17:03:00.640" v="383" actId="6264"/>
          <ac:spMkLst>
            <pc:docMk/>
            <pc:sldMk cId="135235823" sldId="560"/>
            <ac:spMk id="4" creationId="{BA7DB71A-682C-AAA2-59C5-9FF3EC0715DB}"/>
          </ac:spMkLst>
        </pc:spChg>
        <pc:spChg chg="mod ord">
          <ac:chgData name="Thomas Schühly" userId="fb893019dcb27e2f" providerId="LiveId" clId="{EEC3A01E-9CD1-40B4-BD26-3B80972B2DF8}" dt="2023-07-17T17:03:00.640" v="383" actId="6264"/>
          <ac:spMkLst>
            <pc:docMk/>
            <pc:sldMk cId="135235823" sldId="560"/>
            <ac:spMk id="5" creationId="{1AC6F770-F07A-D54A-1C98-99AD261F177A}"/>
          </ac:spMkLst>
        </pc:spChg>
        <pc:spChg chg="mod ord">
          <ac:chgData name="Thomas Schühly" userId="fb893019dcb27e2f" providerId="LiveId" clId="{EEC3A01E-9CD1-40B4-BD26-3B80972B2DF8}" dt="2023-07-17T17:03:00.640" v="383" actId="6264"/>
          <ac:spMkLst>
            <pc:docMk/>
            <pc:sldMk cId="135235823" sldId="560"/>
            <ac:spMk id="6" creationId="{B4320B9C-8123-CD24-939E-7DA43FD32C45}"/>
          </ac:spMkLst>
        </pc:spChg>
        <pc:spChg chg="add del mod">
          <ac:chgData name="Thomas Schühly" userId="fb893019dcb27e2f" providerId="LiveId" clId="{EEC3A01E-9CD1-40B4-BD26-3B80972B2DF8}" dt="2023-07-17T16:45:20.282" v="65" actId="6264"/>
          <ac:spMkLst>
            <pc:docMk/>
            <pc:sldMk cId="135235823" sldId="560"/>
            <ac:spMk id="7" creationId="{323331C8-0BFC-420D-190C-FAE94F361248}"/>
          </ac:spMkLst>
        </pc:spChg>
        <pc:spChg chg="add del mod">
          <ac:chgData name="Thomas Schühly" userId="fb893019dcb27e2f" providerId="LiveId" clId="{EEC3A01E-9CD1-40B4-BD26-3B80972B2DF8}" dt="2023-07-17T16:45:20.282" v="65" actId="6264"/>
          <ac:spMkLst>
            <pc:docMk/>
            <pc:sldMk cId="135235823" sldId="560"/>
            <ac:spMk id="10" creationId="{14B93623-D799-E849-B5F2-AE9F67B7B962}"/>
          </ac:spMkLst>
        </pc:spChg>
        <pc:spChg chg="add del mod ord">
          <ac:chgData name="Thomas Schühly" userId="fb893019dcb27e2f" providerId="LiveId" clId="{EEC3A01E-9CD1-40B4-BD26-3B80972B2DF8}" dt="2023-07-17T16:56:31.107" v="326" actId="6264"/>
          <ac:spMkLst>
            <pc:docMk/>
            <pc:sldMk cId="135235823" sldId="560"/>
            <ac:spMk id="11" creationId="{EC8B67BD-5CCC-E1CF-2A69-5657B4EC2122}"/>
          </ac:spMkLst>
        </pc:spChg>
        <pc:spChg chg="add del mod ord">
          <ac:chgData name="Thomas Schühly" userId="fb893019dcb27e2f" providerId="LiveId" clId="{EEC3A01E-9CD1-40B4-BD26-3B80972B2DF8}" dt="2023-07-17T16:56:31.107" v="326" actId="6264"/>
          <ac:spMkLst>
            <pc:docMk/>
            <pc:sldMk cId="135235823" sldId="560"/>
            <ac:spMk id="12" creationId="{66CDA3D2-1655-4371-F61B-59991EF8EB87}"/>
          </ac:spMkLst>
        </pc:spChg>
        <pc:spChg chg="add del mod">
          <ac:chgData name="Thomas Schühly" userId="fb893019dcb27e2f" providerId="LiveId" clId="{EEC3A01E-9CD1-40B4-BD26-3B80972B2DF8}" dt="2023-07-17T16:56:31.107" v="326" actId="6264"/>
          <ac:spMkLst>
            <pc:docMk/>
            <pc:sldMk cId="135235823" sldId="560"/>
            <ac:spMk id="13" creationId="{FAA998C8-AFB2-1804-52DD-0C401C7145FE}"/>
          </ac:spMkLst>
        </pc:spChg>
        <pc:spChg chg="add del mod">
          <ac:chgData name="Thomas Schühly" userId="fb893019dcb27e2f" providerId="LiveId" clId="{EEC3A01E-9CD1-40B4-BD26-3B80972B2DF8}" dt="2023-07-17T16:56:31.107" v="326" actId="6264"/>
          <ac:spMkLst>
            <pc:docMk/>
            <pc:sldMk cId="135235823" sldId="560"/>
            <ac:spMk id="14" creationId="{81E9E71C-21C5-F68D-4E00-DBB3174B8797}"/>
          </ac:spMkLst>
        </pc:spChg>
        <pc:spChg chg="add del mod">
          <ac:chgData name="Thomas Schühly" userId="fb893019dcb27e2f" providerId="LiveId" clId="{EEC3A01E-9CD1-40B4-BD26-3B80972B2DF8}" dt="2023-07-17T16:56:31.107" v="326" actId="6264"/>
          <ac:spMkLst>
            <pc:docMk/>
            <pc:sldMk cId="135235823" sldId="560"/>
            <ac:spMk id="15" creationId="{32DDE26B-C2B1-25BC-E094-F67008397076}"/>
          </ac:spMkLst>
        </pc:spChg>
        <pc:spChg chg="add del mod">
          <ac:chgData name="Thomas Schühly" userId="fb893019dcb27e2f" providerId="LiveId" clId="{EEC3A01E-9CD1-40B4-BD26-3B80972B2DF8}" dt="2023-07-17T16:56:31.107" v="326" actId="6264"/>
          <ac:spMkLst>
            <pc:docMk/>
            <pc:sldMk cId="135235823" sldId="560"/>
            <ac:spMk id="16" creationId="{E60904CF-58B2-392D-C73A-15F6B5AB9947}"/>
          </ac:spMkLst>
        </pc:spChg>
        <pc:spChg chg="add del mod ord">
          <ac:chgData name="Thomas Schühly" userId="fb893019dcb27e2f" providerId="LiveId" clId="{EEC3A01E-9CD1-40B4-BD26-3B80972B2DF8}" dt="2023-07-17T17:03:00.640" v="383" actId="6264"/>
          <ac:spMkLst>
            <pc:docMk/>
            <pc:sldMk cId="135235823" sldId="560"/>
            <ac:spMk id="17" creationId="{2157F4D7-F461-AB20-E541-D3B0E531E11A}"/>
          </ac:spMkLst>
        </pc:spChg>
        <pc:spChg chg="add del mod ord">
          <ac:chgData name="Thomas Schühly" userId="fb893019dcb27e2f" providerId="LiveId" clId="{EEC3A01E-9CD1-40B4-BD26-3B80972B2DF8}" dt="2023-07-17T17:03:00.640" v="383" actId="6264"/>
          <ac:spMkLst>
            <pc:docMk/>
            <pc:sldMk cId="135235823" sldId="560"/>
            <ac:spMk id="18" creationId="{C2ACE1B7-EC57-619E-4349-7B4FDFD1E8A6}"/>
          </ac:spMkLst>
        </pc:spChg>
        <pc:spChg chg="add del mod">
          <ac:chgData name="Thomas Schühly" userId="fb893019dcb27e2f" providerId="LiveId" clId="{EEC3A01E-9CD1-40B4-BD26-3B80972B2DF8}" dt="2023-07-17T17:03:00.640" v="383" actId="6264"/>
          <ac:spMkLst>
            <pc:docMk/>
            <pc:sldMk cId="135235823" sldId="560"/>
            <ac:spMk id="19" creationId="{1754F775-0AC6-D254-F6B6-8816CC9F536A}"/>
          </ac:spMkLst>
        </pc:spChg>
        <pc:spChg chg="add del mod">
          <ac:chgData name="Thomas Schühly" userId="fb893019dcb27e2f" providerId="LiveId" clId="{EEC3A01E-9CD1-40B4-BD26-3B80972B2DF8}" dt="2023-07-17T17:03:00.640" v="383" actId="6264"/>
          <ac:spMkLst>
            <pc:docMk/>
            <pc:sldMk cId="135235823" sldId="560"/>
            <ac:spMk id="20" creationId="{CA529E86-2DBF-85C6-8AB3-699F8E9A6900}"/>
          </ac:spMkLst>
        </pc:spChg>
        <pc:spChg chg="add del mod">
          <ac:chgData name="Thomas Schühly" userId="fb893019dcb27e2f" providerId="LiveId" clId="{EEC3A01E-9CD1-40B4-BD26-3B80972B2DF8}" dt="2023-07-17T17:03:00.640" v="383" actId="6264"/>
          <ac:spMkLst>
            <pc:docMk/>
            <pc:sldMk cId="135235823" sldId="560"/>
            <ac:spMk id="21" creationId="{F25C8BF2-5F9A-F60D-9788-6181283B9BAE}"/>
          </ac:spMkLst>
        </pc:spChg>
        <pc:spChg chg="add del mod">
          <ac:chgData name="Thomas Schühly" userId="fb893019dcb27e2f" providerId="LiveId" clId="{EEC3A01E-9CD1-40B4-BD26-3B80972B2DF8}" dt="2023-07-17T17:03:00.640" v="383" actId="6264"/>
          <ac:spMkLst>
            <pc:docMk/>
            <pc:sldMk cId="135235823" sldId="560"/>
            <ac:spMk id="22" creationId="{1C2CFD32-F2BF-4B25-E912-FE4FD1107CB8}"/>
          </ac:spMkLst>
        </pc:spChg>
        <pc:spChg chg="add mod ord">
          <ac:chgData name="Thomas Schühly" userId="fb893019dcb27e2f" providerId="LiveId" clId="{EEC3A01E-9CD1-40B4-BD26-3B80972B2DF8}" dt="2023-07-17T17:03:00.640" v="383" actId="6264"/>
          <ac:spMkLst>
            <pc:docMk/>
            <pc:sldMk cId="135235823" sldId="560"/>
            <ac:spMk id="23" creationId="{DA66B63E-36DD-FE3D-D187-0FF3E3091FC2}"/>
          </ac:spMkLst>
        </pc:spChg>
        <pc:spChg chg="add mod ord">
          <ac:chgData name="Thomas Schühly" userId="fb893019dcb27e2f" providerId="LiveId" clId="{EEC3A01E-9CD1-40B4-BD26-3B80972B2DF8}" dt="2023-07-17T17:03:00.640" v="383" actId="6264"/>
          <ac:spMkLst>
            <pc:docMk/>
            <pc:sldMk cId="135235823" sldId="560"/>
            <ac:spMk id="24" creationId="{6A60C40C-777F-774E-9B2B-F95E08107143}"/>
          </ac:spMkLst>
        </pc:spChg>
        <pc:picChg chg="mod ord">
          <ac:chgData name="Thomas Schühly" userId="fb893019dcb27e2f" providerId="LiveId" clId="{EEC3A01E-9CD1-40B4-BD26-3B80972B2DF8}" dt="2023-07-17T17:09:38.711" v="487" actId="1036"/>
          <ac:picMkLst>
            <pc:docMk/>
            <pc:sldMk cId="135235823" sldId="560"/>
            <ac:picMk id="9" creationId="{6604D68A-F4B2-B235-CCD7-752D545277DA}"/>
          </ac:picMkLst>
        </pc:picChg>
      </pc:sldChg>
      <pc:sldChg chg="addSp delSp modSp mod modClrScheme chgLayout modNotesTx">
        <pc:chgData name="Thomas Schühly" userId="fb893019dcb27e2f" providerId="LiveId" clId="{EEC3A01E-9CD1-40B4-BD26-3B80972B2DF8}" dt="2023-08-06T10:08:11.530" v="1485"/>
        <pc:sldMkLst>
          <pc:docMk/>
          <pc:sldMk cId="3918077864" sldId="561"/>
        </pc:sldMkLst>
        <pc:spChg chg="del">
          <ac:chgData name="Thomas Schühly" userId="fb893019dcb27e2f" providerId="LiveId" clId="{EEC3A01E-9CD1-40B4-BD26-3B80972B2DF8}" dt="2023-07-17T16:45:20.282" v="65" actId="6264"/>
          <ac:spMkLst>
            <pc:docMk/>
            <pc:sldMk cId="3918077864" sldId="561"/>
            <ac:spMk id="2" creationId="{F560213A-7ED7-14A0-7DEA-24D6E2996339}"/>
          </ac:spMkLst>
        </pc:spChg>
        <pc:spChg chg="add del mod">
          <ac:chgData name="Thomas Schühly" userId="fb893019dcb27e2f" providerId="LiveId" clId="{EEC3A01E-9CD1-40B4-BD26-3B80972B2DF8}" dt="2023-07-17T16:45:20.282" v="65" actId="6264"/>
          <ac:spMkLst>
            <pc:docMk/>
            <pc:sldMk cId="3918077864" sldId="561"/>
            <ac:spMk id="3" creationId="{0E6BA202-6348-C6DE-6DE7-27D387F9D343}"/>
          </ac:spMkLst>
        </pc:spChg>
        <pc:spChg chg="add del mod">
          <ac:chgData name="Thomas Schühly" userId="fb893019dcb27e2f" providerId="LiveId" clId="{EEC3A01E-9CD1-40B4-BD26-3B80972B2DF8}" dt="2023-07-17T16:45:20.282" v="65" actId="6264"/>
          <ac:spMkLst>
            <pc:docMk/>
            <pc:sldMk cId="3918077864" sldId="561"/>
            <ac:spMk id="4" creationId="{84C243C5-8921-433F-7BE0-BC6C631439F8}"/>
          </ac:spMkLst>
        </pc:spChg>
        <pc:spChg chg="add del mod ord">
          <ac:chgData name="Thomas Schühly" userId="fb893019dcb27e2f" providerId="LiveId" clId="{EEC3A01E-9CD1-40B4-BD26-3B80972B2DF8}" dt="2023-07-17T16:56:31.107" v="326" actId="6264"/>
          <ac:spMkLst>
            <pc:docMk/>
            <pc:sldMk cId="3918077864" sldId="561"/>
            <ac:spMk id="5" creationId="{E5B3230B-08CB-1165-2ED4-4F688383CCEA}"/>
          </ac:spMkLst>
        </pc:spChg>
        <pc:spChg chg="mod ord">
          <ac:chgData name="Thomas Schühly" userId="fb893019dcb27e2f" providerId="LiveId" clId="{EEC3A01E-9CD1-40B4-BD26-3B80972B2DF8}" dt="2023-07-18T17:03:23.098" v="705" actId="700"/>
          <ac:spMkLst>
            <pc:docMk/>
            <pc:sldMk cId="3918077864" sldId="561"/>
            <ac:spMk id="6" creationId="{6D638014-7D13-847C-DF5A-9AE05CE21E8C}"/>
          </ac:spMkLst>
        </pc:spChg>
        <pc:spChg chg="del">
          <ac:chgData name="Thomas Schühly" userId="fb893019dcb27e2f" providerId="LiveId" clId="{EEC3A01E-9CD1-40B4-BD26-3B80972B2DF8}" dt="2023-07-17T16:45:20.282" v="65" actId="6264"/>
          <ac:spMkLst>
            <pc:docMk/>
            <pc:sldMk cId="3918077864" sldId="561"/>
            <ac:spMk id="7" creationId="{E3B039D5-96AF-FDD5-0B1B-8C7D02A3F647}"/>
          </ac:spMkLst>
        </pc:spChg>
        <pc:spChg chg="add del mod ord">
          <ac:chgData name="Thomas Schühly" userId="fb893019dcb27e2f" providerId="LiveId" clId="{EEC3A01E-9CD1-40B4-BD26-3B80972B2DF8}" dt="2023-07-17T16:56:31.107" v="326" actId="6264"/>
          <ac:spMkLst>
            <pc:docMk/>
            <pc:sldMk cId="3918077864" sldId="561"/>
            <ac:spMk id="9" creationId="{9E347EBE-C848-06DD-9D60-0AF17D775680}"/>
          </ac:spMkLst>
        </pc:spChg>
        <pc:spChg chg="add del mod">
          <ac:chgData name="Thomas Schühly" userId="fb893019dcb27e2f" providerId="LiveId" clId="{EEC3A01E-9CD1-40B4-BD26-3B80972B2DF8}" dt="2023-07-17T16:56:31.107" v="326" actId="6264"/>
          <ac:spMkLst>
            <pc:docMk/>
            <pc:sldMk cId="3918077864" sldId="561"/>
            <ac:spMk id="10" creationId="{05973AA4-EB75-669B-E719-6A522928B05B}"/>
          </ac:spMkLst>
        </pc:spChg>
        <pc:spChg chg="add del mod">
          <ac:chgData name="Thomas Schühly" userId="fb893019dcb27e2f" providerId="LiveId" clId="{EEC3A01E-9CD1-40B4-BD26-3B80972B2DF8}" dt="2023-07-17T16:56:31.107" v="326" actId="6264"/>
          <ac:spMkLst>
            <pc:docMk/>
            <pc:sldMk cId="3918077864" sldId="561"/>
            <ac:spMk id="11" creationId="{039C058A-8E28-3EBB-FAE1-E38AE19C0493}"/>
          </ac:spMkLst>
        </pc:spChg>
        <pc:spChg chg="add del mod ord">
          <ac:chgData name="Thomas Schühly" userId="fb893019dcb27e2f" providerId="LiveId" clId="{EEC3A01E-9CD1-40B4-BD26-3B80972B2DF8}" dt="2023-07-17T17:03:00.640" v="383" actId="6264"/>
          <ac:spMkLst>
            <pc:docMk/>
            <pc:sldMk cId="3918077864" sldId="561"/>
            <ac:spMk id="12" creationId="{205DDC07-8E90-8EB6-C367-1F0250F57FD9}"/>
          </ac:spMkLst>
        </pc:spChg>
        <pc:spChg chg="add del mod ord">
          <ac:chgData name="Thomas Schühly" userId="fb893019dcb27e2f" providerId="LiveId" clId="{EEC3A01E-9CD1-40B4-BD26-3B80972B2DF8}" dt="2023-07-17T17:03:00.640" v="383" actId="6264"/>
          <ac:spMkLst>
            <pc:docMk/>
            <pc:sldMk cId="3918077864" sldId="561"/>
            <ac:spMk id="13" creationId="{D9DB2A3B-0418-CB23-DC58-262AECC71C5B}"/>
          </ac:spMkLst>
        </pc:spChg>
        <pc:spChg chg="mod ord">
          <ac:chgData name="Thomas Schühly" userId="fb893019dcb27e2f" providerId="LiveId" clId="{EEC3A01E-9CD1-40B4-BD26-3B80972B2DF8}" dt="2023-07-18T17:03:23.098" v="705" actId="700"/>
          <ac:spMkLst>
            <pc:docMk/>
            <pc:sldMk cId="3918077864" sldId="561"/>
            <ac:spMk id="14" creationId="{39065956-54CE-F85F-77A8-0E1833810EB2}"/>
          </ac:spMkLst>
        </pc:spChg>
        <pc:spChg chg="mod ord">
          <ac:chgData name="Thomas Schühly" userId="fb893019dcb27e2f" providerId="LiveId" clId="{EEC3A01E-9CD1-40B4-BD26-3B80972B2DF8}" dt="2023-07-18T17:03:23.098" v="705" actId="700"/>
          <ac:spMkLst>
            <pc:docMk/>
            <pc:sldMk cId="3918077864" sldId="561"/>
            <ac:spMk id="15" creationId="{DA9F9778-7D6C-D526-94C9-5733853B609E}"/>
          </ac:spMkLst>
        </pc:spChg>
        <pc:spChg chg="add del mod">
          <ac:chgData name="Thomas Schühly" userId="fb893019dcb27e2f" providerId="LiveId" clId="{EEC3A01E-9CD1-40B4-BD26-3B80972B2DF8}" dt="2023-07-17T17:03:00.640" v="383" actId="6264"/>
          <ac:spMkLst>
            <pc:docMk/>
            <pc:sldMk cId="3918077864" sldId="561"/>
            <ac:spMk id="16" creationId="{B1F933C5-3048-C080-8F3F-B091C860E023}"/>
          </ac:spMkLst>
        </pc:spChg>
        <pc:spChg chg="add del mod">
          <ac:chgData name="Thomas Schühly" userId="fb893019dcb27e2f" providerId="LiveId" clId="{EEC3A01E-9CD1-40B4-BD26-3B80972B2DF8}" dt="2023-07-17T17:03:00.640" v="383" actId="6264"/>
          <ac:spMkLst>
            <pc:docMk/>
            <pc:sldMk cId="3918077864" sldId="561"/>
            <ac:spMk id="17" creationId="{F8249FA7-2147-98B8-FD4A-8D22C254313E}"/>
          </ac:spMkLst>
        </pc:spChg>
        <pc:spChg chg="add del mod">
          <ac:chgData name="Thomas Schühly" userId="fb893019dcb27e2f" providerId="LiveId" clId="{EEC3A01E-9CD1-40B4-BD26-3B80972B2DF8}" dt="2023-07-17T17:03:00.640" v="383" actId="6264"/>
          <ac:spMkLst>
            <pc:docMk/>
            <pc:sldMk cId="3918077864" sldId="561"/>
            <ac:spMk id="18" creationId="{9C48F0DF-D44B-F100-5EAF-56D2F455C872}"/>
          </ac:spMkLst>
        </pc:spChg>
        <pc:spChg chg="add del mod">
          <ac:chgData name="Thomas Schühly" userId="fb893019dcb27e2f" providerId="LiveId" clId="{EEC3A01E-9CD1-40B4-BD26-3B80972B2DF8}" dt="2023-07-17T17:03:00.640" v="383" actId="6264"/>
          <ac:spMkLst>
            <pc:docMk/>
            <pc:sldMk cId="3918077864" sldId="561"/>
            <ac:spMk id="19" creationId="{30ADCED0-BF06-E25E-2658-438B51FDBDEA}"/>
          </ac:spMkLst>
        </pc:spChg>
        <pc:spChg chg="add del mod ord">
          <ac:chgData name="Thomas Schühly" userId="fb893019dcb27e2f" providerId="LiveId" clId="{EEC3A01E-9CD1-40B4-BD26-3B80972B2DF8}" dt="2023-07-18T17:03:23.098" v="705" actId="700"/>
          <ac:spMkLst>
            <pc:docMk/>
            <pc:sldMk cId="3918077864" sldId="561"/>
            <ac:spMk id="20" creationId="{F0D860C0-1DFB-F97B-7F73-C66AA3C85C12}"/>
          </ac:spMkLst>
        </pc:spChg>
        <pc:spChg chg="add del mod ord">
          <ac:chgData name="Thomas Schühly" userId="fb893019dcb27e2f" providerId="LiveId" clId="{EEC3A01E-9CD1-40B4-BD26-3B80972B2DF8}" dt="2023-07-18T17:03:23.098" v="705" actId="700"/>
          <ac:spMkLst>
            <pc:docMk/>
            <pc:sldMk cId="3918077864" sldId="561"/>
            <ac:spMk id="21" creationId="{A98A5286-9767-F543-44A0-B732D3CC7520}"/>
          </ac:spMkLst>
        </pc:spChg>
        <pc:picChg chg="mod ord">
          <ac:chgData name="Thomas Schühly" userId="fb893019dcb27e2f" providerId="LiveId" clId="{EEC3A01E-9CD1-40B4-BD26-3B80972B2DF8}" dt="2023-07-18T17:03:44.204" v="711" actId="1076"/>
          <ac:picMkLst>
            <pc:docMk/>
            <pc:sldMk cId="3918077864" sldId="561"/>
            <ac:picMk id="8" creationId="{186D16AB-C914-4027-3C0B-C1A4B64066B1}"/>
          </ac:picMkLst>
        </pc:picChg>
      </pc:sldChg>
      <pc:sldChg chg="addSp delSp modSp mod modClrScheme chgLayout">
        <pc:chgData name="Thomas Schühly" userId="fb893019dcb27e2f" providerId="LiveId" clId="{EEC3A01E-9CD1-40B4-BD26-3B80972B2DF8}" dt="2023-07-17T17:12:47.712" v="501" actId="1076"/>
        <pc:sldMkLst>
          <pc:docMk/>
          <pc:sldMk cId="794633903" sldId="562"/>
        </pc:sldMkLst>
        <pc:spChg chg="del">
          <ac:chgData name="Thomas Schühly" userId="fb893019dcb27e2f" providerId="LiveId" clId="{EEC3A01E-9CD1-40B4-BD26-3B80972B2DF8}" dt="2023-07-17T16:45:20.282" v="65" actId="6264"/>
          <ac:spMkLst>
            <pc:docMk/>
            <pc:sldMk cId="794633903" sldId="562"/>
            <ac:spMk id="2" creationId="{B9664201-89B5-DE32-ED7B-B274BAE8CE22}"/>
          </ac:spMkLst>
        </pc:spChg>
        <pc:spChg chg="add del mod">
          <ac:chgData name="Thomas Schühly" userId="fb893019dcb27e2f" providerId="LiveId" clId="{EEC3A01E-9CD1-40B4-BD26-3B80972B2DF8}" dt="2023-07-17T16:45:20.282" v="65" actId="6264"/>
          <ac:spMkLst>
            <pc:docMk/>
            <pc:sldMk cId="794633903" sldId="562"/>
            <ac:spMk id="3" creationId="{CD156F2C-DF34-5A05-20B6-FED9E29BDB53}"/>
          </ac:spMkLst>
        </pc:spChg>
        <pc:spChg chg="mod ord">
          <ac:chgData name="Thomas Schühly" userId="fb893019dcb27e2f" providerId="LiveId" clId="{EEC3A01E-9CD1-40B4-BD26-3B80972B2DF8}" dt="2023-07-17T17:10:15.064" v="492" actId="700"/>
          <ac:spMkLst>
            <pc:docMk/>
            <pc:sldMk cId="794633903" sldId="562"/>
            <ac:spMk id="4" creationId="{DAB3A467-8D7D-7746-C8AE-5EC788370C7D}"/>
          </ac:spMkLst>
        </pc:spChg>
        <pc:spChg chg="mod ord">
          <ac:chgData name="Thomas Schühly" userId="fb893019dcb27e2f" providerId="LiveId" clId="{EEC3A01E-9CD1-40B4-BD26-3B80972B2DF8}" dt="2023-07-17T17:10:15.064" v="492" actId="700"/>
          <ac:spMkLst>
            <pc:docMk/>
            <pc:sldMk cId="794633903" sldId="562"/>
            <ac:spMk id="5" creationId="{D6DC7B35-C730-DB41-8153-5C339030206F}"/>
          </ac:spMkLst>
        </pc:spChg>
        <pc:spChg chg="mod ord">
          <ac:chgData name="Thomas Schühly" userId="fb893019dcb27e2f" providerId="LiveId" clId="{EEC3A01E-9CD1-40B4-BD26-3B80972B2DF8}" dt="2023-07-17T17:10:15.064" v="492" actId="700"/>
          <ac:spMkLst>
            <pc:docMk/>
            <pc:sldMk cId="794633903" sldId="562"/>
            <ac:spMk id="6" creationId="{1D87A584-1D01-9FE0-C29A-254A50F0D01A}"/>
          </ac:spMkLst>
        </pc:spChg>
        <pc:spChg chg="del">
          <ac:chgData name="Thomas Schühly" userId="fb893019dcb27e2f" providerId="LiveId" clId="{EEC3A01E-9CD1-40B4-BD26-3B80972B2DF8}" dt="2023-07-17T16:45:20.282" v="65" actId="6264"/>
          <ac:spMkLst>
            <pc:docMk/>
            <pc:sldMk cId="794633903" sldId="562"/>
            <ac:spMk id="7" creationId="{F5A8A2FD-8D2E-F6E3-8938-1B8D24EA6C6F}"/>
          </ac:spMkLst>
        </pc:spChg>
        <pc:spChg chg="add del mod">
          <ac:chgData name="Thomas Schühly" userId="fb893019dcb27e2f" providerId="LiveId" clId="{EEC3A01E-9CD1-40B4-BD26-3B80972B2DF8}" dt="2023-07-17T16:45:20.282" v="65" actId="6264"/>
          <ac:spMkLst>
            <pc:docMk/>
            <pc:sldMk cId="794633903" sldId="562"/>
            <ac:spMk id="8" creationId="{9F5F21A0-71C7-0A88-C73D-CF3DA455E2BD}"/>
          </ac:spMkLst>
        </pc:spChg>
        <pc:spChg chg="add del mod">
          <ac:chgData name="Thomas Schühly" userId="fb893019dcb27e2f" providerId="LiveId" clId="{EEC3A01E-9CD1-40B4-BD26-3B80972B2DF8}" dt="2023-07-17T16:45:20.282" v="65" actId="6264"/>
          <ac:spMkLst>
            <pc:docMk/>
            <pc:sldMk cId="794633903" sldId="562"/>
            <ac:spMk id="9" creationId="{0BF5B59D-9F48-D507-FAEC-CC2C67931D1E}"/>
          </ac:spMkLst>
        </pc:spChg>
        <pc:spChg chg="add del mod">
          <ac:chgData name="Thomas Schühly" userId="fb893019dcb27e2f" providerId="LiveId" clId="{EEC3A01E-9CD1-40B4-BD26-3B80972B2DF8}" dt="2023-07-17T16:45:20.282" v="65" actId="6264"/>
          <ac:spMkLst>
            <pc:docMk/>
            <pc:sldMk cId="794633903" sldId="562"/>
            <ac:spMk id="10" creationId="{2CC164AD-AAC4-B84C-EFA2-AE833BB61D6A}"/>
          </ac:spMkLst>
        </pc:spChg>
        <pc:spChg chg="add del mod ord">
          <ac:chgData name="Thomas Schühly" userId="fb893019dcb27e2f" providerId="LiveId" clId="{EEC3A01E-9CD1-40B4-BD26-3B80972B2DF8}" dt="2023-07-17T16:56:31.107" v="326" actId="6264"/>
          <ac:spMkLst>
            <pc:docMk/>
            <pc:sldMk cId="794633903" sldId="562"/>
            <ac:spMk id="11" creationId="{866E4FDE-03F0-9A62-A3CB-32589585B9A4}"/>
          </ac:spMkLst>
        </pc:spChg>
        <pc:spChg chg="add del mod ord">
          <ac:chgData name="Thomas Schühly" userId="fb893019dcb27e2f" providerId="LiveId" clId="{EEC3A01E-9CD1-40B4-BD26-3B80972B2DF8}" dt="2023-07-17T16:56:31.107" v="326" actId="6264"/>
          <ac:spMkLst>
            <pc:docMk/>
            <pc:sldMk cId="794633903" sldId="562"/>
            <ac:spMk id="12" creationId="{8C73610F-9340-6077-6E9A-BF7416C80851}"/>
          </ac:spMkLst>
        </pc:spChg>
        <pc:spChg chg="add del mod">
          <ac:chgData name="Thomas Schühly" userId="fb893019dcb27e2f" providerId="LiveId" clId="{EEC3A01E-9CD1-40B4-BD26-3B80972B2DF8}" dt="2023-07-17T16:56:31.107" v="326" actId="6264"/>
          <ac:spMkLst>
            <pc:docMk/>
            <pc:sldMk cId="794633903" sldId="562"/>
            <ac:spMk id="14" creationId="{BC15A21A-4547-B0DB-2DEB-8BBF7AD41C7F}"/>
          </ac:spMkLst>
        </pc:spChg>
        <pc:spChg chg="add del mod">
          <ac:chgData name="Thomas Schühly" userId="fb893019dcb27e2f" providerId="LiveId" clId="{EEC3A01E-9CD1-40B4-BD26-3B80972B2DF8}" dt="2023-07-17T16:56:31.107" v="326" actId="6264"/>
          <ac:spMkLst>
            <pc:docMk/>
            <pc:sldMk cId="794633903" sldId="562"/>
            <ac:spMk id="15" creationId="{93BC9447-8410-22EA-8F49-CE677E9986F1}"/>
          </ac:spMkLst>
        </pc:spChg>
        <pc:spChg chg="add del mod">
          <ac:chgData name="Thomas Schühly" userId="fb893019dcb27e2f" providerId="LiveId" clId="{EEC3A01E-9CD1-40B4-BD26-3B80972B2DF8}" dt="2023-07-17T16:56:31.107" v="326" actId="6264"/>
          <ac:spMkLst>
            <pc:docMk/>
            <pc:sldMk cId="794633903" sldId="562"/>
            <ac:spMk id="16" creationId="{396C17A4-6B6F-69A5-FCC6-1664C5034098}"/>
          </ac:spMkLst>
        </pc:spChg>
        <pc:spChg chg="add del mod">
          <ac:chgData name="Thomas Schühly" userId="fb893019dcb27e2f" providerId="LiveId" clId="{EEC3A01E-9CD1-40B4-BD26-3B80972B2DF8}" dt="2023-07-17T16:56:31.107" v="326" actId="6264"/>
          <ac:spMkLst>
            <pc:docMk/>
            <pc:sldMk cId="794633903" sldId="562"/>
            <ac:spMk id="17" creationId="{2A784ACB-51E3-286C-CB28-E2A6E9909825}"/>
          </ac:spMkLst>
        </pc:spChg>
        <pc:spChg chg="add del mod ord">
          <ac:chgData name="Thomas Schühly" userId="fb893019dcb27e2f" providerId="LiveId" clId="{EEC3A01E-9CD1-40B4-BD26-3B80972B2DF8}" dt="2023-07-17T17:03:00.640" v="383" actId="6264"/>
          <ac:spMkLst>
            <pc:docMk/>
            <pc:sldMk cId="794633903" sldId="562"/>
            <ac:spMk id="18" creationId="{DF05BC3D-5B7E-FA98-E3D3-6A2295DCFEC0}"/>
          </ac:spMkLst>
        </pc:spChg>
        <pc:spChg chg="add del mod ord">
          <ac:chgData name="Thomas Schühly" userId="fb893019dcb27e2f" providerId="LiveId" clId="{EEC3A01E-9CD1-40B4-BD26-3B80972B2DF8}" dt="2023-07-17T17:03:00.640" v="383" actId="6264"/>
          <ac:spMkLst>
            <pc:docMk/>
            <pc:sldMk cId="794633903" sldId="562"/>
            <ac:spMk id="19" creationId="{3135AB52-A5B8-D93F-6E9E-7812C6343153}"/>
          </ac:spMkLst>
        </pc:spChg>
        <pc:spChg chg="add del mod">
          <ac:chgData name="Thomas Schühly" userId="fb893019dcb27e2f" providerId="LiveId" clId="{EEC3A01E-9CD1-40B4-BD26-3B80972B2DF8}" dt="2023-07-17T17:03:00.640" v="383" actId="6264"/>
          <ac:spMkLst>
            <pc:docMk/>
            <pc:sldMk cId="794633903" sldId="562"/>
            <ac:spMk id="20" creationId="{17E7DDE4-2703-ACAE-AB07-BED27461ADD3}"/>
          </ac:spMkLst>
        </pc:spChg>
        <pc:spChg chg="add del mod">
          <ac:chgData name="Thomas Schühly" userId="fb893019dcb27e2f" providerId="LiveId" clId="{EEC3A01E-9CD1-40B4-BD26-3B80972B2DF8}" dt="2023-07-17T17:03:00.640" v="383" actId="6264"/>
          <ac:spMkLst>
            <pc:docMk/>
            <pc:sldMk cId="794633903" sldId="562"/>
            <ac:spMk id="21" creationId="{70835208-E39D-9687-4E17-124F8A0D4CE8}"/>
          </ac:spMkLst>
        </pc:spChg>
        <pc:spChg chg="add del mod">
          <ac:chgData name="Thomas Schühly" userId="fb893019dcb27e2f" providerId="LiveId" clId="{EEC3A01E-9CD1-40B4-BD26-3B80972B2DF8}" dt="2023-07-17T17:03:00.640" v="383" actId="6264"/>
          <ac:spMkLst>
            <pc:docMk/>
            <pc:sldMk cId="794633903" sldId="562"/>
            <ac:spMk id="22" creationId="{D88F465C-E99D-2065-5249-ABBA6C0F7C61}"/>
          </ac:spMkLst>
        </pc:spChg>
        <pc:spChg chg="add del mod">
          <ac:chgData name="Thomas Schühly" userId="fb893019dcb27e2f" providerId="LiveId" clId="{EEC3A01E-9CD1-40B4-BD26-3B80972B2DF8}" dt="2023-07-17T17:03:00.640" v="383" actId="6264"/>
          <ac:spMkLst>
            <pc:docMk/>
            <pc:sldMk cId="794633903" sldId="562"/>
            <ac:spMk id="23" creationId="{9338D4EF-B7EA-378C-D76F-003349DCDB9B}"/>
          </ac:spMkLst>
        </pc:spChg>
        <pc:spChg chg="add del mod ord">
          <ac:chgData name="Thomas Schühly" userId="fb893019dcb27e2f" providerId="LiveId" clId="{EEC3A01E-9CD1-40B4-BD26-3B80972B2DF8}" dt="2023-07-17T17:09:48.818" v="488" actId="700"/>
          <ac:spMkLst>
            <pc:docMk/>
            <pc:sldMk cId="794633903" sldId="562"/>
            <ac:spMk id="24" creationId="{E0CD42AD-D10C-BBE1-9C6B-22918BF2AC47}"/>
          </ac:spMkLst>
        </pc:spChg>
        <pc:spChg chg="add del mod ord">
          <ac:chgData name="Thomas Schühly" userId="fb893019dcb27e2f" providerId="LiveId" clId="{EEC3A01E-9CD1-40B4-BD26-3B80972B2DF8}" dt="2023-07-17T17:09:48.818" v="488" actId="700"/>
          <ac:spMkLst>
            <pc:docMk/>
            <pc:sldMk cId="794633903" sldId="562"/>
            <ac:spMk id="25" creationId="{656B9E86-AE3C-3EDE-8845-7055739D16CE}"/>
          </ac:spMkLst>
        </pc:spChg>
        <pc:spChg chg="add del mod ord">
          <ac:chgData name="Thomas Schühly" userId="fb893019dcb27e2f" providerId="LiveId" clId="{EEC3A01E-9CD1-40B4-BD26-3B80972B2DF8}" dt="2023-07-17T17:09:54.963" v="489" actId="700"/>
          <ac:spMkLst>
            <pc:docMk/>
            <pc:sldMk cId="794633903" sldId="562"/>
            <ac:spMk id="26" creationId="{8E0219C2-CFD1-FB74-F2F6-F447FF7F0382}"/>
          </ac:spMkLst>
        </pc:spChg>
        <pc:spChg chg="add del mod ord">
          <ac:chgData name="Thomas Schühly" userId="fb893019dcb27e2f" providerId="LiveId" clId="{EEC3A01E-9CD1-40B4-BD26-3B80972B2DF8}" dt="2023-07-17T17:10:15.064" v="492" actId="700"/>
          <ac:spMkLst>
            <pc:docMk/>
            <pc:sldMk cId="794633903" sldId="562"/>
            <ac:spMk id="27" creationId="{76BCABA7-A97B-BF9E-003E-E709FFED640D}"/>
          </ac:spMkLst>
        </pc:spChg>
        <pc:picChg chg="mod ord">
          <ac:chgData name="Thomas Schühly" userId="fb893019dcb27e2f" providerId="LiveId" clId="{EEC3A01E-9CD1-40B4-BD26-3B80972B2DF8}" dt="2023-07-17T17:12:47.712" v="501" actId="1076"/>
          <ac:picMkLst>
            <pc:docMk/>
            <pc:sldMk cId="794633903" sldId="562"/>
            <ac:picMk id="13" creationId="{C2A7571B-9748-8BDC-8B93-C2B6CB4988DC}"/>
          </ac:picMkLst>
        </pc:picChg>
      </pc:sldChg>
      <pc:sldChg chg="addSp delSp modSp del mod chgLayout">
        <pc:chgData name="Thomas Schühly" userId="fb893019dcb27e2f" providerId="LiveId" clId="{EEC3A01E-9CD1-40B4-BD26-3B80972B2DF8}" dt="2023-07-17T17:11:00.255" v="493" actId="2696"/>
        <pc:sldMkLst>
          <pc:docMk/>
          <pc:sldMk cId="58978731" sldId="563"/>
        </pc:sldMkLst>
        <pc:spChg chg="add del mod">
          <ac:chgData name="Thomas Schühly" userId="fb893019dcb27e2f" providerId="LiveId" clId="{EEC3A01E-9CD1-40B4-BD26-3B80972B2DF8}" dt="2023-07-17T16:45:20.282" v="65" actId="6264"/>
          <ac:spMkLst>
            <pc:docMk/>
            <pc:sldMk cId="58978731" sldId="563"/>
            <ac:spMk id="2" creationId="{54BBB9E3-F0A2-5DC2-D71C-46421FF1F3F4}"/>
          </ac:spMkLst>
        </pc:spChg>
        <pc:spChg chg="add del mod">
          <ac:chgData name="Thomas Schühly" userId="fb893019dcb27e2f" providerId="LiveId" clId="{EEC3A01E-9CD1-40B4-BD26-3B80972B2DF8}" dt="2023-07-17T16:45:20.282" v="65" actId="6264"/>
          <ac:spMkLst>
            <pc:docMk/>
            <pc:sldMk cId="58978731" sldId="563"/>
            <ac:spMk id="3" creationId="{DD094E66-BFD5-76C4-4B75-5AA0C12113A4}"/>
          </ac:spMkLst>
        </pc:spChg>
        <pc:spChg chg="mod ord">
          <ac:chgData name="Thomas Schühly" userId="fb893019dcb27e2f" providerId="LiveId" clId="{EEC3A01E-9CD1-40B4-BD26-3B80972B2DF8}" dt="2023-07-17T17:03:00.640" v="383" actId="6264"/>
          <ac:spMkLst>
            <pc:docMk/>
            <pc:sldMk cId="58978731" sldId="563"/>
            <ac:spMk id="4" creationId="{5785D70A-A471-FBE5-7A1D-0723E198E5B6}"/>
          </ac:spMkLst>
        </pc:spChg>
        <pc:spChg chg="mod ord">
          <ac:chgData name="Thomas Schühly" userId="fb893019dcb27e2f" providerId="LiveId" clId="{EEC3A01E-9CD1-40B4-BD26-3B80972B2DF8}" dt="2023-07-17T17:03:00.640" v="383" actId="6264"/>
          <ac:spMkLst>
            <pc:docMk/>
            <pc:sldMk cId="58978731" sldId="563"/>
            <ac:spMk id="5" creationId="{BA8E3930-5D88-EC93-7696-83C10B6AFDD3}"/>
          </ac:spMkLst>
        </pc:spChg>
        <pc:spChg chg="mod ord">
          <ac:chgData name="Thomas Schühly" userId="fb893019dcb27e2f" providerId="LiveId" clId="{EEC3A01E-9CD1-40B4-BD26-3B80972B2DF8}" dt="2023-07-17T17:03:00.640" v="383" actId="6264"/>
          <ac:spMkLst>
            <pc:docMk/>
            <pc:sldMk cId="58978731" sldId="563"/>
            <ac:spMk id="6" creationId="{87A22A9E-7D9A-2E2E-2D95-75CA5E241F1C}"/>
          </ac:spMkLst>
        </pc:spChg>
        <pc:spChg chg="add del mod">
          <ac:chgData name="Thomas Schühly" userId="fb893019dcb27e2f" providerId="LiveId" clId="{EEC3A01E-9CD1-40B4-BD26-3B80972B2DF8}" dt="2023-07-17T16:45:20.282" v="65" actId="6264"/>
          <ac:spMkLst>
            <pc:docMk/>
            <pc:sldMk cId="58978731" sldId="563"/>
            <ac:spMk id="7" creationId="{57AD14DF-9122-B029-1CC6-1E95EEEBE5FA}"/>
          </ac:spMkLst>
        </pc:spChg>
        <pc:spChg chg="add del mod ord">
          <ac:chgData name="Thomas Schühly" userId="fb893019dcb27e2f" providerId="LiveId" clId="{EEC3A01E-9CD1-40B4-BD26-3B80972B2DF8}" dt="2023-07-17T16:56:31.107" v="326" actId="6264"/>
          <ac:spMkLst>
            <pc:docMk/>
            <pc:sldMk cId="58978731" sldId="563"/>
            <ac:spMk id="8" creationId="{9F71F96F-F34F-A633-1D9A-EF1BDA035DD4}"/>
          </ac:spMkLst>
        </pc:spChg>
        <pc:spChg chg="add del mod ord">
          <ac:chgData name="Thomas Schühly" userId="fb893019dcb27e2f" providerId="LiveId" clId="{EEC3A01E-9CD1-40B4-BD26-3B80972B2DF8}" dt="2023-07-17T16:56:31.107" v="326" actId="6264"/>
          <ac:spMkLst>
            <pc:docMk/>
            <pc:sldMk cId="58978731" sldId="563"/>
            <ac:spMk id="10" creationId="{B91838AF-FC9A-9256-D1F3-71F5C141B71A}"/>
          </ac:spMkLst>
        </pc:spChg>
        <pc:spChg chg="add del mod ord">
          <ac:chgData name="Thomas Schühly" userId="fb893019dcb27e2f" providerId="LiveId" clId="{EEC3A01E-9CD1-40B4-BD26-3B80972B2DF8}" dt="2023-07-17T16:56:31.107" v="326" actId="6264"/>
          <ac:spMkLst>
            <pc:docMk/>
            <pc:sldMk cId="58978731" sldId="563"/>
            <ac:spMk id="11" creationId="{9D8ABDB9-772A-53D0-3A22-BE3EBDA5829F}"/>
          </ac:spMkLst>
        </pc:spChg>
        <pc:spChg chg="add del mod">
          <ac:chgData name="Thomas Schühly" userId="fb893019dcb27e2f" providerId="LiveId" clId="{EEC3A01E-9CD1-40B4-BD26-3B80972B2DF8}" dt="2023-07-17T16:56:31.107" v="326" actId="6264"/>
          <ac:spMkLst>
            <pc:docMk/>
            <pc:sldMk cId="58978731" sldId="563"/>
            <ac:spMk id="12" creationId="{3A14C767-B8A5-B3B3-17BB-587530244654}"/>
          </ac:spMkLst>
        </pc:spChg>
        <pc:spChg chg="add del mod">
          <ac:chgData name="Thomas Schühly" userId="fb893019dcb27e2f" providerId="LiveId" clId="{EEC3A01E-9CD1-40B4-BD26-3B80972B2DF8}" dt="2023-07-17T16:56:31.107" v="326" actId="6264"/>
          <ac:spMkLst>
            <pc:docMk/>
            <pc:sldMk cId="58978731" sldId="563"/>
            <ac:spMk id="14" creationId="{AA60107E-C57A-F99D-E69B-2159DCA18C26}"/>
          </ac:spMkLst>
        </pc:spChg>
        <pc:spChg chg="add del mod">
          <ac:chgData name="Thomas Schühly" userId="fb893019dcb27e2f" providerId="LiveId" clId="{EEC3A01E-9CD1-40B4-BD26-3B80972B2DF8}" dt="2023-07-17T16:56:31.107" v="326" actId="6264"/>
          <ac:spMkLst>
            <pc:docMk/>
            <pc:sldMk cId="58978731" sldId="563"/>
            <ac:spMk id="15" creationId="{E3B5E95E-1086-AB8E-43F8-7E8045A8B421}"/>
          </ac:spMkLst>
        </pc:spChg>
        <pc:spChg chg="add del mod ord">
          <ac:chgData name="Thomas Schühly" userId="fb893019dcb27e2f" providerId="LiveId" clId="{EEC3A01E-9CD1-40B4-BD26-3B80972B2DF8}" dt="2023-07-17T17:03:00.640" v="383" actId="6264"/>
          <ac:spMkLst>
            <pc:docMk/>
            <pc:sldMk cId="58978731" sldId="563"/>
            <ac:spMk id="16" creationId="{BBBF5BB8-7E9C-DF38-A49A-B40631477C94}"/>
          </ac:spMkLst>
        </pc:spChg>
        <pc:spChg chg="add del mod ord">
          <ac:chgData name="Thomas Schühly" userId="fb893019dcb27e2f" providerId="LiveId" clId="{EEC3A01E-9CD1-40B4-BD26-3B80972B2DF8}" dt="2023-07-17T17:03:00.640" v="383" actId="6264"/>
          <ac:spMkLst>
            <pc:docMk/>
            <pc:sldMk cId="58978731" sldId="563"/>
            <ac:spMk id="17" creationId="{1F2D9359-9784-C235-0662-E130EDB70286}"/>
          </ac:spMkLst>
        </pc:spChg>
        <pc:spChg chg="add del mod ord">
          <ac:chgData name="Thomas Schühly" userId="fb893019dcb27e2f" providerId="LiveId" clId="{EEC3A01E-9CD1-40B4-BD26-3B80972B2DF8}" dt="2023-07-17T17:03:00.640" v="383" actId="6264"/>
          <ac:spMkLst>
            <pc:docMk/>
            <pc:sldMk cId="58978731" sldId="563"/>
            <ac:spMk id="18" creationId="{6BCD34EB-99CC-1C08-94A8-78EE91561937}"/>
          </ac:spMkLst>
        </pc:spChg>
        <pc:spChg chg="add del mod">
          <ac:chgData name="Thomas Schühly" userId="fb893019dcb27e2f" providerId="LiveId" clId="{EEC3A01E-9CD1-40B4-BD26-3B80972B2DF8}" dt="2023-07-17T17:03:00.640" v="383" actId="6264"/>
          <ac:spMkLst>
            <pc:docMk/>
            <pc:sldMk cId="58978731" sldId="563"/>
            <ac:spMk id="19" creationId="{08B5A741-8800-6D84-347A-1FC6B91E97E8}"/>
          </ac:spMkLst>
        </pc:spChg>
        <pc:spChg chg="add del mod">
          <ac:chgData name="Thomas Schühly" userId="fb893019dcb27e2f" providerId="LiveId" clId="{EEC3A01E-9CD1-40B4-BD26-3B80972B2DF8}" dt="2023-07-17T17:03:00.640" v="383" actId="6264"/>
          <ac:spMkLst>
            <pc:docMk/>
            <pc:sldMk cId="58978731" sldId="563"/>
            <ac:spMk id="20" creationId="{200AB5EB-6FE2-87EA-F7A1-F2CA7A605BEB}"/>
          </ac:spMkLst>
        </pc:spChg>
        <pc:spChg chg="add del mod">
          <ac:chgData name="Thomas Schühly" userId="fb893019dcb27e2f" providerId="LiveId" clId="{EEC3A01E-9CD1-40B4-BD26-3B80972B2DF8}" dt="2023-07-17T17:03:00.640" v="383" actId="6264"/>
          <ac:spMkLst>
            <pc:docMk/>
            <pc:sldMk cId="58978731" sldId="563"/>
            <ac:spMk id="21" creationId="{AB903E45-718B-3F51-12B1-F707A1A518F2}"/>
          </ac:spMkLst>
        </pc:spChg>
        <pc:spChg chg="add mod ord">
          <ac:chgData name="Thomas Schühly" userId="fb893019dcb27e2f" providerId="LiveId" clId="{EEC3A01E-9CD1-40B4-BD26-3B80972B2DF8}" dt="2023-07-17T17:03:00.640" v="383" actId="6264"/>
          <ac:spMkLst>
            <pc:docMk/>
            <pc:sldMk cId="58978731" sldId="563"/>
            <ac:spMk id="22" creationId="{846ECCE8-D88E-4899-20EF-904E23623E47}"/>
          </ac:spMkLst>
        </pc:spChg>
        <pc:spChg chg="add mod ord">
          <ac:chgData name="Thomas Schühly" userId="fb893019dcb27e2f" providerId="LiveId" clId="{EEC3A01E-9CD1-40B4-BD26-3B80972B2DF8}" dt="2023-07-17T17:03:00.640" v="383" actId="6264"/>
          <ac:spMkLst>
            <pc:docMk/>
            <pc:sldMk cId="58978731" sldId="563"/>
            <ac:spMk id="23" creationId="{26A98C60-2A92-7525-359C-3467A70E37B1}"/>
          </ac:spMkLst>
        </pc:spChg>
        <pc:spChg chg="add mod ord">
          <ac:chgData name="Thomas Schühly" userId="fb893019dcb27e2f" providerId="LiveId" clId="{EEC3A01E-9CD1-40B4-BD26-3B80972B2DF8}" dt="2023-07-17T17:03:00.640" v="383" actId="6264"/>
          <ac:spMkLst>
            <pc:docMk/>
            <pc:sldMk cId="58978731" sldId="563"/>
            <ac:spMk id="24" creationId="{046B6C9E-7C58-C0C3-2BEA-E094A6C95F25}"/>
          </ac:spMkLst>
        </pc:spChg>
      </pc:sldChg>
      <pc:sldChg chg="addSp delSp modSp mod modClrScheme chgLayout">
        <pc:chgData name="Thomas Schühly" userId="fb893019dcb27e2f" providerId="LiveId" clId="{EEC3A01E-9CD1-40B4-BD26-3B80972B2DF8}" dt="2023-08-08T18:04:33.138" v="1754" actId="700"/>
        <pc:sldMkLst>
          <pc:docMk/>
          <pc:sldMk cId="1919244462" sldId="564"/>
        </pc:sldMkLst>
        <pc:spChg chg="add del mod">
          <ac:chgData name="Thomas Schühly" userId="fb893019dcb27e2f" providerId="LiveId" clId="{EEC3A01E-9CD1-40B4-BD26-3B80972B2DF8}" dt="2023-07-17T16:45:20.282" v="65" actId="6264"/>
          <ac:spMkLst>
            <pc:docMk/>
            <pc:sldMk cId="1919244462" sldId="564"/>
            <ac:spMk id="3" creationId="{B05AD6CB-EA60-2BEA-0E67-C28BA1223CFB}"/>
          </ac:spMkLst>
        </pc:spChg>
        <pc:spChg chg="mod ord">
          <ac:chgData name="Thomas Schühly" userId="fb893019dcb27e2f" providerId="LiveId" clId="{EEC3A01E-9CD1-40B4-BD26-3B80972B2DF8}" dt="2023-08-08T18:04:33.138" v="1754" actId="700"/>
          <ac:spMkLst>
            <pc:docMk/>
            <pc:sldMk cId="1919244462" sldId="564"/>
            <ac:spMk id="4" creationId="{82FBC3C3-B84F-DEFE-556F-99B9F5F04733}"/>
          </ac:spMkLst>
        </pc:spChg>
        <pc:spChg chg="mod ord">
          <ac:chgData name="Thomas Schühly" userId="fb893019dcb27e2f" providerId="LiveId" clId="{EEC3A01E-9CD1-40B4-BD26-3B80972B2DF8}" dt="2023-08-08T18:04:33.138" v="1754" actId="700"/>
          <ac:spMkLst>
            <pc:docMk/>
            <pc:sldMk cId="1919244462" sldId="564"/>
            <ac:spMk id="5" creationId="{20F44FF6-5A0A-4D6D-4520-814234DD3B5F}"/>
          </ac:spMkLst>
        </pc:spChg>
        <pc:spChg chg="mod ord">
          <ac:chgData name="Thomas Schühly" userId="fb893019dcb27e2f" providerId="LiveId" clId="{EEC3A01E-9CD1-40B4-BD26-3B80972B2DF8}" dt="2023-08-08T18:04:33.138" v="1754" actId="700"/>
          <ac:spMkLst>
            <pc:docMk/>
            <pc:sldMk cId="1919244462" sldId="564"/>
            <ac:spMk id="6" creationId="{87CF504B-6E48-ED9B-0E9B-1083FFDDC571}"/>
          </ac:spMkLst>
        </pc:spChg>
        <pc:spChg chg="del">
          <ac:chgData name="Thomas Schühly" userId="fb893019dcb27e2f" providerId="LiveId" clId="{EEC3A01E-9CD1-40B4-BD26-3B80972B2DF8}" dt="2023-07-17T16:45:20.282" v="65" actId="6264"/>
          <ac:spMkLst>
            <pc:docMk/>
            <pc:sldMk cId="1919244462" sldId="564"/>
            <ac:spMk id="7" creationId="{E582D53A-AB5D-74D5-6770-AA1FB10E5251}"/>
          </ac:spMkLst>
        </pc:spChg>
        <pc:spChg chg="add del mod">
          <ac:chgData name="Thomas Schühly" userId="fb893019dcb27e2f" providerId="LiveId" clId="{EEC3A01E-9CD1-40B4-BD26-3B80972B2DF8}" dt="2023-07-17T16:45:20.282" v="65" actId="6264"/>
          <ac:spMkLst>
            <pc:docMk/>
            <pc:sldMk cId="1919244462" sldId="564"/>
            <ac:spMk id="8" creationId="{EB4ACFCE-B5F2-F0C1-AA83-8D58CC94ABEB}"/>
          </ac:spMkLst>
        </pc:spChg>
        <pc:spChg chg="add del mod">
          <ac:chgData name="Thomas Schühly" userId="fb893019dcb27e2f" providerId="LiveId" clId="{EEC3A01E-9CD1-40B4-BD26-3B80972B2DF8}" dt="2023-07-17T16:45:20.282" v="65" actId="6264"/>
          <ac:spMkLst>
            <pc:docMk/>
            <pc:sldMk cId="1919244462" sldId="564"/>
            <ac:spMk id="9" creationId="{D2427E9C-6C60-195D-CF6A-DCFBC478C9B9}"/>
          </ac:spMkLst>
        </pc:spChg>
        <pc:spChg chg="add del mod">
          <ac:chgData name="Thomas Schühly" userId="fb893019dcb27e2f" providerId="LiveId" clId="{EEC3A01E-9CD1-40B4-BD26-3B80972B2DF8}" dt="2023-07-17T16:45:20.282" v="65" actId="6264"/>
          <ac:spMkLst>
            <pc:docMk/>
            <pc:sldMk cId="1919244462" sldId="564"/>
            <ac:spMk id="10" creationId="{F79A9479-8750-4753-02B5-15D1BFDB8E4D}"/>
          </ac:spMkLst>
        </pc:spChg>
        <pc:spChg chg="add del mod ord">
          <ac:chgData name="Thomas Schühly" userId="fb893019dcb27e2f" providerId="LiveId" clId="{EEC3A01E-9CD1-40B4-BD26-3B80972B2DF8}" dt="2023-07-17T16:56:31.107" v="326" actId="6264"/>
          <ac:spMkLst>
            <pc:docMk/>
            <pc:sldMk cId="1919244462" sldId="564"/>
            <ac:spMk id="11" creationId="{4CE1930F-507E-CE85-0BB8-E5C8D438C063}"/>
          </ac:spMkLst>
        </pc:spChg>
        <pc:spChg chg="add del mod ord">
          <ac:chgData name="Thomas Schühly" userId="fb893019dcb27e2f" providerId="LiveId" clId="{EEC3A01E-9CD1-40B4-BD26-3B80972B2DF8}" dt="2023-07-17T16:56:31.107" v="326" actId="6264"/>
          <ac:spMkLst>
            <pc:docMk/>
            <pc:sldMk cId="1919244462" sldId="564"/>
            <ac:spMk id="12" creationId="{BB292CE4-3D7A-F07E-1746-8D66437A0D85}"/>
          </ac:spMkLst>
        </pc:spChg>
        <pc:spChg chg="add del mod">
          <ac:chgData name="Thomas Schühly" userId="fb893019dcb27e2f" providerId="LiveId" clId="{EEC3A01E-9CD1-40B4-BD26-3B80972B2DF8}" dt="2023-07-17T16:56:31.107" v="326" actId="6264"/>
          <ac:spMkLst>
            <pc:docMk/>
            <pc:sldMk cId="1919244462" sldId="564"/>
            <ac:spMk id="14" creationId="{DD5DC18D-EB55-83EF-E88A-8D0452EC2AE4}"/>
          </ac:spMkLst>
        </pc:spChg>
        <pc:spChg chg="add del mod">
          <ac:chgData name="Thomas Schühly" userId="fb893019dcb27e2f" providerId="LiveId" clId="{EEC3A01E-9CD1-40B4-BD26-3B80972B2DF8}" dt="2023-07-17T16:56:31.107" v="326" actId="6264"/>
          <ac:spMkLst>
            <pc:docMk/>
            <pc:sldMk cId="1919244462" sldId="564"/>
            <ac:spMk id="15" creationId="{DC5DB4CC-EFA9-7B44-CF58-3B981535BFBA}"/>
          </ac:spMkLst>
        </pc:spChg>
        <pc:spChg chg="add del mod">
          <ac:chgData name="Thomas Schühly" userId="fb893019dcb27e2f" providerId="LiveId" clId="{EEC3A01E-9CD1-40B4-BD26-3B80972B2DF8}" dt="2023-07-17T16:56:31.107" v="326" actId="6264"/>
          <ac:spMkLst>
            <pc:docMk/>
            <pc:sldMk cId="1919244462" sldId="564"/>
            <ac:spMk id="16" creationId="{D388FB35-5237-20C0-0E8F-16B6E848511A}"/>
          </ac:spMkLst>
        </pc:spChg>
        <pc:spChg chg="add del mod">
          <ac:chgData name="Thomas Schühly" userId="fb893019dcb27e2f" providerId="LiveId" clId="{EEC3A01E-9CD1-40B4-BD26-3B80972B2DF8}" dt="2023-07-17T16:56:31.107" v="326" actId="6264"/>
          <ac:spMkLst>
            <pc:docMk/>
            <pc:sldMk cId="1919244462" sldId="564"/>
            <ac:spMk id="17" creationId="{91048E98-6DA5-067F-B46B-D021CE871AE2}"/>
          </ac:spMkLst>
        </pc:spChg>
        <pc:spChg chg="add del mod ord">
          <ac:chgData name="Thomas Schühly" userId="fb893019dcb27e2f" providerId="LiveId" clId="{EEC3A01E-9CD1-40B4-BD26-3B80972B2DF8}" dt="2023-07-17T17:03:00.640" v="383" actId="6264"/>
          <ac:spMkLst>
            <pc:docMk/>
            <pc:sldMk cId="1919244462" sldId="564"/>
            <ac:spMk id="18" creationId="{F33488E8-99DE-DFC3-DD98-4D7EAFCA2FE5}"/>
          </ac:spMkLst>
        </pc:spChg>
        <pc:spChg chg="add del mod ord">
          <ac:chgData name="Thomas Schühly" userId="fb893019dcb27e2f" providerId="LiveId" clId="{EEC3A01E-9CD1-40B4-BD26-3B80972B2DF8}" dt="2023-07-17T17:03:00.640" v="383" actId="6264"/>
          <ac:spMkLst>
            <pc:docMk/>
            <pc:sldMk cId="1919244462" sldId="564"/>
            <ac:spMk id="19" creationId="{B377823E-4EED-9BB6-6CA5-B87E5901B4B9}"/>
          </ac:spMkLst>
        </pc:spChg>
        <pc:spChg chg="add del mod">
          <ac:chgData name="Thomas Schühly" userId="fb893019dcb27e2f" providerId="LiveId" clId="{EEC3A01E-9CD1-40B4-BD26-3B80972B2DF8}" dt="2023-07-17T17:03:00.640" v="383" actId="6264"/>
          <ac:spMkLst>
            <pc:docMk/>
            <pc:sldMk cId="1919244462" sldId="564"/>
            <ac:spMk id="20" creationId="{06EFA6C5-4832-9E05-27FA-3B8B0B8C0572}"/>
          </ac:spMkLst>
        </pc:spChg>
        <pc:spChg chg="add del mod">
          <ac:chgData name="Thomas Schühly" userId="fb893019dcb27e2f" providerId="LiveId" clId="{EEC3A01E-9CD1-40B4-BD26-3B80972B2DF8}" dt="2023-07-17T17:03:00.640" v="383" actId="6264"/>
          <ac:spMkLst>
            <pc:docMk/>
            <pc:sldMk cId="1919244462" sldId="564"/>
            <ac:spMk id="21" creationId="{5F1834C1-E95E-3754-1CB4-B21C68C9E981}"/>
          </ac:spMkLst>
        </pc:spChg>
        <pc:spChg chg="add del mod">
          <ac:chgData name="Thomas Schühly" userId="fb893019dcb27e2f" providerId="LiveId" clId="{EEC3A01E-9CD1-40B4-BD26-3B80972B2DF8}" dt="2023-07-17T17:03:00.640" v="383" actId="6264"/>
          <ac:spMkLst>
            <pc:docMk/>
            <pc:sldMk cId="1919244462" sldId="564"/>
            <ac:spMk id="22" creationId="{9A076379-37EE-461F-2282-EFD172444F5E}"/>
          </ac:spMkLst>
        </pc:spChg>
        <pc:spChg chg="add del mod">
          <ac:chgData name="Thomas Schühly" userId="fb893019dcb27e2f" providerId="LiveId" clId="{EEC3A01E-9CD1-40B4-BD26-3B80972B2DF8}" dt="2023-07-17T17:03:00.640" v="383" actId="6264"/>
          <ac:spMkLst>
            <pc:docMk/>
            <pc:sldMk cId="1919244462" sldId="564"/>
            <ac:spMk id="23" creationId="{B29D5EB9-644B-945A-7823-F8D14DBE27E0}"/>
          </ac:spMkLst>
        </pc:spChg>
        <pc:spChg chg="add del mod ord">
          <ac:chgData name="Thomas Schühly" userId="fb893019dcb27e2f" providerId="LiveId" clId="{EEC3A01E-9CD1-40B4-BD26-3B80972B2DF8}" dt="2023-08-08T18:04:33.138" v="1754" actId="700"/>
          <ac:spMkLst>
            <pc:docMk/>
            <pc:sldMk cId="1919244462" sldId="564"/>
            <ac:spMk id="24" creationId="{BE2B1197-7361-37D3-1A36-F187E115DF76}"/>
          </ac:spMkLst>
        </pc:spChg>
        <pc:spChg chg="add del mod ord">
          <ac:chgData name="Thomas Schühly" userId="fb893019dcb27e2f" providerId="LiveId" clId="{EEC3A01E-9CD1-40B4-BD26-3B80972B2DF8}" dt="2023-08-08T18:04:33.138" v="1754" actId="700"/>
          <ac:spMkLst>
            <pc:docMk/>
            <pc:sldMk cId="1919244462" sldId="564"/>
            <ac:spMk id="25" creationId="{050BFBA8-8547-CDEB-B7E0-DD6283852228}"/>
          </ac:spMkLst>
        </pc:spChg>
        <pc:picChg chg="mod ord">
          <ac:chgData name="Thomas Schühly" userId="fb893019dcb27e2f" providerId="LiveId" clId="{EEC3A01E-9CD1-40B4-BD26-3B80972B2DF8}" dt="2023-08-08T18:04:33.138" v="1754" actId="700"/>
          <ac:picMkLst>
            <pc:docMk/>
            <pc:sldMk cId="1919244462" sldId="564"/>
            <ac:picMk id="13" creationId="{AED13EEB-A1CB-20AA-B978-2898CBFFB60B}"/>
          </ac:picMkLst>
        </pc:picChg>
      </pc:sldChg>
      <pc:sldChg chg="addSp delSp modSp del mod chgLayout">
        <pc:chgData name="Thomas Schühly" userId="fb893019dcb27e2f" providerId="LiveId" clId="{EEC3A01E-9CD1-40B4-BD26-3B80972B2DF8}" dt="2023-07-17T17:11:00.255" v="493" actId="2696"/>
        <pc:sldMkLst>
          <pc:docMk/>
          <pc:sldMk cId="2076188929" sldId="565"/>
        </pc:sldMkLst>
        <pc:spChg chg="del">
          <ac:chgData name="Thomas Schühly" userId="fb893019dcb27e2f" providerId="LiveId" clId="{EEC3A01E-9CD1-40B4-BD26-3B80972B2DF8}" dt="2023-07-17T16:45:20.282" v="65" actId="6264"/>
          <ac:spMkLst>
            <pc:docMk/>
            <pc:sldMk cId="2076188929" sldId="565"/>
            <ac:spMk id="2" creationId="{F3698CE4-AA6B-BB77-1A83-BC9F9E264547}"/>
          </ac:spMkLst>
        </pc:spChg>
        <pc:spChg chg="add del mod">
          <ac:chgData name="Thomas Schühly" userId="fb893019dcb27e2f" providerId="LiveId" clId="{EEC3A01E-9CD1-40B4-BD26-3B80972B2DF8}" dt="2023-07-17T16:45:20.282" v="65" actId="6264"/>
          <ac:spMkLst>
            <pc:docMk/>
            <pc:sldMk cId="2076188929" sldId="565"/>
            <ac:spMk id="3" creationId="{95710C4D-6B6D-3EA5-254C-5B996BC69EC5}"/>
          </ac:spMkLst>
        </pc:spChg>
        <pc:spChg chg="mod ord">
          <ac:chgData name="Thomas Schühly" userId="fb893019dcb27e2f" providerId="LiveId" clId="{EEC3A01E-9CD1-40B4-BD26-3B80972B2DF8}" dt="2023-07-17T17:03:00.640" v="383" actId="6264"/>
          <ac:spMkLst>
            <pc:docMk/>
            <pc:sldMk cId="2076188929" sldId="565"/>
            <ac:spMk id="4" creationId="{72FDCD42-9B34-ECFC-3E48-2D011C09AE2F}"/>
          </ac:spMkLst>
        </pc:spChg>
        <pc:spChg chg="mod ord">
          <ac:chgData name="Thomas Schühly" userId="fb893019dcb27e2f" providerId="LiveId" clId="{EEC3A01E-9CD1-40B4-BD26-3B80972B2DF8}" dt="2023-07-17T17:03:00.640" v="383" actId="6264"/>
          <ac:spMkLst>
            <pc:docMk/>
            <pc:sldMk cId="2076188929" sldId="565"/>
            <ac:spMk id="5" creationId="{F4D7E3BE-7BE7-A345-BD14-10DD2076BA0B}"/>
          </ac:spMkLst>
        </pc:spChg>
        <pc:spChg chg="mod ord">
          <ac:chgData name="Thomas Schühly" userId="fb893019dcb27e2f" providerId="LiveId" clId="{EEC3A01E-9CD1-40B4-BD26-3B80972B2DF8}" dt="2023-07-17T17:03:00.640" v="383" actId="6264"/>
          <ac:spMkLst>
            <pc:docMk/>
            <pc:sldMk cId="2076188929" sldId="565"/>
            <ac:spMk id="6" creationId="{7B927A8B-3863-F7EA-B4D3-29CAFB7CA6FF}"/>
          </ac:spMkLst>
        </pc:spChg>
        <pc:spChg chg="add del mod">
          <ac:chgData name="Thomas Schühly" userId="fb893019dcb27e2f" providerId="LiveId" clId="{EEC3A01E-9CD1-40B4-BD26-3B80972B2DF8}" dt="2023-07-17T16:45:20.282" v="65" actId="6264"/>
          <ac:spMkLst>
            <pc:docMk/>
            <pc:sldMk cId="2076188929" sldId="565"/>
            <ac:spMk id="7" creationId="{B5312623-71AA-C564-8C7A-3CF07DAD214B}"/>
          </ac:spMkLst>
        </pc:spChg>
        <pc:spChg chg="add del mod">
          <ac:chgData name="Thomas Schühly" userId="fb893019dcb27e2f" providerId="LiveId" clId="{EEC3A01E-9CD1-40B4-BD26-3B80972B2DF8}" dt="2023-07-17T16:45:20.282" v="65" actId="6264"/>
          <ac:spMkLst>
            <pc:docMk/>
            <pc:sldMk cId="2076188929" sldId="565"/>
            <ac:spMk id="8" creationId="{530C19CE-E0D1-BE6F-0A73-920E1F8F4096}"/>
          </ac:spMkLst>
        </pc:spChg>
        <pc:spChg chg="add del mod">
          <ac:chgData name="Thomas Schühly" userId="fb893019dcb27e2f" providerId="LiveId" clId="{EEC3A01E-9CD1-40B4-BD26-3B80972B2DF8}" dt="2023-07-17T16:45:20.282" v="65" actId="6264"/>
          <ac:spMkLst>
            <pc:docMk/>
            <pc:sldMk cId="2076188929" sldId="565"/>
            <ac:spMk id="10" creationId="{54AF133A-C041-AE1F-4E88-73D047863555}"/>
          </ac:spMkLst>
        </pc:spChg>
        <pc:spChg chg="add del mod ord">
          <ac:chgData name="Thomas Schühly" userId="fb893019dcb27e2f" providerId="LiveId" clId="{EEC3A01E-9CD1-40B4-BD26-3B80972B2DF8}" dt="2023-07-17T16:56:31.107" v="326" actId="6264"/>
          <ac:spMkLst>
            <pc:docMk/>
            <pc:sldMk cId="2076188929" sldId="565"/>
            <ac:spMk id="11" creationId="{5F422744-2EB8-D180-237C-82D4698CDEB1}"/>
          </ac:spMkLst>
        </pc:spChg>
        <pc:spChg chg="add del mod ord">
          <ac:chgData name="Thomas Schühly" userId="fb893019dcb27e2f" providerId="LiveId" clId="{EEC3A01E-9CD1-40B4-BD26-3B80972B2DF8}" dt="2023-07-17T16:56:31.107" v="326" actId="6264"/>
          <ac:spMkLst>
            <pc:docMk/>
            <pc:sldMk cId="2076188929" sldId="565"/>
            <ac:spMk id="12" creationId="{12692939-0D09-2A99-0611-CE1C6CD5C188}"/>
          </ac:spMkLst>
        </pc:spChg>
        <pc:spChg chg="add del mod">
          <ac:chgData name="Thomas Schühly" userId="fb893019dcb27e2f" providerId="LiveId" clId="{EEC3A01E-9CD1-40B4-BD26-3B80972B2DF8}" dt="2023-07-17T16:56:31.107" v="326" actId="6264"/>
          <ac:spMkLst>
            <pc:docMk/>
            <pc:sldMk cId="2076188929" sldId="565"/>
            <ac:spMk id="13" creationId="{FC11F163-F92D-204D-D3AD-A1DDD4DD64A9}"/>
          </ac:spMkLst>
        </pc:spChg>
        <pc:spChg chg="add del mod">
          <ac:chgData name="Thomas Schühly" userId="fb893019dcb27e2f" providerId="LiveId" clId="{EEC3A01E-9CD1-40B4-BD26-3B80972B2DF8}" dt="2023-07-17T16:56:31.107" v="326" actId="6264"/>
          <ac:spMkLst>
            <pc:docMk/>
            <pc:sldMk cId="2076188929" sldId="565"/>
            <ac:spMk id="14" creationId="{918F152E-0951-685A-F2F3-51F88A4AFE48}"/>
          </ac:spMkLst>
        </pc:spChg>
        <pc:spChg chg="add del mod">
          <ac:chgData name="Thomas Schühly" userId="fb893019dcb27e2f" providerId="LiveId" clId="{EEC3A01E-9CD1-40B4-BD26-3B80972B2DF8}" dt="2023-07-17T16:56:31.107" v="326" actId="6264"/>
          <ac:spMkLst>
            <pc:docMk/>
            <pc:sldMk cId="2076188929" sldId="565"/>
            <ac:spMk id="15" creationId="{8D8ABA4B-DF27-87F0-7B2F-45318FE7EED9}"/>
          </ac:spMkLst>
        </pc:spChg>
        <pc:spChg chg="add del mod">
          <ac:chgData name="Thomas Schühly" userId="fb893019dcb27e2f" providerId="LiveId" clId="{EEC3A01E-9CD1-40B4-BD26-3B80972B2DF8}" dt="2023-07-17T16:56:31.107" v="326" actId="6264"/>
          <ac:spMkLst>
            <pc:docMk/>
            <pc:sldMk cId="2076188929" sldId="565"/>
            <ac:spMk id="16" creationId="{A4869AD3-0EEF-6D07-C5CA-9A46606976D1}"/>
          </ac:spMkLst>
        </pc:spChg>
        <pc:spChg chg="add del mod ord">
          <ac:chgData name="Thomas Schühly" userId="fb893019dcb27e2f" providerId="LiveId" clId="{EEC3A01E-9CD1-40B4-BD26-3B80972B2DF8}" dt="2023-07-17T17:03:00.640" v="383" actId="6264"/>
          <ac:spMkLst>
            <pc:docMk/>
            <pc:sldMk cId="2076188929" sldId="565"/>
            <ac:spMk id="17" creationId="{5593165C-0937-63BC-10F6-3B116002C726}"/>
          </ac:spMkLst>
        </pc:spChg>
        <pc:spChg chg="add del mod ord">
          <ac:chgData name="Thomas Schühly" userId="fb893019dcb27e2f" providerId="LiveId" clId="{EEC3A01E-9CD1-40B4-BD26-3B80972B2DF8}" dt="2023-07-17T17:03:00.640" v="383" actId="6264"/>
          <ac:spMkLst>
            <pc:docMk/>
            <pc:sldMk cId="2076188929" sldId="565"/>
            <ac:spMk id="18" creationId="{8893C8C6-2D11-C5F5-E93E-DD5602415A12}"/>
          </ac:spMkLst>
        </pc:spChg>
        <pc:spChg chg="add del mod">
          <ac:chgData name="Thomas Schühly" userId="fb893019dcb27e2f" providerId="LiveId" clId="{EEC3A01E-9CD1-40B4-BD26-3B80972B2DF8}" dt="2023-07-17T17:03:00.640" v="383" actId="6264"/>
          <ac:spMkLst>
            <pc:docMk/>
            <pc:sldMk cId="2076188929" sldId="565"/>
            <ac:spMk id="19" creationId="{BAFE9E0D-5896-D1E6-F978-5BF3F8880DF8}"/>
          </ac:spMkLst>
        </pc:spChg>
        <pc:spChg chg="add del mod">
          <ac:chgData name="Thomas Schühly" userId="fb893019dcb27e2f" providerId="LiveId" clId="{EEC3A01E-9CD1-40B4-BD26-3B80972B2DF8}" dt="2023-07-17T17:03:00.640" v="383" actId="6264"/>
          <ac:spMkLst>
            <pc:docMk/>
            <pc:sldMk cId="2076188929" sldId="565"/>
            <ac:spMk id="20" creationId="{9EC2E8A9-7429-E6A8-2077-54335D1C7501}"/>
          </ac:spMkLst>
        </pc:spChg>
        <pc:spChg chg="add del mod">
          <ac:chgData name="Thomas Schühly" userId="fb893019dcb27e2f" providerId="LiveId" clId="{EEC3A01E-9CD1-40B4-BD26-3B80972B2DF8}" dt="2023-07-17T17:03:00.640" v="383" actId="6264"/>
          <ac:spMkLst>
            <pc:docMk/>
            <pc:sldMk cId="2076188929" sldId="565"/>
            <ac:spMk id="21" creationId="{A2ED6695-0A00-C402-F27C-6DFA2B45D9FA}"/>
          </ac:spMkLst>
        </pc:spChg>
        <pc:spChg chg="add del mod">
          <ac:chgData name="Thomas Schühly" userId="fb893019dcb27e2f" providerId="LiveId" clId="{EEC3A01E-9CD1-40B4-BD26-3B80972B2DF8}" dt="2023-07-17T17:03:00.640" v="383" actId="6264"/>
          <ac:spMkLst>
            <pc:docMk/>
            <pc:sldMk cId="2076188929" sldId="565"/>
            <ac:spMk id="22" creationId="{4BE14C50-5514-C4DA-54F4-729583BB3AF9}"/>
          </ac:spMkLst>
        </pc:spChg>
        <pc:spChg chg="add mod ord">
          <ac:chgData name="Thomas Schühly" userId="fb893019dcb27e2f" providerId="LiveId" clId="{EEC3A01E-9CD1-40B4-BD26-3B80972B2DF8}" dt="2023-07-17T17:03:00.640" v="383" actId="6264"/>
          <ac:spMkLst>
            <pc:docMk/>
            <pc:sldMk cId="2076188929" sldId="565"/>
            <ac:spMk id="23" creationId="{97ECE219-8A88-30FD-5406-024493189EC8}"/>
          </ac:spMkLst>
        </pc:spChg>
        <pc:spChg chg="add mod ord">
          <ac:chgData name="Thomas Schühly" userId="fb893019dcb27e2f" providerId="LiveId" clId="{EEC3A01E-9CD1-40B4-BD26-3B80972B2DF8}" dt="2023-07-17T17:03:00.640" v="383" actId="6264"/>
          <ac:spMkLst>
            <pc:docMk/>
            <pc:sldMk cId="2076188929" sldId="565"/>
            <ac:spMk id="24" creationId="{867E348F-9FD2-10D8-2921-A41A1F778DDB}"/>
          </ac:spMkLst>
        </pc:spChg>
        <pc:picChg chg="mod ord">
          <ac:chgData name="Thomas Schühly" userId="fb893019dcb27e2f" providerId="LiveId" clId="{EEC3A01E-9CD1-40B4-BD26-3B80972B2DF8}" dt="2023-07-17T17:03:00.640" v="383" actId="6264"/>
          <ac:picMkLst>
            <pc:docMk/>
            <pc:sldMk cId="2076188929" sldId="565"/>
            <ac:picMk id="9" creationId="{5488F956-B32B-A06E-D5DC-9AC217647ABC}"/>
          </ac:picMkLst>
        </pc:picChg>
      </pc:sldChg>
      <pc:sldChg chg="addSp delSp modSp del mod chgLayout">
        <pc:chgData name="Thomas Schühly" userId="fb893019dcb27e2f" providerId="LiveId" clId="{EEC3A01E-9CD1-40B4-BD26-3B80972B2DF8}" dt="2023-07-17T17:11:00.255" v="493" actId="2696"/>
        <pc:sldMkLst>
          <pc:docMk/>
          <pc:sldMk cId="1407584114" sldId="566"/>
        </pc:sldMkLst>
        <pc:spChg chg="del">
          <ac:chgData name="Thomas Schühly" userId="fb893019dcb27e2f" providerId="LiveId" clId="{EEC3A01E-9CD1-40B4-BD26-3B80972B2DF8}" dt="2023-07-17T16:45:20.282" v="65" actId="6264"/>
          <ac:spMkLst>
            <pc:docMk/>
            <pc:sldMk cId="1407584114" sldId="566"/>
            <ac:spMk id="2" creationId="{4FF42DE8-9D5F-F495-30AF-922B55ED1CA9}"/>
          </ac:spMkLst>
        </pc:spChg>
        <pc:spChg chg="add del mod">
          <ac:chgData name="Thomas Schühly" userId="fb893019dcb27e2f" providerId="LiveId" clId="{EEC3A01E-9CD1-40B4-BD26-3B80972B2DF8}" dt="2023-07-17T16:45:20.282" v="65" actId="6264"/>
          <ac:spMkLst>
            <pc:docMk/>
            <pc:sldMk cId="1407584114" sldId="566"/>
            <ac:spMk id="3" creationId="{2900F024-0FDD-186D-CF42-59ED2F8B0476}"/>
          </ac:spMkLst>
        </pc:spChg>
        <pc:spChg chg="mod ord">
          <ac:chgData name="Thomas Schühly" userId="fb893019dcb27e2f" providerId="LiveId" clId="{EEC3A01E-9CD1-40B4-BD26-3B80972B2DF8}" dt="2023-07-17T17:03:00.640" v="383" actId="6264"/>
          <ac:spMkLst>
            <pc:docMk/>
            <pc:sldMk cId="1407584114" sldId="566"/>
            <ac:spMk id="4" creationId="{81A7141A-22C8-A6DF-7B28-FA085E6914F5}"/>
          </ac:spMkLst>
        </pc:spChg>
        <pc:spChg chg="mod ord">
          <ac:chgData name="Thomas Schühly" userId="fb893019dcb27e2f" providerId="LiveId" clId="{EEC3A01E-9CD1-40B4-BD26-3B80972B2DF8}" dt="2023-07-17T17:03:00.640" v="383" actId="6264"/>
          <ac:spMkLst>
            <pc:docMk/>
            <pc:sldMk cId="1407584114" sldId="566"/>
            <ac:spMk id="5" creationId="{E3786AF5-FCB5-363C-6599-B4724855EA94}"/>
          </ac:spMkLst>
        </pc:spChg>
        <pc:spChg chg="mod ord">
          <ac:chgData name="Thomas Schühly" userId="fb893019dcb27e2f" providerId="LiveId" clId="{EEC3A01E-9CD1-40B4-BD26-3B80972B2DF8}" dt="2023-07-17T17:03:00.640" v="383" actId="6264"/>
          <ac:spMkLst>
            <pc:docMk/>
            <pc:sldMk cId="1407584114" sldId="566"/>
            <ac:spMk id="6" creationId="{9BC4B932-F544-D9E2-5505-6BC125BE5CCA}"/>
          </ac:spMkLst>
        </pc:spChg>
        <pc:spChg chg="del">
          <ac:chgData name="Thomas Schühly" userId="fb893019dcb27e2f" providerId="LiveId" clId="{EEC3A01E-9CD1-40B4-BD26-3B80972B2DF8}" dt="2023-07-17T16:45:20.282" v="65" actId="6264"/>
          <ac:spMkLst>
            <pc:docMk/>
            <pc:sldMk cId="1407584114" sldId="566"/>
            <ac:spMk id="7" creationId="{9AF48540-342D-85E4-5208-EFCBF949B244}"/>
          </ac:spMkLst>
        </pc:spChg>
        <pc:spChg chg="add del mod">
          <ac:chgData name="Thomas Schühly" userId="fb893019dcb27e2f" providerId="LiveId" clId="{EEC3A01E-9CD1-40B4-BD26-3B80972B2DF8}" dt="2023-07-17T16:45:20.282" v="65" actId="6264"/>
          <ac:spMkLst>
            <pc:docMk/>
            <pc:sldMk cId="1407584114" sldId="566"/>
            <ac:spMk id="8" creationId="{3614B941-3A07-AAC7-1463-79B9F2AE504D}"/>
          </ac:spMkLst>
        </pc:spChg>
        <pc:spChg chg="add del mod">
          <ac:chgData name="Thomas Schühly" userId="fb893019dcb27e2f" providerId="LiveId" clId="{EEC3A01E-9CD1-40B4-BD26-3B80972B2DF8}" dt="2023-07-17T16:45:20.282" v="65" actId="6264"/>
          <ac:spMkLst>
            <pc:docMk/>
            <pc:sldMk cId="1407584114" sldId="566"/>
            <ac:spMk id="10" creationId="{A00D141F-49B5-2194-0ED3-093D3CD90D90}"/>
          </ac:spMkLst>
        </pc:spChg>
        <pc:spChg chg="add del mod">
          <ac:chgData name="Thomas Schühly" userId="fb893019dcb27e2f" providerId="LiveId" clId="{EEC3A01E-9CD1-40B4-BD26-3B80972B2DF8}" dt="2023-07-17T16:45:20.282" v="65" actId="6264"/>
          <ac:spMkLst>
            <pc:docMk/>
            <pc:sldMk cId="1407584114" sldId="566"/>
            <ac:spMk id="11" creationId="{AA3B143A-A93D-1E9A-5C16-5F46F17D67B5}"/>
          </ac:spMkLst>
        </pc:spChg>
        <pc:spChg chg="add del mod ord">
          <ac:chgData name="Thomas Schühly" userId="fb893019dcb27e2f" providerId="LiveId" clId="{EEC3A01E-9CD1-40B4-BD26-3B80972B2DF8}" dt="2023-07-17T16:56:31.107" v="326" actId="6264"/>
          <ac:spMkLst>
            <pc:docMk/>
            <pc:sldMk cId="1407584114" sldId="566"/>
            <ac:spMk id="12" creationId="{3DCFDC8B-AF39-35F7-FC75-7A32034CB291}"/>
          </ac:spMkLst>
        </pc:spChg>
        <pc:spChg chg="add del mod ord">
          <ac:chgData name="Thomas Schühly" userId="fb893019dcb27e2f" providerId="LiveId" clId="{EEC3A01E-9CD1-40B4-BD26-3B80972B2DF8}" dt="2023-07-17T16:56:31.107" v="326" actId="6264"/>
          <ac:spMkLst>
            <pc:docMk/>
            <pc:sldMk cId="1407584114" sldId="566"/>
            <ac:spMk id="13" creationId="{0DC9913C-0B72-8234-FD3E-D6904EF126AA}"/>
          </ac:spMkLst>
        </pc:spChg>
        <pc:spChg chg="add del mod">
          <ac:chgData name="Thomas Schühly" userId="fb893019dcb27e2f" providerId="LiveId" clId="{EEC3A01E-9CD1-40B4-BD26-3B80972B2DF8}" dt="2023-07-17T16:56:31.107" v="326" actId="6264"/>
          <ac:spMkLst>
            <pc:docMk/>
            <pc:sldMk cId="1407584114" sldId="566"/>
            <ac:spMk id="14" creationId="{600DB096-3EBF-0A69-645C-F9F6A1C52340}"/>
          </ac:spMkLst>
        </pc:spChg>
        <pc:spChg chg="add del mod">
          <ac:chgData name="Thomas Schühly" userId="fb893019dcb27e2f" providerId="LiveId" clId="{EEC3A01E-9CD1-40B4-BD26-3B80972B2DF8}" dt="2023-07-17T16:56:31.107" v="326" actId="6264"/>
          <ac:spMkLst>
            <pc:docMk/>
            <pc:sldMk cId="1407584114" sldId="566"/>
            <ac:spMk id="15" creationId="{AE4867D0-6A6E-766F-1B2B-21F58CE6A690}"/>
          </ac:spMkLst>
        </pc:spChg>
        <pc:spChg chg="add del mod">
          <ac:chgData name="Thomas Schühly" userId="fb893019dcb27e2f" providerId="LiveId" clId="{EEC3A01E-9CD1-40B4-BD26-3B80972B2DF8}" dt="2023-07-17T16:56:31.107" v="326" actId="6264"/>
          <ac:spMkLst>
            <pc:docMk/>
            <pc:sldMk cId="1407584114" sldId="566"/>
            <ac:spMk id="16" creationId="{DA78020C-A87E-845A-6500-B3B938403BB9}"/>
          </ac:spMkLst>
        </pc:spChg>
        <pc:spChg chg="add del mod">
          <ac:chgData name="Thomas Schühly" userId="fb893019dcb27e2f" providerId="LiveId" clId="{EEC3A01E-9CD1-40B4-BD26-3B80972B2DF8}" dt="2023-07-17T16:56:31.107" v="326" actId="6264"/>
          <ac:spMkLst>
            <pc:docMk/>
            <pc:sldMk cId="1407584114" sldId="566"/>
            <ac:spMk id="17" creationId="{614ACDF5-E0A0-132F-FFA8-366F4A2A3893}"/>
          </ac:spMkLst>
        </pc:spChg>
        <pc:spChg chg="add del mod ord">
          <ac:chgData name="Thomas Schühly" userId="fb893019dcb27e2f" providerId="LiveId" clId="{EEC3A01E-9CD1-40B4-BD26-3B80972B2DF8}" dt="2023-07-17T17:03:00.640" v="383" actId="6264"/>
          <ac:spMkLst>
            <pc:docMk/>
            <pc:sldMk cId="1407584114" sldId="566"/>
            <ac:spMk id="18" creationId="{21A9FBE7-BE74-4915-CF47-87B84AA6CC59}"/>
          </ac:spMkLst>
        </pc:spChg>
        <pc:spChg chg="add del mod ord">
          <ac:chgData name="Thomas Schühly" userId="fb893019dcb27e2f" providerId="LiveId" clId="{EEC3A01E-9CD1-40B4-BD26-3B80972B2DF8}" dt="2023-07-17T17:03:00.640" v="383" actId="6264"/>
          <ac:spMkLst>
            <pc:docMk/>
            <pc:sldMk cId="1407584114" sldId="566"/>
            <ac:spMk id="19" creationId="{EB3BC069-AB1E-823D-3FA2-CF97B0619D28}"/>
          </ac:spMkLst>
        </pc:spChg>
        <pc:spChg chg="add del mod">
          <ac:chgData name="Thomas Schühly" userId="fb893019dcb27e2f" providerId="LiveId" clId="{EEC3A01E-9CD1-40B4-BD26-3B80972B2DF8}" dt="2023-07-17T17:03:00.640" v="383" actId="6264"/>
          <ac:spMkLst>
            <pc:docMk/>
            <pc:sldMk cId="1407584114" sldId="566"/>
            <ac:spMk id="20" creationId="{503619CF-7CD4-9B70-5C4C-F71665D1E8B2}"/>
          </ac:spMkLst>
        </pc:spChg>
        <pc:spChg chg="add del mod">
          <ac:chgData name="Thomas Schühly" userId="fb893019dcb27e2f" providerId="LiveId" clId="{EEC3A01E-9CD1-40B4-BD26-3B80972B2DF8}" dt="2023-07-17T17:03:00.640" v="383" actId="6264"/>
          <ac:spMkLst>
            <pc:docMk/>
            <pc:sldMk cId="1407584114" sldId="566"/>
            <ac:spMk id="21" creationId="{D0DEF043-2327-DD7E-4E56-4D6A72297D11}"/>
          </ac:spMkLst>
        </pc:spChg>
        <pc:spChg chg="add del mod">
          <ac:chgData name="Thomas Schühly" userId="fb893019dcb27e2f" providerId="LiveId" clId="{EEC3A01E-9CD1-40B4-BD26-3B80972B2DF8}" dt="2023-07-17T17:03:00.640" v="383" actId="6264"/>
          <ac:spMkLst>
            <pc:docMk/>
            <pc:sldMk cId="1407584114" sldId="566"/>
            <ac:spMk id="22" creationId="{EB9AC895-FF8E-E31C-853F-58AA86167359}"/>
          </ac:spMkLst>
        </pc:spChg>
        <pc:spChg chg="add del mod">
          <ac:chgData name="Thomas Schühly" userId="fb893019dcb27e2f" providerId="LiveId" clId="{EEC3A01E-9CD1-40B4-BD26-3B80972B2DF8}" dt="2023-07-17T17:03:00.640" v="383" actId="6264"/>
          <ac:spMkLst>
            <pc:docMk/>
            <pc:sldMk cId="1407584114" sldId="566"/>
            <ac:spMk id="23" creationId="{7A7B119C-5424-5276-2BAE-4B486EAF5BED}"/>
          </ac:spMkLst>
        </pc:spChg>
        <pc:spChg chg="add mod ord">
          <ac:chgData name="Thomas Schühly" userId="fb893019dcb27e2f" providerId="LiveId" clId="{EEC3A01E-9CD1-40B4-BD26-3B80972B2DF8}" dt="2023-07-17T17:03:00.640" v="383" actId="6264"/>
          <ac:spMkLst>
            <pc:docMk/>
            <pc:sldMk cId="1407584114" sldId="566"/>
            <ac:spMk id="24" creationId="{4242DB7C-C056-29B1-CB90-856683759A6B}"/>
          </ac:spMkLst>
        </pc:spChg>
        <pc:spChg chg="add mod ord">
          <ac:chgData name="Thomas Schühly" userId="fb893019dcb27e2f" providerId="LiveId" clId="{EEC3A01E-9CD1-40B4-BD26-3B80972B2DF8}" dt="2023-07-17T17:03:00.640" v="383" actId="6264"/>
          <ac:spMkLst>
            <pc:docMk/>
            <pc:sldMk cId="1407584114" sldId="566"/>
            <ac:spMk id="25" creationId="{748F90E8-FABA-11F8-A6C8-A253DAED3367}"/>
          </ac:spMkLst>
        </pc:spChg>
        <pc:picChg chg="mod ord">
          <ac:chgData name="Thomas Schühly" userId="fb893019dcb27e2f" providerId="LiveId" clId="{EEC3A01E-9CD1-40B4-BD26-3B80972B2DF8}" dt="2023-07-17T17:03:00.640" v="383" actId="6264"/>
          <ac:picMkLst>
            <pc:docMk/>
            <pc:sldMk cId="1407584114" sldId="566"/>
            <ac:picMk id="9" creationId="{DB939A09-DDC2-B1E2-5CDF-74CB29702948}"/>
          </ac:picMkLst>
        </pc:picChg>
      </pc:sldChg>
      <pc:sldChg chg="addSp delSp modSp mod chgLayout modNotesTx">
        <pc:chgData name="Thomas Schühly" userId="fb893019dcb27e2f" providerId="LiveId" clId="{EEC3A01E-9CD1-40B4-BD26-3B80972B2DF8}" dt="2023-08-09T13:58:06.532" v="2142" actId="20577"/>
        <pc:sldMkLst>
          <pc:docMk/>
          <pc:sldMk cId="701879974" sldId="567"/>
        </pc:sldMkLst>
        <pc:spChg chg="add del mod">
          <ac:chgData name="Thomas Schühly" userId="fb893019dcb27e2f" providerId="LiveId" clId="{EEC3A01E-9CD1-40B4-BD26-3B80972B2DF8}" dt="2023-07-17T16:45:20.282" v="65" actId="6264"/>
          <ac:spMkLst>
            <pc:docMk/>
            <pc:sldMk cId="701879974" sldId="567"/>
            <ac:spMk id="2" creationId="{821B40E7-B06D-5F42-2123-86D2CDEFEF60}"/>
          </ac:spMkLst>
        </pc:spChg>
        <pc:spChg chg="add del mod">
          <ac:chgData name="Thomas Schühly" userId="fb893019dcb27e2f" providerId="LiveId" clId="{EEC3A01E-9CD1-40B4-BD26-3B80972B2DF8}" dt="2023-07-17T16:45:20.282" v="65" actId="6264"/>
          <ac:spMkLst>
            <pc:docMk/>
            <pc:sldMk cId="701879974" sldId="567"/>
            <ac:spMk id="3" creationId="{E1217025-AD6B-84E1-60AC-71AF0649D8DF}"/>
          </ac:spMkLst>
        </pc:spChg>
        <pc:spChg chg="mod ord">
          <ac:chgData name="Thomas Schühly" userId="fb893019dcb27e2f" providerId="LiveId" clId="{EEC3A01E-9CD1-40B4-BD26-3B80972B2DF8}" dt="2023-07-17T17:03:00.640" v="383" actId="6264"/>
          <ac:spMkLst>
            <pc:docMk/>
            <pc:sldMk cId="701879974" sldId="567"/>
            <ac:spMk id="4" creationId="{E44155EE-B3F1-DB69-42A7-0FDC2523A8C5}"/>
          </ac:spMkLst>
        </pc:spChg>
        <pc:spChg chg="mod ord">
          <ac:chgData name="Thomas Schühly" userId="fb893019dcb27e2f" providerId="LiveId" clId="{EEC3A01E-9CD1-40B4-BD26-3B80972B2DF8}" dt="2023-07-17T17:03:00.640" v="383" actId="6264"/>
          <ac:spMkLst>
            <pc:docMk/>
            <pc:sldMk cId="701879974" sldId="567"/>
            <ac:spMk id="5" creationId="{0764FA2B-1BFF-0C86-362A-B986DD8413E4}"/>
          </ac:spMkLst>
        </pc:spChg>
        <pc:spChg chg="mod ord">
          <ac:chgData name="Thomas Schühly" userId="fb893019dcb27e2f" providerId="LiveId" clId="{EEC3A01E-9CD1-40B4-BD26-3B80972B2DF8}" dt="2023-07-17T17:03:00.640" v="383" actId="6264"/>
          <ac:spMkLst>
            <pc:docMk/>
            <pc:sldMk cId="701879974" sldId="567"/>
            <ac:spMk id="6" creationId="{74D9786C-28D7-C228-4F04-C6500D1A9617}"/>
          </ac:spMkLst>
        </pc:spChg>
        <pc:spChg chg="add del mod">
          <ac:chgData name="Thomas Schühly" userId="fb893019dcb27e2f" providerId="LiveId" clId="{EEC3A01E-9CD1-40B4-BD26-3B80972B2DF8}" dt="2023-07-17T16:45:20.282" v="65" actId="6264"/>
          <ac:spMkLst>
            <pc:docMk/>
            <pc:sldMk cId="701879974" sldId="567"/>
            <ac:spMk id="7" creationId="{A1C25C62-D7AB-CC16-ACA9-38C144B28BA3}"/>
          </ac:spMkLst>
        </pc:spChg>
        <pc:spChg chg="add del mod">
          <ac:chgData name="Thomas Schühly" userId="fb893019dcb27e2f" providerId="LiveId" clId="{EEC3A01E-9CD1-40B4-BD26-3B80972B2DF8}" dt="2023-07-17T16:45:20.282" v="65" actId="6264"/>
          <ac:spMkLst>
            <pc:docMk/>
            <pc:sldMk cId="701879974" sldId="567"/>
            <ac:spMk id="8" creationId="{8177FB55-C41C-11D3-7808-8F3A1AC54B33}"/>
          </ac:spMkLst>
        </pc:spChg>
        <pc:spChg chg="add del mod">
          <ac:chgData name="Thomas Schühly" userId="fb893019dcb27e2f" providerId="LiveId" clId="{EEC3A01E-9CD1-40B4-BD26-3B80972B2DF8}" dt="2023-07-17T16:45:20.282" v="65" actId="6264"/>
          <ac:spMkLst>
            <pc:docMk/>
            <pc:sldMk cId="701879974" sldId="567"/>
            <ac:spMk id="9" creationId="{2C022F7C-B85E-6FC4-8F0D-E9ACB488E906}"/>
          </ac:spMkLst>
        </pc:spChg>
        <pc:spChg chg="add del mod">
          <ac:chgData name="Thomas Schühly" userId="fb893019dcb27e2f" providerId="LiveId" clId="{EEC3A01E-9CD1-40B4-BD26-3B80972B2DF8}" dt="2023-07-17T16:45:20.282" v="65" actId="6264"/>
          <ac:spMkLst>
            <pc:docMk/>
            <pc:sldMk cId="701879974" sldId="567"/>
            <ac:spMk id="10" creationId="{80A8CC73-63EA-FD00-6187-44A3445070CA}"/>
          </ac:spMkLst>
        </pc:spChg>
        <pc:spChg chg="add del mod ord">
          <ac:chgData name="Thomas Schühly" userId="fb893019dcb27e2f" providerId="LiveId" clId="{EEC3A01E-9CD1-40B4-BD26-3B80972B2DF8}" dt="2023-07-17T16:56:31.107" v="326" actId="6264"/>
          <ac:spMkLst>
            <pc:docMk/>
            <pc:sldMk cId="701879974" sldId="567"/>
            <ac:spMk id="11" creationId="{0727B718-C529-1DE2-1589-376B53899E28}"/>
          </ac:spMkLst>
        </pc:spChg>
        <pc:spChg chg="add del mod ord">
          <ac:chgData name="Thomas Schühly" userId="fb893019dcb27e2f" providerId="LiveId" clId="{EEC3A01E-9CD1-40B4-BD26-3B80972B2DF8}" dt="2023-07-17T16:56:31.107" v="326" actId="6264"/>
          <ac:spMkLst>
            <pc:docMk/>
            <pc:sldMk cId="701879974" sldId="567"/>
            <ac:spMk id="12" creationId="{34B1045F-F492-E617-C8E6-3F1D1F95E051}"/>
          </ac:spMkLst>
        </pc:spChg>
        <pc:spChg chg="add del mod">
          <ac:chgData name="Thomas Schühly" userId="fb893019dcb27e2f" providerId="LiveId" clId="{EEC3A01E-9CD1-40B4-BD26-3B80972B2DF8}" dt="2023-07-17T16:56:31.107" v="326" actId="6264"/>
          <ac:spMkLst>
            <pc:docMk/>
            <pc:sldMk cId="701879974" sldId="567"/>
            <ac:spMk id="13" creationId="{D3C6F9E7-F70E-4299-30E4-3FB35D60CE5E}"/>
          </ac:spMkLst>
        </pc:spChg>
        <pc:spChg chg="mod ord">
          <ac:chgData name="Thomas Schühly" userId="fb893019dcb27e2f" providerId="LiveId" clId="{EEC3A01E-9CD1-40B4-BD26-3B80972B2DF8}" dt="2023-07-17T17:03:00.640" v="383" actId="6264"/>
          <ac:spMkLst>
            <pc:docMk/>
            <pc:sldMk cId="701879974" sldId="567"/>
            <ac:spMk id="14" creationId="{F9DBC380-F2AB-9220-1E39-10AF021ADF4C}"/>
          </ac:spMkLst>
        </pc:spChg>
        <pc:spChg chg="mod ord">
          <ac:chgData name="Thomas Schühly" userId="fb893019dcb27e2f" providerId="LiveId" clId="{EEC3A01E-9CD1-40B4-BD26-3B80972B2DF8}" dt="2023-07-17T17:03:00.640" v="383" actId="6264"/>
          <ac:spMkLst>
            <pc:docMk/>
            <pc:sldMk cId="701879974" sldId="567"/>
            <ac:spMk id="15" creationId="{DACF55DB-9036-9BD9-1069-4B33C18D2F4F}"/>
          </ac:spMkLst>
        </pc:spChg>
        <pc:spChg chg="del">
          <ac:chgData name="Thomas Schühly" userId="fb893019dcb27e2f" providerId="LiveId" clId="{EEC3A01E-9CD1-40B4-BD26-3B80972B2DF8}" dt="2023-07-17T16:45:20.282" v="65" actId="6264"/>
          <ac:spMkLst>
            <pc:docMk/>
            <pc:sldMk cId="701879974" sldId="567"/>
            <ac:spMk id="16" creationId="{5D257EF4-3584-30AD-53F2-A62937E2791E}"/>
          </ac:spMkLst>
        </pc:spChg>
        <pc:spChg chg="del">
          <ac:chgData name="Thomas Schühly" userId="fb893019dcb27e2f" providerId="LiveId" clId="{EEC3A01E-9CD1-40B4-BD26-3B80972B2DF8}" dt="2023-07-17T16:45:20.282" v="65" actId="6264"/>
          <ac:spMkLst>
            <pc:docMk/>
            <pc:sldMk cId="701879974" sldId="567"/>
            <ac:spMk id="17" creationId="{50C0A43E-94B4-773A-E681-1895433A1610}"/>
          </ac:spMkLst>
        </pc:spChg>
        <pc:spChg chg="add del mod">
          <ac:chgData name="Thomas Schühly" userId="fb893019dcb27e2f" providerId="LiveId" clId="{EEC3A01E-9CD1-40B4-BD26-3B80972B2DF8}" dt="2023-07-17T16:56:31.107" v="326" actId="6264"/>
          <ac:spMkLst>
            <pc:docMk/>
            <pc:sldMk cId="701879974" sldId="567"/>
            <ac:spMk id="18" creationId="{E20E3512-FC56-2A1B-EDB8-763B879C55F8}"/>
          </ac:spMkLst>
        </pc:spChg>
        <pc:spChg chg="add del mod">
          <ac:chgData name="Thomas Schühly" userId="fb893019dcb27e2f" providerId="LiveId" clId="{EEC3A01E-9CD1-40B4-BD26-3B80972B2DF8}" dt="2023-07-17T16:56:31.107" v="326" actId="6264"/>
          <ac:spMkLst>
            <pc:docMk/>
            <pc:sldMk cId="701879974" sldId="567"/>
            <ac:spMk id="19" creationId="{F8B69B91-0C63-79DD-112B-D6B22EB574C3}"/>
          </ac:spMkLst>
        </pc:spChg>
        <pc:spChg chg="add del mod">
          <ac:chgData name="Thomas Schühly" userId="fb893019dcb27e2f" providerId="LiveId" clId="{EEC3A01E-9CD1-40B4-BD26-3B80972B2DF8}" dt="2023-07-17T16:56:31.107" v="326" actId="6264"/>
          <ac:spMkLst>
            <pc:docMk/>
            <pc:sldMk cId="701879974" sldId="567"/>
            <ac:spMk id="20" creationId="{73BA612C-0632-094F-7EA7-D7141BA5E765}"/>
          </ac:spMkLst>
        </pc:spChg>
        <pc:spChg chg="add del mod">
          <ac:chgData name="Thomas Schühly" userId="fb893019dcb27e2f" providerId="LiveId" clId="{EEC3A01E-9CD1-40B4-BD26-3B80972B2DF8}" dt="2023-07-17T16:56:31.107" v="326" actId="6264"/>
          <ac:spMkLst>
            <pc:docMk/>
            <pc:sldMk cId="701879974" sldId="567"/>
            <ac:spMk id="21" creationId="{20E58F7B-3811-285D-88B5-B9CE273AD0CD}"/>
          </ac:spMkLst>
        </pc:spChg>
        <pc:spChg chg="add del mod">
          <ac:chgData name="Thomas Schühly" userId="fb893019dcb27e2f" providerId="LiveId" clId="{EEC3A01E-9CD1-40B4-BD26-3B80972B2DF8}" dt="2023-07-17T16:56:31.107" v="326" actId="6264"/>
          <ac:spMkLst>
            <pc:docMk/>
            <pc:sldMk cId="701879974" sldId="567"/>
            <ac:spMk id="22" creationId="{D0F1D86D-38DE-6F4F-C180-1467A8870735}"/>
          </ac:spMkLst>
        </pc:spChg>
        <pc:spChg chg="add del mod ord">
          <ac:chgData name="Thomas Schühly" userId="fb893019dcb27e2f" providerId="LiveId" clId="{EEC3A01E-9CD1-40B4-BD26-3B80972B2DF8}" dt="2023-07-17T17:03:00.640" v="383" actId="6264"/>
          <ac:spMkLst>
            <pc:docMk/>
            <pc:sldMk cId="701879974" sldId="567"/>
            <ac:spMk id="23" creationId="{37152867-DD7C-1C82-9152-D7348C5B0FA2}"/>
          </ac:spMkLst>
        </pc:spChg>
        <pc:spChg chg="add del mod ord">
          <ac:chgData name="Thomas Schühly" userId="fb893019dcb27e2f" providerId="LiveId" clId="{EEC3A01E-9CD1-40B4-BD26-3B80972B2DF8}" dt="2023-07-17T17:03:00.640" v="383" actId="6264"/>
          <ac:spMkLst>
            <pc:docMk/>
            <pc:sldMk cId="701879974" sldId="567"/>
            <ac:spMk id="24" creationId="{47D0FB04-5502-25B3-E7F4-1DA25576E935}"/>
          </ac:spMkLst>
        </pc:spChg>
        <pc:spChg chg="add del mod">
          <ac:chgData name="Thomas Schühly" userId="fb893019dcb27e2f" providerId="LiveId" clId="{EEC3A01E-9CD1-40B4-BD26-3B80972B2DF8}" dt="2023-07-17T17:03:00.640" v="383" actId="6264"/>
          <ac:spMkLst>
            <pc:docMk/>
            <pc:sldMk cId="701879974" sldId="567"/>
            <ac:spMk id="25" creationId="{616B44B7-65AB-04ED-7F24-E4ACAB443D24}"/>
          </ac:spMkLst>
        </pc:spChg>
        <pc:spChg chg="add del mod">
          <ac:chgData name="Thomas Schühly" userId="fb893019dcb27e2f" providerId="LiveId" clId="{EEC3A01E-9CD1-40B4-BD26-3B80972B2DF8}" dt="2023-07-17T17:03:00.640" v="383" actId="6264"/>
          <ac:spMkLst>
            <pc:docMk/>
            <pc:sldMk cId="701879974" sldId="567"/>
            <ac:spMk id="26" creationId="{5986EF38-D6CC-0FEB-9861-FEE1D2EFDBB7}"/>
          </ac:spMkLst>
        </pc:spChg>
        <pc:spChg chg="add del mod">
          <ac:chgData name="Thomas Schühly" userId="fb893019dcb27e2f" providerId="LiveId" clId="{EEC3A01E-9CD1-40B4-BD26-3B80972B2DF8}" dt="2023-07-17T17:03:00.640" v="383" actId="6264"/>
          <ac:spMkLst>
            <pc:docMk/>
            <pc:sldMk cId="701879974" sldId="567"/>
            <ac:spMk id="27" creationId="{473F3C0D-A477-EC01-1935-D266B26D43A6}"/>
          </ac:spMkLst>
        </pc:spChg>
        <pc:spChg chg="add del mod">
          <ac:chgData name="Thomas Schühly" userId="fb893019dcb27e2f" providerId="LiveId" clId="{EEC3A01E-9CD1-40B4-BD26-3B80972B2DF8}" dt="2023-07-17T17:03:00.640" v="383" actId="6264"/>
          <ac:spMkLst>
            <pc:docMk/>
            <pc:sldMk cId="701879974" sldId="567"/>
            <ac:spMk id="28" creationId="{6DA0E515-A893-C8BB-633B-ADE9FC8DA12C}"/>
          </ac:spMkLst>
        </pc:spChg>
        <pc:spChg chg="add del mod">
          <ac:chgData name="Thomas Schühly" userId="fb893019dcb27e2f" providerId="LiveId" clId="{EEC3A01E-9CD1-40B4-BD26-3B80972B2DF8}" dt="2023-07-17T17:03:00.640" v="383" actId="6264"/>
          <ac:spMkLst>
            <pc:docMk/>
            <pc:sldMk cId="701879974" sldId="567"/>
            <ac:spMk id="29" creationId="{69E4896D-AEAA-1E62-340E-2F96BE04096E}"/>
          </ac:spMkLst>
        </pc:spChg>
        <pc:spChg chg="add del mod">
          <ac:chgData name="Thomas Schühly" userId="fb893019dcb27e2f" providerId="LiveId" clId="{EEC3A01E-9CD1-40B4-BD26-3B80972B2DF8}" dt="2023-07-17T17:03:00.640" v="383" actId="6264"/>
          <ac:spMkLst>
            <pc:docMk/>
            <pc:sldMk cId="701879974" sldId="567"/>
            <ac:spMk id="30" creationId="{C7D90138-CD98-89C9-FA67-3A7DC2C35A72}"/>
          </ac:spMkLst>
        </pc:spChg>
        <pc:spChg chg="add mod ord">
          <ac:chgData name="Thomas Schühly" userId="fb893019dcb27e2f" providerId="LiveId" clId="{EEC3A01E-9CD1-40B4-BD26-3B80972B2DF8}" dt="2023-07-17T17:03:00.640" v="383" actId="6264"/>
          <ac:spMkLst>
            <pc:docMk/>
            <pc:sldMk cId="701879974" sldId="567"/>
            <ac:spMk id="31" creationId="{6A54C902-3813-61BC-DCE4-7A9A418BC512}"/>
          </ac:spMkLst>
        </pc:spChg>
        <pc:spChg chg="add mod ord">
          <ac:chgData name="Thomas Schühly" userId="fb893019dcb27e2f" providerId="LiveId" clId="{EEC3A01E-9CD1-40B4-BD26-3B80972B2DF8}" dt="2023-07-17T17:03:00.640" v="383" actId="6264"/>
          <ac:spMkLst>
            <pc:docMk/>
            <pc:sldMk cId="701879974" sldId="567"/>
            <ac:spMk id="32" creationId="{6B804281-4A7D-DBA9-462C-4FD35336319E}"/>
          </ac:spMkLst>
        </pc:spChg>
        <pc:picChg chg="mod ord">
          <ac:chgData name="Thomas Schühly" userId="fb893019dcb27e2f" providerId="LiveId" clId="{EEC3A01E-9CD1-40B4-BD26-3B80972B2DF8}" dt="2023-07-17T20:00:14.903" v="641" actId="1076"/>
          <ac:picMkLst>
            <pc:docMk/>
            <pc:sldMk cId="701879974" sldId="567"/>
            <ac:picMk id="1026" creationId="{5A78A97E-2AA7-758A-E5B6-97E26133093A}"/>
          </ac:picMkLst>
        </pc:picChg>
      </pc:sldChg>
      <pc:sldChg chg="addSp delSp modSp mod chgLayout">
        <pc:chgData name="Thomas Schühly" userId="fb893019dcb27e2f" providerId="LiveId" clId="{EEC3A01E-9CD1-40B4-BD26-3B80972B2DF8}" dt="2023-07-17T17:03:00.640" v="383" actId="6264"/>
        <pc:sldMkLst>
          <pc:docMk/>
          <pc:sldMk cId="1094742652" sldId="568"/>
        </pc:sldMkLst>
        <pc:spChg chg="add del mod">
          <ac:chgData name="Thomas Schühly" userId="fb893019dcb27e2f" providerId="LiveId" clId="{EEC3A01E-9CD1-40B4-BD26-3B80972B2DF8}" dt="2023-07-17T16:45:20.282" v="65" actId="6264"/>
          <ac:spMkLst>
            <pc:docMk/>
            <pc:sldMk cId="1094742652" sldId="568"/>
            <ac:spMk id="2" creationId="{286EAB41-C020-8DD4-1536-32855AF61CAF}"/>
          </ac:spMkLst>
        </pc:spChg>
        <pc:spChg chg="add del mod">
          <ac:chgData name="Thomas Schühly" userId="fb893019dcb27e2f" providerId="LiveId" clId="{EEC3A01E-9CD1-40B4-BD26-3B80972B2DF8}" dt="2023-07-17T16:45:20.282" v="65" actId="6264"/>
          <ac:spMkLst>
            <pc:docMk/>
            <pc:sldMk cId="1094742652" sldId="568"/>
            <ac:spMk id="3" creationId="{C0090CBE-DAE8-2E69-41F8-D6459FEAEFCB}"/>
          </ac:spMkLst>
        </pc:spChg>
        <pc:spChg chg="mod ord">
          <ac:chgData name="Thomas Schühly" userId="fb893019dcb27e2f" providerId="LiveId" clId="{EEC3A01E-9CD1-40B4-BD26-3B80972B2DF8}" dt="2023-07-17T17:03:00.640" v="383" actId="6264"/>
          <ac:spMkLst>
            <pc:docMk/>
            <pc:sldMk cId="1094742652" sldId="568"/>
            <ac:spMk id="4" creationId="{A38F10B2-F6A7-C639-3762-919A3CC9CF71}"/>
          </ac:spMkLst>
        </pc:spChg>
        <pc:spChg chg="mod ord">
          <ac:chgData name="Thomas Schühly" userId="fb893019dcb27e2f" providerId="LiveId" clId="{EEC3A01E-9CD1-40B4-BD26-3B80972B2DF8}" dt="2023-07-17T17:03:00.640" v="383" actId="6264"/>
          <ac:spMkLst>
            <pc:docMk/>
            <pc:sldMk cId="1094742652" sldId="568"/>
            <ac:spMk id="5" creationId="{DB2DA31A-4893-A999-3666-5395DF02F2AF}"/>
          </ac:spMkLst>
        </pc:spChg>
        <pc:spChg chg="mod ord">
          <ac:chgData name="Thomas Schühly" userId="fb893019dcb27e2f" providerId="LiveId" clId="{EEC3A01E-9CD1-40B4-BD26-3B80972B2DF8}" dt="2023-07-17T17:03:00.640" v="383" actId="6264"/>
          <ac:spMkLst>
            <pc:docMk/>
            <pc:sldMk cId="1094742652" sldId="568"/>
            <ac:spMk id="6" creationId="{2BC3218A-8217-41F9-8004-3BC1C629BB81}"/>
          </ac:spMkLst>
        </pc:spChg>
        <pc:spChg chg="del">
          <ac:chgData name="Thomas Schühly" userId="fb893019dcb27e2f" providerId="LiveId" clId="{EEC3A01E-9CD1-40B4-BD26-3B80972B2DF8}" dt="2023-07-17T16:45:20.282" v="65" actId="6264"/>
          <ac:spMkLst>
            <pc:docMk/>
            <pc:sldMk cId="1094742652" sldId="568"/>
            <ac:spMk id="7" creationId="{7F36BB0D-4C9C-872B-1535-BD21EAE204C7}"/>
          </ac:spMkLst>
        </pc:spChg>
        <pc:spChg chg="add del mod">
          <ac:chgData name="Thomas Schühly" userId="fb893019dcb27e2f" providerId="LiveId" clId="{EEC3A01E-9CD1-40B4-BD26-3B80972B2DF8}" dt="2023-07-17T16:45:20.282" v="65" actId="6264"/>
          <ac:spMkLst>
            <pc:docMk/>
            <pc:sldMk cId="1094742652" sldId="568"/>
            <ac:spMk id="8" creationId="{9B5C3D69-575E-85A7-13F6-F47350196397}"/>
          </ac:spMkLst>
        </pc:spChg>
        <pc:spChg chg="add del mod ord">
          <ac:chgData name="Thomas Schühly" userId="fb893019dcb27e2f" providerId="LiveId" clId="{EEC3A01E-9CD1-40B4-BD26-3B80972B2DF8}" dt="2023-07-17T16:56:31.107" v="326" actId="6264"/>
          <ac:spMkLst>
            <pc:docMk/>
            <pc:sldMk cId="1094742652" sldId="568"/>
            <ac:spMk id="10" creationId="{5DDE3991-D8A5-406E-0014-3FA68918AA52}"/>
          </ac:spMkLst>
        </pc:spChg>
        <pc:spChg chg="add del mod ord">
          <ac:chgData name="Thomas Schühly" userId="fb893019dcb27e2f" providerId="LiveId" clId="{EEC3A01E-9CD1-40B4-BD26-3B80972B2DF8}" dt="2023-07-17T16:56:31.107" v="326" actId="6264"/>
          <ac:spMkLst>
            <pc:docMk/>
            <pc:sldMk cId="1094742652" sldId="568"/>
            <ac:spMk id="11" creationId="{C5D45E65-D64F-B0FE-42B4-68E09561B95A}"/>
          </ac:spMkLst>
        </pc:spChg>
        <pc:spChg chg="add del mod ord">
          <ac:chgData name="Thomas Schühly" userId="fb893019dcb27e2f" providerId="LiveId" clId="{EEC3A01E-9CD1-40B4-BD26-3B80972B2DF8}" dt="2023-07-17T16:56:31.107" v="326" actId="6264"/>
          <ac:spMkLst>
            <pc:docMk/>
            <pc:sldMk cId="1094742652" sldId="568"/>
            <ac:spMk id="12" creationId="{B023857F-E0D4-EB4A-ACFE-E29E530F25C0}"/>
          </ac:spMkLst>
        </pc:spChg>
        <pc:spChg chg="add del mod">
          <ac:chgData name="Thomas Schühly" userId="fb893019dcb27e2f" providerId="LiveId" clId="{EEC3A01E-9CD1-40B4-BD26-3B80972B2DF8}" dt="2023-07-17T16:56:31.107" v="326" actId="6264"/>
          <ac:spMkLst>
            <pc:docMk/>
            <pc:sldMk cId="1094742652" sldId="568"/>
            <ac:spMk id="13" creationId="{F3D04B33-065B-8A3F-FC6E-8712F31F516A}"/>
          </ac:spMkLst>
        </pc:spChg>
        <pc:spChg chg="add del mod">
          <ac:chgData name="Thomas Schühly" userId="fb893019dcb27e2f" providerId="LiveId" clId="{EEC3A01E-9CD1-40B4-BD26-3B80972B2DF8}" dt="2023-07-17T16:56:31.107" v="326" actId="6264"/>
          <ac:spMkLst>
            <pc:docMk/>
            <pc:sldMk cId="1094742652" sldId="568"/>
            <ac:spMk id="15" creationId="{C9471CDD-063B-1320-F296-2514521CF7CE}"/>
          </ac:spMkLst>
        </pc:spChg>
        <pc:spChg chg="add del mod">
          <ac:chgData name="Thomas Schühly" userId="fb893019dcb27e2f" providerId="LiveId" clId="{EEC3A01E-9CD1-40B4-BD26-3B80972B2DF8}" dt="2023-07-17T16:56:31.107" v="326" actId="6264"/>
          <ac:spMkLst>
            <pc:docMk/>
            <pc:sldMk cId="1094742652" sldId="568"/>
            <ac:spMk id="16" creationId="{34F1CCED-6D19-53C2-403B-856BED3826C7}"/>
          </ac:spMkLst>
        </pc:spChg>
        <pc:spChg chg="add del mod ord">
          <ac:chgData name="Thomas Schühly" userId="fb893019dcb27e2f" providerId="LiveId" clId="{EEC3A01E-9CD1-40B4-BD26-3B80972B2DF8}" dt="2023-07-17T17:03:00.640" v="383" actId="6264"/>
          <ac:spMkLst>
            <pc:docMk/>
            <pc:sldMk cId="1094742652" sldId="568"/>
            <ac:spMk id="17" creationId="{479B28A1-4B13-7C2F-5F6B-3E17C2AFEC0F}"/>
          </ac:spMkLst>
        </pc:spChg>
        <pc:spChg chg="add del mod ord">
          <ac:chgData name="Thomas Schühly" userId="fb893019dcb27e2f" providerId="LiveId" clId="{EEC3A01E-9CD1-40B4-BD26-3B80972B2DF8}" dt="2023-07-17T17:03:00.640" v="383" actId="6264"/>
          <ac:spMkLst>
            <pc:docMk/>
            <pc:sldMk cId="1094742652" sldId="568"/>
            <ac:spMk id="18" creationId="{B197BF2A-BD2A-58CF-A8F7-B9BDA2B8B513}"/>
          </ac:spMkLst>
        </pc:spChg>
        <pc:spChg chg="add del mod ord">
          <ac:chgData name="Thomas Schühly" userId="fb893019dcb27e2f" providerId="LiveId" clId="{EEC3A01E-9CD1-40B4-BD26-3B80972B2DF8}" dt="2023-07-17T17:03:00.640" v="383" actId="6264"/>
          <ac:spMkLst>
            <pc:docMk/>
            <pc:sldMk cId="1094742652" sldId="568"/>
            <ac:spMk id="19" creationId="{5243A3CD-75DE-3B32-ACA5-6282C7A116A2}"/>
          </ac:spMkLst>
        </pc:spChg>
        <pc:spChg chg="add del mod">
          <ac:chgData name="Thomas Schühly" userId="fb893019dcb27e2f" providerId="LiveId" clId="{EEC3A01E-9CD1-40B4-BD26-3B80972B2DF8}" dt="2023-07-17T17:03:00.640" v="383" actId="6264"/>
          <ac:spMkLst>
            <pc:docMk/>
            <pc:sldMk cId="1094742652" sldId="568"/>
            <ac:spMk id="20" creationId="{359BE852-9C26-C318-35F1-6D4837A1FFE9}"/>
          </ac:spMkLst>
        </pc:spChg>
        <pc:spChg chg="add del mod">
          <ac:chgData name="Thomas Schühly" userId="fb893019dcb27e2f" providerId="LiveId" clId="{EEC3A01E-9CD1-40B4-BD26-3B80972B2DF8}" dt="2023-07-17T17:03:00.640" v="383" actId="6264"/>
          <ac:spMkLst>
            <pc:docMk/>
            <pc:sldMk cId="1094742652" sldId="568"/>
            <ac:spMk id="21" creationId="{0F30EE83-0AAC-D54D-92D5-686F21B183AA}"/>
          </ac:spMkLst>
        </pc:spChg>
        <pc:spChg chg="add del mod">
          <ac:chgData name="Thomas Schühly" userId="fb893019dcb27e2f" providerId="LiveId" clId="{EEC3A01E-9CD1-40B4-BD26-3B80972B2DF8}" dt="2023-07-17T17:03:00.640" v="383" actId="6264"/>
          <ac:spMkLst>
            <pc:docMk/>
            <pc:sldMk cId="1094742652" sldId="568"/>
            <ac:spMk id="22" creationId="{81FCDADE-553D-3EA4-8358-F80EE039C7A9}"/>
          </ac:spMkLst>
        </pc:spChg>
        <pc:spChg chg="add mod ord">
          <ac:chgData name="Thomas Schühly" userId="fb893019dcb27e2f" providerId="LiveId" clId="{EEC3A01E-9CD1-40B4-BD26-3B80972B2DF8}" dt="2023-07-17T17:03:00.640" v="383" actId="6264"/>
          <ac:spMkLst>
            <pc:docMk/>
            <pc:sldMk cId="1094742652" sldId="568"/>
            <ac:spMk id="23" creationId="{E6A26115-9FCB-B06D-1181-6F1D2F93EB8A}"/>
          </ac:spMkLst>
        </pc:spChg>
        <pc:spChg chg="add mod ord">
          <ac:chgData name="Thomas Schühly" userId="fb893019dcb27e2f" providerId="LiveId" clId="{EEC3A01E-9CD1-40B4-BD26-3B80972B2DF8}" dt="2023-07-17T17:03:00.640" v="383" actId="6264"/>
          <ac:spMkLst>
            <pc:docMk/>
            <pc:sldMk cId="1094742652" sldId="568"/>
            <ac:spMk id="24" creationId="{641CBE5F-3C96-946D-7E87-E35E6BCFB8A2}"/>
          </ac:spMkLst>
        </pc:spChg>
        <pc:spChg chg="add mod ord">
          <ac:chgData name="Thomas Schühly" userId="fb893019dcb27e2f" providerId="LiveId" clId="{EEC3A01E-9CD1-40B4-BD26-3B80972B2DF8}" dt="2023-07-17T17:03:00.640" v="383" actId="6264"/>
          <ac:spMkLst>
            <pc:docMk/>
            <pc:sldMk cId="1094742652" sldId="568"/>
            <ac:spMk id="25" creationId="{B298E161-EF52-59EB-C450-FED6723D370A}"/>
          </ac:spMkLst>
        </pc:spChg>
      </pc:sldChg>
      <pc:sldChg chg="addSp delSp modSp mod chgLayout modNotesTx">
        <pc:chgData name="Thomas Schühly" userId="fb893019dcb27e2f" providerId="LiveId" clId="{EEC3A01E-9CD1-40B4-BD26-3B80972B2DF8}" dt="2023-08-06T10:08:41.768" v="1489" actId="20577"/>
        <pc:sldMkLst>
          <pc:docMk/>
          <pc:sldMk cId="772043639" sldId="569"/>
        </pc:sldMkLst>
        <pc:spChg chg="del">
          <ac:chgData name="Thomas Schühly" userId="fb893019dcb27e2f" providerId="LiveId" clId="{EEC3A01E-9CD1-40B4-BD26-3B80972B2DF8}" dt="2023-07-17T16:45:20.282" v="65" actId="6264"/>
          <ac:spMkLst>
            <pc:docMk/>
            <pc:sldMk cId="772043639" sldId="569"/>
            <ac:spMk id="2" creationId="{2E1E7C1E-7FC7-5881-CECD-9E5F70A6626B}"/>
          </ac:spMkLst>
        </pc:spChg>
        <pc:spChg chg="add del mod">
          <ac:chgData name="Thomas Schühly" userId="fb893019dcb27e2f" providerId="LiveId" clId="{EEC3A01E-9CD1-40B4-BD26-3B80972B2DF8}" dt="2023-07-17T16:45:20.282" v="65" actId="6264"/>
          <ac:spMkLst>
            <pc:docMk/>
            <pc:sldMk cId="772043639" sldId="569"/>
            <ac:spMk id="3" creationId="{C7EE8B30-C8CC-9A8E-1D5C-CD0E8743ADD2}"/>
          </ac:spMkLst>
        </pc:spChg>
        <pc:spChg chg="mod ord">
          <ac:chgData name="Thomas Schühly" userId="fb893019dcb27e2f" providerId="LiveId" clId="{EEC3A01E-9CD1-40B4-BD26-3B80972B2DF8}" dt="2023-07-17T17:03:00.640" v="383" actId="6264"/>
          <ac:spMkLst>
            <pc:docMk/>
            <pc:sldMk cId="772043639" sldId="569"/>
            <ac:spMk id="4" creationId="{650F7AE2-53E8-08BA-AA5A-3D39654776B3}"/>
          </ac:spMkLst>
        </pc:spChg>
        <pc:spChg chg="mod ord">
          <ac:chgData name="Thomas Schühly" userId="fb893019dcb27e2f" providerId="LiveId" clId="{EEC3A01E-9CD1-40B4-BD26-3B80972B2DF8}" dt="2023-07-17T17:03:00.640" v="383" actId="6264"/>
          <ac:spMkLst>
            <pc:docMk/>
            <pc:sldMk cId="772043639" sldId="569"/>
            <ac:spMk id="5" creationId="{9D4A79F4-D31B-6237-5882-0B9BC95A3822}"/>
          </ac:spMkLst>
        </pc:spChg>
        <pc:spChg chg="mod ord">
          <ac:chgData name="Thomas Schühly" userId="fb893019dcb27e2f" providerId="LiveId" clId="{EEC3A01E-9CD1-40B4-BD26-3B80972B2DF8}" dt="2023-07-17T17:03:00.640" v="383" actId="6264"/>
          <ac:spMkLst>
            <pc:docMk/>
            <pc:sldMk cId="772043639" sldId="569"/>
            <ac:spMk id="6" creationId="{0C5E7F5B-6AA9-5393-F876-EB9506A34393}"/>
          </ac:spMkLst>
        </pc:spChg>
        <pc:spChg chg="add del mod">
          <ac:chgData name="Thomas Schühly" userId="fb893019dcb27e2f" providerId="LiveId" clId="{EEC3A01E-9CD1-40B4-BD26-3B80972B2DF8}" dt="2023-07-17T16:45:20.282" v="65" actId="6264"/>
          <ac:spMkLst>
            <pc:docMk/>
            <pc:sldMk cId="772043639" sldId="569"/>
            <ac:spMk id="7" creationId="{42862CDB-66A4-1D91-5C08-A543AB69BE84}"/>
          </ac:spMkLst>
        </pc:spChg>
        <pc:spChg chg="add del mod">
          <ac:chgData name="Thomas Schühly" userId="fb893019dcb27e2f" providerId="LiveId" clId="{EEC3A01E-9CD1-40B4-BD26-3B80972B2DF8}" dt="2023-07-17T16:45:20.282" v="65" actId="6264"/>
          <ac:spMkLst>
            <pc:docMk/>
            <pc:sldMk cId="772043639" sldId="569"/>
            <ac:spMk id="8" creationId="{8326CF9B-A1AE-E159-73D5-35DE6807F0BA}"/>
          </ac:spMkLst>
        </pc:spChg>
        <pc:spChg chg="add del mod ord">
          <ac:chgData name="Thomas Schühly" userId="fb893019dcb27e2f" providerId="LiveId" clId="{EEC3A01E-9CD1-40B4-BD26-3B80972B2DF8}" dt="2023-07-17T16:56:31.107" v="326" actId="6264"/>
          <ac:spMkLst>
            <pc:docMk/>
            <pc:sldMk cId="772043639" sldId="569"/>
            <ac:spMk id="9" creationId="{2B3EA878-530B-7119-5120-74F2CF152B33}"/>
          </ac:spMkLst>
        </pc:spChg>
        <pc:spChg chg="add del mod ord">
          <ac:chgData name="Thomas Schühly" userId="fb893019dcb27e2f" providerId="LiveId" clId="{EEC3A01E-9CD1-40B4-BD26-3B80972B2DF8}" dt="2023-07-17T16:56:31.107" v="326" actId="6264"/>
          <ac:spMkLst>
            <pc:docMk/>
            <pc:sldMk cId="772043639" sldId="569"/>
            <ac:spMk id="10" creationId="{8D0865F6-8E77-7798-7E34-89A3DB34500B}"/>
          </ac:spMkLst>
        </pc:spChg>
        <pc:spChg chg="add del mod ord">
          <ac:chgData name="Thomas Schühly" userId="fb893019dcb27e2f" providerId="LiveId" clId="{EEC3A01E-9CD1-40B4-BD26-3B80972B2DF8}" dt="2023-07-17T16:56:31.107" v="326" actId="6264"/>
          <ac:spMkLst>
            <pc:docMk/>
            <pc:sldMk cId="772043639" sldId="569"/>
            <ac:spMk id="11" creationId="{6A8D2CEF-B7B6-7CD9-F41D-C8EF7BEBB474}"/>
          </ac:spMkLst>
        </pc:spChg>
        <pc:spChg chg="add del mod">
          <ac:chgData name="Thomas Schühly" userId="fb893019dcb27e2f" providerId="LiveId" clId="{EEC3A01E-9CD1-40B4-BD26-3B80972B2DF8}" dt="2023-07-17T16:56:31.107" v="326" actId="6264"/>
          <ac:spMkLst>
            <pc:docMk/>
            <pc:sldMk cId="772043639" sldId="569"/>
            <ac:spMk id="12" creationId="{C8BE0482-64B6-85E2-08E3-5F2D86E8CC6D}"/>
          </ac:spMkLst>
        </pc:spChg>
        <pc:spChg chg="add del mod">
          <ac:chgData name="Thomas Schühly" userId="fb893019dcb27e2f" providerId="LiveId" clId="{EEC3A01E-9CD1-40B4-BD26-3B80972B2DF8}" dt="2023-07-17T16:56:31.107" v="326" actId="6264"/>
          <ac:spMkLst>
            <pc:docMk/>
            <pc:sldMk cId="772043639" sldId="569"/>
            <ac:spMk id="13" creationId="{E9F2210C-7FB2-766A-DEBA-80B76722D0A4}"/>
          </ac:spMkLst>
        </pc:spChg>
        <pc:spChg chg="add del mod">
          <ac:chgData name="Thomas Schühly" userId="fb893019dcb27e2f" providerId="LiveId" clId="{EEC3A01E-9CD1-40B4-BD26-3B80972B2DF8}" dt="2023-07-17T16:56:31.107" v="326" actId="6264"/>
          <ac:spMkLst>
            <pc:docMk/>
            <pc:sldMk cId="772043639" sldId="569"/>
            <ac:spMk id="14" creationId="{812F6522-C345-0A92-1711-71C722041265}"/>
          </ac:spMkLst>
        </pc:spChg>
        <pc:spChg chg="add del mod ord">
          <ac:chgData name="Thomas Schühly" userId="fb893019dcb27e2f" providerId="LiveId" clId="{EEC3A01E-9CD1-40B4-BD26-3B80972B2DF8}" dt="2023-07-17T17:03:00.640" v="383" actId="6264"/>
          <ac:spMkLst>
            <pc:docMk/>
            <pc:sldMk cId="772043639" sldId="569"/>
            <ac:spMk id="15" creationId="{4DA00BEB-0DCB-7337-45E5-FB74CD66F571}"/>
          </ac:spMkLst>
        </pc:spChg>
        <pc:spChg chg="add del mod ord">
          <ac:chgData name="Thomas Schühly" userId="fb893019dcb27e2f" providerId="LiveId" clId="{EEC3A01E-9CD1-40B4-BD26-3B80972B2DF8}" dt="2023-07-17T17:03:00.640" v="383" actId="6264"/>
          <ac:spMkLst>
            <pc:docMk/>
            <pc:sldMk cId="772043639" sldId="569"/>
            <ac:spMk id="16" creationId="{4610CEF2-389F-3AF6-A3A3-159AF3FBD203}"/>
          </ac:spMkLst>
        </pc:spChg>
        <pc:spChg chg="add del mod ord">
          <ac:chgData name="Thomas Schühly" userId="fb893019dcb27e2f" providerId="LiveId" clId="{EEC3A01E-9CD1-40B4-BD26-3B80972B2DF8}" dt="2023-07-17T17:03:00.640" v="383" actId="6264"/>
          <ac:spMkLst>
            <pc:docMk/>
            <pc:sldMk cId="772043639" sldId="569"/>
            <ac:spMk id="19" creationId="{C09B8C38-A4C4-8E99-7A98-689EB1E70438}"/>
          </ac:spMkLst>
        </pc:spChg>
        <pc:spChg chg="add del mod">
          <ac:chgData name="Thomas Schühly" userId="fb893019dcb27e2f" providerId="LiveId" clId="{EEC3A01E-9CD1-40B4-BD26-3B80972B2DF8}" dt="2023-07-17T17:03:00.640" v="383" actId="6264"/>
          <ac:spMkLst>
            <pc:docMk/>
            <pc:sldMk cId="772043639" sldId="569"/>
            <ac:spMk id="20" creationId="{00C74E1E-875A-EEFB-3C25-EE5027502F9F}"/>
          </ac:spMkLst>
        </pc:spChg>
        <pc:spChg chg="add del mod">
          <ac:chgData name="Thomas Schühly" userId="fb893019dcb27e2f" providerId="LiveId" clId="{EEC3A01E-9CD1-40B4-BD26-3B80972B2DF8}" dt="2023-07-17T17:03:00.640" v="383" actId="6264"/>
          <ac:spMkLst>
            <pc:docMk/>
            <pc:sldMk cId="772043639" sldId="569"/>
            <ac:spMk id="21" creationId="{68BE7121-F41D-60C1-66A1-F5D2BC15963F}"/>
          </ac:spMkLst>
        </pc:spChg>
        <pc:spChg chg="add del mod">
          <ac:chgData name="Thomas Schühly" userId="fb893019dcb27e2f" providerId="LiveId" clId="{EEC3A01E-9CD1-40B4-BD26-3B80972B2DF8}" dt="2023-07-17T17:03:00.640" v="383" actId="6264"/>
          <ac:spMkLst>
            <pc:docMk/>
            <pc:sldMk cId="772043639" sldId="569"/>
            <ac:spMk id="22" creationId="{949E050E-9A93-1310-1F37-5E7B097A9E15}"/>
          </ac:spMkLst>
        </pc:spChg>
        <pc:spChg chg="add mod ord">
          <ac:chgData name="Thomas Schühly" userId="fb893019dcb27e2f" providerId="LiveId" clId="{EEC3A01E-9CD1-40B4-BD26-3B80972B2DF8}" dt="2023-07-17T17:03:00.640" v="383" actId="6264"/>
          <ac:spMkLst>
            <pc:docMk/>
            <pc:sldMk cId="772043639" sldId="569"/>
            <ac:spMk id="23" creationId="{91C5E5D5-38D1-2C06-D7DE-C0037AABF249}"/>
          </ac:spMkLst>
        </pc:spChg>
        <pc:spChg chg="add mod ord">
          <ac:chgData name="Thomas Schühly" userId="fb893019dcb27e2f" providerId="LiveId" clId="{EEC3A01E-9CD1-40B4-BD26-3B80972B2DF8}" dt="2023-07-17T17:03:00.640" v="383" actId="6264"/>
          <ac:spMkLst>
            <pc:docMk/>
            <pc:sldMk cId="772043639" sldId="569"/>
            <ac:spMk id="24" creationId="{5B3B6AD1-4F16-DB07-9E0A-1A368449DFD4}"/>
          </ac:spMkLst>
        </pc:spChg>
        <pc:spChg chg="add mod ord">
          <ac:chgData name="Thomas Schühly" userId="fb893019dcb27e2f" providerId="LiveId" clId="{EEC3A01E-9CD1-40B4-BD26-3B80972B2DF8}" dt="2023-07-17T17:03:00.640" v="383" actId="6264"/>
          <ac:spMkLst>
            <pc:docMk/>
            <pc:sldMk cId="772043639" sldId="569"/>
            <ac:spMk id="25" creationId="{3A4C69F3-F097-5584-2DBA-87C8C932E512}"/>
          </ac:spMkLst>
        </pc:spChg>
      </pc:sldChg>
      <pc:sldChg chg="addSp delSp modSp mod modClrScheme chgLayout modNotesTx">
        <pc:chgData name="Thomas Schühly" userId="fb893019dcb27e2f" providerId="LiveId" clId="{EEC3A01E-9CD1-40B4-BD26-3B80972B2DF8}" dt="2023-08-06T10:05:47.593" v="1470"/>
        <pc:sldMkLst>
          <pc:docMk/>
          <pc:sldMk cId="685782029" sldId="570"/>
        </pc:sldMkLst>
        <pc:spChg chg="add del mod">
          <ac:chgData name="Thomas Schühly" userId="fb893019dcb27e2f" providerId="LiveId" clId="{EEC3A01E-9CD1-40B4-BD26-3B80972B2DF8}" dt="2023-07-17T16:45:20.282" v="65" actId="6264"/>
          <ac:spMkLst>
            <pc:docMk/>
            <pc:sldMk cId="685782029" sldId="570"/>
            <ac:spMk id="2" creationId="{709CE575-50B3-851C-8ACF-C3083C753917}"/>
          </ac:spMkLst>
        </pc:spChg>
        <pc:spChg chg="add del mod">
          <ac:chgData name="Thomas Schühly" userId="fb893019dcb27e2f" providerId="LiveId" clId="{EEC3A01E-9CD1-40B4-BD26-3B80972B2DF8}" dt="2023-07-17T16:45:20.282" v="65" actId="6264"/>
          <ac:spMkLst>
            <pc:docMk/>
            <pc:sldMk cId="685782029" sldId="570"/>
            <ac:spMk id="3" creationId="{C046111F-F251-5AD9-2786-22F192CAA405}"/>
          </ac:spMkLst>
        </pc:spChg>
        <pc:spChg chg="mod ord">
          <ac:chgData name="Thomas Schühly" userId="fb893019dcb27e2f" providerId="LiveId" clId="{EEC3A01E-9CD1-40B4-BD26-3B80972B2DF8}" dt="2023-07-24T08:31:48.128" v="828" actId="700"/>
          <ac:spMkLst>
            <pc:docMk/>
            <pc:sldMk cId="685782029" sldId="570"/>
            <ac:spMk id="4" creationId="{CE911015-7797-237D-E724-FE9640EE497C}"/>
          </ac:spMkLst>
        </pc:spChg>
        <pc:spChg chg="mod ord">
          <ac:chgData name="Thomas Schühly" userId="fb893019dcb27e2f" providerId="LiveId" clId="{EEC3A01E-9CD1-40B4-BD26-3B80972B2DF8}" dt="2023-07-24T08:31:48.128" v="828" actId="700"/>
          <ac:spMkLst>
            <pc:docMk/>
            <pc:sldMk cId="685782029" sldId="570"/>
            <ac:spMk id="5" creationId="{CB5C1685-AE7F-13CE-6BAE-5D79FFCD0412}"/>
          </ac:spMkLst>
        </pc:spChg>
        <pc:spChg chg="mod ord">
          <ac:chgData name="Thomas Schühly" userId="fb893019dcb27e2f" providerId="LiveId" clId="{EEC3A01E-9CD1-40B4-BD26-3B80972B2DF8}" dt="2023-07-24T08:31:48.128" v="828" actId="700"/>
          <ac:spMkLst>
            <pc:docMk/>
            <pc:sldMk cId="685782029" sldId="570"/>
            <ac:spMk id="6" creationId="{2AEEE861-26D1-FA40-C962-3F59390ED57C}"/>
          </ac:spMkLst>
        </pc:spChg>
        <pc:spChg chg="add del mod">
          <ac:chgData name="Thomas Schühly" userId="fb893019dcb27e2f" providerId="LiveId" clId="{EEC3A01E-9CD1-40B4-BD26-3B80972B2DF8}" dt="2023-07-17T16:45:20.282" v="65" actId="6264"/>
          <ac:spMkLst>
            <pc:docMk/>
            <pc:sldMk cId="685782029" sldId="570"/>
            <ac:spMk id="7" creationId="{79DC5AB3-F8AA-C7D9-C6E6-E3BA359EEE0B}"/>
          </ac:spMkLst>
        </pc:spChg>
        <pc:spChg chg="add del mod ord">
          <ac:chgData name="Thomas Schühly" userId="fb893019dcb27e2f" providerId="LiveId" clId="{EEC3A01E-9CD1-40B4-BD26-3B80972B2DF8}" dt="2023-07-17T16:56:31.107" v="326" actId="6264"/>
          <ac:spMkLst>
            <pc:docMk/>
            <pc:sldMk cId="685782029" sldId="570"/>
            <ac:spMk id="8" creationId="{D9EF30ED-6E4A-5281-6C5F-AEFB33805C07}"/>
          </ac:spMkLst>
        </pc:spChg>
        <pc:spChg chg="add del mod ord">
          <ac:chgData name="Thomas Schühly" userId="fb893019dcb27e2f" providerId="LiveId" clId="{EEC3A01E-9CD1-40B4-BD26-3B80972B2DF8}" dt="2023-07-17T16:56:31.107" v="326" actId="6264"/>
          <ac:spMkLst>
            <pc:docMk/>
            <pc:sldMk cId="685782029" sldId="570"/>
            <ac:spMk id="10" creationId="{45012188-9CD2-B495-6195-2613D22F0D27}"/>
          </ac:spMkLst>
        </pc:spChg>
        <pc:spChg chg="add del mod ord">
          <ac:chgData name="Thomas Schühly" userId="fb893019dcb27e2f" providerId="LiveId" clId="{EEC3A01E-9CD1-40B4-BD26-3B80972B2DF8}" dt="2023-07-17T16:56:31.107" v="326" actId="6264"/>
          <ac:spMkLst>
            <pc:docMk/>
            <pc:sldMk cId="685782029" sldId="570"/>
            <ac:spMk id="11" creationId="{1447F87F-6CE1-0AAC-95FA-047363F35710}"/>
          </ac:spMkLst>
        </pc:spChg>
        <pc:spChg chg="add del mod">
          <ac:chgData name="Thomas Schühly" userId="fb893019dcb27e2f" providerId="LiveId" clId="{EEC3A01E-9CD1-40B4-BD26-3B80972B2DF8}" dt="2023-07-17T16:56:31.107" v="326" actId="6264"/>
          <ac:spMkLst>
            <pc:docMk/>
            <pc:sldMk cId="685782029" sldId="570"/>
            <ac:spMk id="12" creationId="{FAE091E9-1A29-4B41-7FF5-8EF85CE45D96}"/>
          </ac:spMkLst>
        </pc:spChg>
        <pc:spChg chg="add del mod">
          <ac:chgData name="Thomas Schühly" userId="fb893019dcb27e2f" providerId="LiveId" clId="{EEC3A01E-9CD1-40B4-BD26-3B80972B2DF8}" dt="2023-07-17T16:56:31.107" v="326" actId="6264"/>
          <ac:spMkLst>
            <pc:docMk/>
            <pc:sldMk cId="685782029" sldId="570"/>
            <ac:spMk id="13" creationId="{D964A6FB-A154-BC29-17F3-B40B7FAB80FD}"/>
          </ac:spMkLst>
        </pc:spChg>
        <pc:spChg chg="add del mod">
          <ac:chgData name="Thomas Schühly" userId="fb893019dcb27e2f" providerId="LiveId" clId="{EEC3A01E-9CD1-40B4-BD26-3B80972B2DF8}" dt="2023-07-17T16:56:31.107" v="326" actId="6264"/>
          <ac:spMkLst>
            <pc:docMk/>
            <pc:sldMk cId="685782029" sldId="570"/>
            <ac:spMk id="14" creationId="{5C08C224-059C-287E-187E-46E2BB3B39F5}"/>
          </ac:spMkLst>
        </pc:spChg>
        <pc:spChg chg="add del mod ord">
          <ac:chgData name="Thomas Schühly" userId="fb893019dcb27e2f" providerId="LiveId" clId="{EEC3A01E-9CD1-40B4-BD26-3B80972B2DF8}" dt="2023-07-17T17:03:00.640" v="383" actId="6264"/>
          <ac:spMkLst>
            <pc:docMk/>
            <pc:sldMk cId="685782029" sldId="570"/>
            <ac:spMk id="15" creationId="{5D7009B6-477E-A0ED-0CDB-56ED865F3118}"/>
          </ac:spMkLst>
        </pc:spChg>
        <pc:spChg chg="add del mod ord">
          <ac:chgData name="Thomas Schühly" userId="fb893019dcb27e2f" providerId="LiveId" clId="{EEC3A01E-9CD1-40B4-BD26-3B80972B2DF8}" dt="2023-07-17T17:03:00.640" v="383" actId="6264"/>
          <ac:spMkLst>
            <pc:docMk/>
            <pc:sldMk cId="685782029" sldId="570"/>
            <ac:spMk id="16" creationId="{F66B340B-B02B-608D-9B9A-62F8AA388CC1}"/>
          </ac:spMkLst>
        </pc:spChg>
        <pc:spChg chg="add del mod ord">
          <ac:chgData name="Thomas Schühly" userId="fb893019dcb27e2f" providerId="LiveId" clId="{EEC3A01E-9CD1-40B4-BD26-3B80972B2DF8}" dt="2023-07-17T17:03:00.640" v="383" actId="6264"/>
          <ac:spMkLst>
            <pc:docMk/>
            <pc:sldMk cId="685782029" sldId="570"/>
            <ac:spMk id="17" creationId="{1002D41E-9D5F-0671-F55B-0B13555F8CD3}"/>
          </ac:spMkLst>
        </pc:spChg>
        <pc:spChg chg="add del mod">
          <ac:chgData name="Thomas Schühly" userId="fb893019dcb27e2f" providerId="LiveId" clId="{EEC3A01E-9CD1-40B4-BD26-3B80972B2DF8}" dt="2023-07-17T17:03:00.640" v="383" actId="6264"/>
          <ac:spMkLst>
            <pc:docMk/>
            <pc:sldMk cId="685782029" sldId="570"/>
            <ac:spMk id="18" creationId="{DB82447C-8178-99AD-0881-9D7664ED8107}"/>
          </ac:spMkLst>
        </pc:spChg>
        <pc:spChg chg="add del mod">
          <ac:chgData name="Thomas Schühly" userId="fb893019dcb27e2f" providerId="LiveId" clId="{EEC3A01E-9CD1-40B4-BD26-3B80972B2DF8}" dt="2023-07-17T17:03:00.640" v="383" actId="6264"/>
          <ac:spMkLst>
            <pc:docMk/>
            <pc:sldMk cId="685782029" sldId="570"/>
            <ac:spMk id="19" creationId="{D635C4AC-9BEC-DA5D-FA11-EDA8DF45C9EC}"/>
          </ac:spMkLst>
        </pc:spChg>
        <pc:spChg chg="add del mod">
          <ac:chgData name="Thomas Schühly" userId="fb893019dcb27e2f" providerId="LiveId" clId="{EEC3A01E-9CD1-40B4-BD26-3B80972B2DF8}" dt="2023-07-17T17:03:00.640" v="383" actId="6264"/>
          <ac:spMkLst>
            <pc:docMk/>
            <pc:sldMk cId="685782029" sldId="570"/>
            <ac:spMk id="20" creationId="{0A25F8A9-75A9-16D3-8910-20620B12F4DA}"/>
          </ac:spMkLst>
        </pc:spChg>
        <pc:spChg chg="add del mod ord">
          <ac:chgData name="Thomas Schühly" userId="fb893019dcb27e2f" providerId="LiveId" clId="{EEC3A01E-9CD1-40B4-BD26-3B80972B2DF8}" dt="2023-07-24T08:31:48.128" v="828" actId="700"/>
          <ac:spMkLst>
            <pc:docMk/>
            <pc:sldMk cId="685782029" sldId="570"/>
            <ac:spMk id="21" creationId="{70E935CF-0043-1162-096A-D1ADD17BE8A6}"/>
          </ac:spMkLst>
        </pc:spChg>
        <pc:spChg chg="add del mod ord">
          <ac:chgData name="Thomas Schühly" userId="fb893019dcb27e2f" providerId="LiveId" clId="{EEC3A01E-9CD1-40B4-BD26-3B80972B2DF8}" dt="2023-07-24T08:31:48.128" v="828" actId="700"/>
          <ac:spMkLst>
            <pc:docMk/>
            <pc:sldMk cId="685782029" sldId="570"/>
            <ac:spMk id="22" creationId="{1D4EE841-093E-46FB-ABA2-6C354F0E7B86}"/>
          </ac:spMkLst>
        </pc:spChg>
        <pc:spChg chg="add del mod ord">
          <ac:chgData name="Thomas Schühly" userId="fb893019dcb27e2f" providerId="LiveId" clId="{EEC3A01E-9CD1-40B4-BD26-3B80972B2DF8}" dt="2023-07-24T08:31:48.128" v="828" actId="700"/>
          <ac:spMkLst>
            <pc:docMk/>
            <pc:sldMk cId="685782029" sldId="570"/>
            <ac:spMk id="23" creationId="{13CB11C4-6C6B-2A19-F77D-407CFDE60E14}"/>
          </ac:spMkLst>
        </pc:spChg>
        <pc:picChg chg="mod">
          <ac:chgData name="Thomas Schühly" userId="fb893019dcb27e2f" providerId="LiveId" clId="{EEC3A01E-9CD1-40B4-BD26-3B80972B2DF8}" dt="2023-08-01T18:45:20.366" v="1226" actId="1076"/>
          <ac:picMkLst>
            <pc:docMk/>
            <pc:sldMk cId="685782029" sldId="570"/>
            <ac:picMk id="9" creationId="{4F5219B8-6C82-2680-5EC7-2A351B64CB45}"/>
          </ac:picMkLst>
        </pc:picChg>
      </pc:sldChg>
      <pc:sldChg chg="addSp delSp modSp mod modClrScheme chgLayout modNotesTx">
        <pc:chgData name="Thomas Schühly" userId="fb893019dcb27e2f" providerId="LiveId" clId="{EEC3A01E-9CD1-40B4-BD26-3B80972B2DF8}" dt="2023-08-06T10:07:26.091" v="1478"/>
        <pc:sldMkLst>
          <pc:docMk/>
          <pc:sldMk cId="1781189382" sldId="571"/>
        </pc:sldMkLst>
        <pc:spChg chg="add del mod ord">
          <ac:chgData name="Thomas Schühly" userId="fb893019dcb27e2f" providerId="LiveId" clId="{EEC3A01E-9CD1-40B4-BD26-3B80972B2DF8}" dt="2023-07-17T16:56:31.107" v="326" actId="6264"/>
          <ac:spMkLst>
            <pc:docMk/>
            <pc:sldMk cId="1781189382" sldId="571"/>
            <ac:spMk id="2" creationId="{C9019D0F-9FB0-9ECE-AF2D-B9A657D01F74}"/>
          </ac:spMkLst>
        </pc:spChg>
        <pc:spChg chg="add del mod ord">
          <ac:chgData name="Thomas Schühly" userId="fb893019dcb27e2f" providerId="LiveId" clId="{EEC3A01E-9CD1-40B4-BD26-3B80972B2DF8}" dt="2023-07-17T16:56:31.107" v="326" actId="6264"/>
          <ac:spMkLst>
            <pc:docMk/>
            <pc:sldMk cId="1781189382" sldId="571"/>
            <ac:spMk id="3" creationId="{F01B2B37-A168-66B2-17DA-4B2091898074}"/>
          </ac:spMkLst>
        </pc:spChg>
        <pc:spChg chg="add del mod ord">
          <ac:chgData name="Thomas Schühly" userId="fb893019dcb27e2f" providerId="LiveId" clId="{EEC3A01E-9CD1-40B4-BD26-3B80972B2DF8}" dt="2023-07-17T16:56:31.107" v="326" actId="6264"/>
          <ac:spMkLst>
            <pc:docMk/>
            <pc:sldMk cId="1781189382" sldId="571"/>
            <ac:spMk id="4" creationId="{7B70A9F1-4A04-C2E9-839D-3BF2DBC59EDA}"/>
          </ac:spMkLst>
        </pc:spChg>
        <pc:spChg chg="add del mod ord">
          <ac:chgData name="Thomas Schühly" userId="fb893019dcb27e2f" providerId="LiveId" clId="{EEC3A01E-9CD1-40B4-BD26-3B80972B2DF8}" dt="2023-07-17T17:03:00.640" v="383" actId="6264"/>
          <ac:spMkLst>
            <pc:docMk/>
            <pc:sldMk cId="1781189382" sldId="571"/>
            <ac:spMk id="5" creationId="{972903EC-90B9-F9BF-6B52-D19FCF1E0B4A}"/>
          </ac:spMkLst>
        </pc:spChg>
        <pc:spChg chg="add del mod ord">
          <ac:chgData name="Thomas Schühly" userId="fb893019dcb27e2f" providerId="LiveId" clId="{EEC3A01E-9CD1-40B4-BD26-3B80972B2DF8}" dt="2023-07-17T17:03:00.640" v="383" actId="6264"/>
          <ac:spMkLst>
            <pc:docMk/>
            <pc:sldMk cId="1781189382" sldId="571"/>
            <ac:spMk id="6" creationId="{8E911616-9670-36FD-8BBD-4ACC38715567}"/>
          </ac:spMkLst>
        </pc:spChg>
        <pc:spChg chg="add del mod ord">
          <ac:chgData name="Thomas Schühly" userId="fb893019dcb27e2f" providerId="LiveId" clId="{EEC3A01E-9CD1-40B4-BD26-3B80972B2DF8}" dt="2023-07-17T17:03:00.640" v="383" actId="6264"/>
          <ac:spMkLst>
            <pc:docMk/>
            <pc:sldMk cId="1781189382" sldId="571"/>
            <ac:spMk id="7" creationId="{6D091264-8ADA-B212-E4A2-953035A3CAFE}"/>
          </ac:spMkLst>
        </pc:spChg>
        <pc:spChg chg="mod ord">
          <ac:chgData name="Thomas Schühly" userId="fb893019dcb27e2f" providerId="LiveId" clId="{EEC3A01E-9CD1-40B4-BD26-3B80972B2DF8}" dt="2023-07-17T17:07:48.360" v="414" actId="700"/>
          <ac:spMkLst>
            <pc:docMk/>
            <pc:sldMk cId="1781189382" sldId="571"/>
            <ac:spMk id="8" creationId="{B01F348C-DE7A-FE33-EC88-A1BB201623DC}"/>
          </ac:spMkLst>
        </pc:spChg>
        <pc:spChg chg="mod ord">
          <ac:chgData name="Thomas Schühly" userId="fb893019dcb27e2f" providerId="LiveId" clId="{EEC3A01E-9CD1-40B4-BD26-3B80972B2DF8}" dt="2023-07-17T17:07:48.360" v="414" actId="700"/>
          <ac:spMkLst>
            <pc:docMk/>
            <pc:sldMk cId="1781189382" sldId="571"/>
            <ac:spMk id="9" creationId="{27C3E606-DCBE-B473-A465-843B4EBC958D}"/>
          </ac:spMkLst>
        </pc:spChg>
        <pc:spChg chg="mod ord">
          <ac:chgData name="Thomas Schühly" userId="fb893019dcb27e2f" providerId="LiveId" clId="{EEC3A01E-9CD1-40B4-BD26-3B80972B2DF8}" dt="2023-07-17T17:07:48.360" v="414" actId="700"/>
          <ac:spMkLst>
            <pc:docMk/>
            <pc:sldMk cId="1781189382" sldId="571"/>
            <ac:spMk id="10" creationId="{CBFAF1FC-DAE7-DB9D-0AB6-11FB7EC18F05}"/>
          </ac:spMkLst>
        </pc:spChg>
        <pc:spChg chg="add del mod">
          <ac:chgData name="Thomas Schühly" userId="fb893019dcb27e2f" providerId="LiveId" clId="{EEC3A01E-9CD1-40B4-BD26-3B80972B2DF8}" dt="2023-07-17T17:03:00.640" v="383" actId="6264"/>
          <ac:spMkLst>
            <pc:docMk/>
            <pc:sldMk cId="1781189382" sldId="571"/>
            <ac:spMk id="11" creationId="{F3CFC583-AA85-1772-6ABC-AB56DF1FA6C9}"/>
          </ac:spMkLst>
        </pc:spChg>
        <pc:spChg chg="add del mod">
          <ac:chgData name="Thomas Schühly" userId="fb893019dcb27e2f" providerId="LiveId" clId="{EEC3A01E-9CD1-40B4-BD26-3B80972B2DF8}" dt="2023-07-17T17:03:00.640" v="383" actId="6264"/>
          <ac:spMkLst>
            <pc:docMk/>
            <pc:sldMk cId="1781189382" sldId="571"/>
            <ac:spMk id="12" creationId="{426E7FCC-9871-B94C-9EA1-C8A4202B526C}"/>
          </ac:spMkLst>
        </pc:spChg>
        <pc:spChg chg="add del mod">
          <ac:chgData name="Thomas Schühly" userId="fb893019dcb27e2f" providerId="LiveId" clId="{EEC3A01E-9CD1-40B4-BD26-3B80972B2DF8}" dt="2023-07-17T17:03:00.640" v="383" actId="6264"/>
          <ac:spMkLst>
            <pc:docMk/>
            <pc:sldMk cId="1781189382" sldId="571"/>
            <ac:spMk id="13" creationId="{C5DE9FC7-7DEA-BA75-7022-6FD4D37C9662}"/>
          </ac:spMkLst>
        </pc:spChg>
        <pc:spChg chg="add del mod ord">
          <ac:chgData name="Thomas Schühly" userId="fb893019dcb27e2f" providerId="LiveId" clId="{EEC3A01E-9CD1-40B4-BD26-3B80972B2DF8}" dt="2023-07-17T17:07:48.360" v="414" actId="700"/>
          <ac:spMkLst>
            <pc:docMk/>
            <pc:sldMk cId="1781189382" sldId="571"/>
            <ac:spMk id="16" creationId="{6A715362-4D65-4513-DE68-10CD647C3E53}"/>
          </ac:spMkLst>
        </pc:spChg>
        <pc:spChg chg="add del mod ord">
          <ac:chgData name="Thomas Schühly" userId="fb893019dcb27e2f" providerId="LiveId" clId="{EEC3A01E-9CD1-40B4-BD26-3B80972B2DF8}" dt="2023-07-17T17:07:48.360" v="414" actId="700"/>
          <ac:spMkLst>
            <pc:docMk/>
            <pc:sldMk cId="1781189382" sldId="571"/>
            <ac:spMk id="17" creationId="{4E3FE77E-D4AC-DE70-2630-E7316F122449}"/>
          </ac:spMkLst>
        </pc:spChg>
        <pc:spChg chg="add del mod ord">
          <ac:chgData name="Thomas Schühly" userId="fb893019dcb27e2f" providerId="LiveId" clId="{EEC3A01E-9CD1-40B4-BD26-3B80972B2DF8}" dt="2023-07-17T17:07:48.360" v="414" actId="700"/>
          <ac:spMkLst>
            <pc:docMk/>
            <pc:sldMk cId="1781189382" sldId="571"/>
            <ac:spMk id="18" creationId="{CD6C48FF-FCB5-8A69-B9E7-28301AE5EE97}"/>
          </ac:spMkLst>
        </pc:spChg>
      </pc:sldChg>
      <pc:sldChg chg="addSp delSp modSp mod modClrScheme chgLayout modNotesTx">
        <pc:chgData name="Thomas Schühly" userId="fb893019dcb27e2f" providerId="LiveId" clId="{EEC3A01E-9CD1-40B4-BD26-3B80972B2DF8}" dt="2023-08-06T10:08:32.220" v="1487" actId="20577"/>
        <pc:sldMkLst>
          <pc:docMk/>
          <pc:sldMk cId="1933709863" sldId="572"/>
        </pc:sldMkLst>
        <pc:spChg chg="add del mod">
          <ac:chgData name="Thomas Schühly" userId="fb893019dcb27e2f" providerId="LiveId" clId="{EEC3A01E-9CD1-40B4-BD26-3B80972B2DF8}" dt="2023-07-17T16:45:20.282" v="65" actId="6264"/>
          <ac:spMkLst>
            <pc:docMk/>
            <pc:sldMk cId="1933709863" sldId="572"/>
            <ac:spMk id="2" creationId="{1B1287BA-4D4C-EF6B-1104-3458B9AC078E}"/>
          </ac:spMkLst>
        </pc:spChg>
        <pc:spChg chg="add del mod">
          <ac:chgData name="Thomas Schühly" userId="fb893019dcb27e2f" providerId="LiveId" clId="{EEC3A01E-9CD1-40B4-BD26-3B80972B2DF8}" dt="2023-07-17T16:45:20.282" v="65" actId="6264"/>
          <ac:spMkLst>
            <pc:docMk/>
            <pc:sldMk cId="1933709863" sldId="572"/>
            <ac:spMk id="3" creationId="{ADA28CDE-0B27-0B1A-80CA-9408EE701B10}"/>
          </ac:spMkLst>
        </pc:spChg>
        <pc:spChg chg="mod ord">
          <ac:chgData name="Thomas Schühly" userId="fb893019dcb27e2f" providerId="LiveId" clId="{EEC3A01E-9CD1-40B4-BD26-3B80972B2DF8}" dt="2023-08-02T09:58:00.317" v="1285" actId="700"/>
          <ac:spMkLst>
            <pc:docMk/>
            <pc:sldMk cId="1933709863" sldId="572"/>
            <ac:spMk id="4" creationId="{31487345-6EEE-2141-1B79-07FE66BB7B6E}"/>
          </ac:spMkLst>
        </pc:spChg>
        <pc:spChg chg="mod ord">
          <ac:chgData name="Thomas Schühly" userId="fb893019dcb27e2f" providerId="LiveId" clId="{EEC3A01E-9CD1-40B4-BD26-3B80972B2DF8}" dt="2023-08-02T09:58:00.317" v="1285" actId="700"/>
          <ac:spMkLst>
            <pc:docMk/>
            <pc:sldMk cId="1933709863" sldId="572"/>
            <ac:spMk id="5" creationId="{1E536199-1AB1-845A-A314-8D55F06FB58B}"/>
          </ac:spMkLst>
        </pc:spChg>
        <pc:spChg chg="mod ord">
          <ac:chgData name="Thomas Schühly" userId="fb893019dcb27e2f" providerId="LiveId" clId="{EEC3A01E-9CD1-40B4-BD26-3B80972B2DF8}" dt="2023-08-02T09:58:00.317" v="1285" actId="700"/>
          <ac:spMkLst>
            <pc:docMk/>
            <pc:sldMk cId="1933709863" sldId="572"/>
            <ac:spMk id="6" creationId="{0C100196-944C-921A-ED3A-EBE37E186BE0}"/>
          </ac:spMkLst>
        </pc:spChg>
        <pc:spChg chg="add del mod">
          <ac:chgData name="Thomas Schühly" userId="fb893019dcb27e2f" providerId="LiveId" clId="{EEC3A01E-9CD1-40B4-BD26-3B80972B2DF8}" dt="2023-07-17T16:45:20.282" v="65" actId="6264"/>
          <ac:spMkLst>
            <pc:docMk/>
            <pc:sldMk cId="1933709863" sldId="572"/>
            <ac:spMk id="7" creationId="{C0671C63-AB02-4A1E-1765-F670E11BB7C4}"/>
          </ac:spMkLst>
        </pc:spChg>
        <pc:spChg chg="add del mod ord">
          <ac:chgData name="Thomas Schühly" userId="fb893019dcb27e2f" providerId="LiveId" clId="{EEC3A01E-9CD1-40B4-BD26-3B80972B2DF8}" dt="2023-07-17T16:56:31.107" v="326" actId="6264"/>
          <ac:spMkLst>
            <pc:docMk/>
            <pc:sldMk cId="1933709863" sldId="572"/>
            <ac:spMk id="8" creationId="{6774F043-5BAB-4497-A6B8-E88A46030D11}"/>
          </ac:spMkLst>
        </pc:spChg>
        <pc:spChg chg="add del mod ord">
          <ac:chgData name="Thomas Schühly" userId="fb893019dcb27e2f" providerId="LiveId" clId="{EEC3A01E-9CD1-40B4-BD26-3B80972B2DF8}" dt="2023-07-17T16:56:31.107" v="326" actId="6264"/>
          <ac:spMkLst>
            <pc:docMk/>
            <pc:sldMk cId="1933709863" sldId="572"/>
            <ac:spMk id="10" creationId="{0BD2FD3D-4AA1-14B0-677D-74C225DC63B4}"/>
          </ac:spMkLst>
        </pc:spChg>
        <pc:spChg chg="add del mod ord">
          <ac:chgData name="Thomas Schühly" userId="fb893019dcb27e2f" providerId="LiveId" clId="{EEC3A01E-9CD1-40B4-BD26-3B80972B2DF8}" dt="2023-07-17T16:56:31.107" v="326" actId="6264"/>
          <ac:spMkLst>
            <pc:docMk/>
            <pc:sldMk cId="1933709863" sldId="572"/>
            <ac:spMk id="11" creationId="{C22271F1-695C-3AA9-B688-F77C7C3FB430}"/>
          </ac:spMkLst>
        </pc:spChg>
        <pc:spChg chg="add del mod">
          <ac:chgData name="Thomas Schühly" userId="fb893019dcb27e2f" providerId="LiveId" clId="{EEC3A01E-9CD1-40B4-BD26-3B80972B2DF8}" dt="2023-07-17T16:56:31.107" v="326" actId="6264"/>
          <ac:spMkLst>
            <pc:docMk/>
            <pc:sldMk cId="1933709863" sldId="572"/>
            <ac:spMk id="12" creationId="{39EB6F34-7ACE-AB2A-8CFF-F238ED91ECA8}"/>
          </ac:spMkLst>
        </pc:spChg>
        <pc:spChg chg="add del mod">
          <ac:chgData name="Thomas Schühly" userId="fb893019dcb27e2f" providerId="LiveId" clId="{EEC3A01E-9CD1-40B4-BD26-3B80972B2DF8}" dt="2023-07-17T16:56:31.107" v="326" actId="6264"/>
          <ac:spMkLst>
            <pc:docMk/>
            <pc:sldMk cId="1933709863" sldId="572"/>
            <ac:spMk id="13" creationId="{1CD1424A-8D22-7C9E-B888-3757B9976C17}"/>
          </ac:spMkLst>
        </pc:spChg>
        <pc:spChg chg="add del mod">
          <ac:chgData name="Thomas Schühly" userId="fb893019dcb27e2f" providerId="LiveId" clId="{EEC3A01E-9CD1-40B4-BD26-3B80972B2DF8}" dt="2023-07-17T16:56:31.107" v="326" actId="6264"/>
          <ac:spMkLst>
            <pc:docMk/>
            <pc:sldMk cId="1933709863" sldId="572"/>
            <ac:spMk id="14" creationId="{38E88167-330F-94BC-3743-832E5BF1FA8A}"/>
          </ac:spMkLst>
        </pc:spChg>
        <pc:spChg chg="add del mod ord">
          <ac:chgData name="Thomas Schühly" userId="fb893019dcb27e2f" providerId="LiveId" clId="{EEC3A01E-9CD1-40B4-BD26-3B80972B2DF8}" dt="2023-07-17T17:03:00.640" v="383" actId="6264"/>
          <ac:spMkLst>
            <pc:docMk/>
            <pc:sldMk cId="1933709863" sldId="572"/>
            <ac:spMk id="15" creationId="{5D47479D-22BA-A006-2BB8-E99A3A7A175C}"/>
          </ac:spMkLst>
        </pc:spChg>
        <pc:spChg chg="add del mod ord">
          <ac:chgData name="Thomas Schühly" userId="fb893019dcb27e2f" providerId="LiveId" clId="{EEC3A01E-9CD1-40B4-BD26-3B80972B2DF8}" dt="2023-07-17T17:03:00.640" v="383" actId="6264"/>
          <ac:spMkLst>
            <pc:docMk/>
            <pc:sldMk cId="1933709863" sldId="572"/>
            <ac:spMk id="16" creationId="{791AECE7-9FA8-D3F7-4F3D-AF254741E6B1}"/>
          </ac:spMkLst>
        </pc:spChg>
        <pc:spChg chg="add del mod ord">
          <ac:chgData name="Thomas Schühly" userId="fb893019dcb27e2f" providerId="LiveId" clId="{EEC3A01E-9CD1-40B4-BD26-3B80972B2DF8}" dt="2023-07-17T17:03:00.640" v="383" actId="6264"/>
          <ac:spMkLst>
            <pc:docMk/>
            <pc:sldMk cId="1933709863" sldId="572"/>
            <ac:spMk id="17" creationId="{64E52272-E71F-563C-782C-2A0DFF45369F}"/>
          </ac:spMkLst>
        </pc:spChg>
        <pc:spChg chg="add del mod">
          <ac:chgData name="Thomas Schühly" userId="fb893019dcb27e2f" providerId="LiveId" clId="{EEC3A01E-9CD1-40B4-BD26-3B80972B2DF8}" dt="2023-07-17T17:03:00.640" v="383" actId="6264"/>
          <ac:spMkLst>
            <pc:docMk/>
            <pc:sldMk cId="1933709863" sldId="572"/>
            <ac:spMk id="18" creationId="{D7EB56D7-867A-507E-0616-5F5961379110}"/>
          </ac:spMkLst>
        </pc:spChg>
        <pc:spChg chg="add del mod">
          <ac:chgData name="Thomas Schühly" userId="fb893019dcb27e2f" providerId="LiveId" clId="{EEC3A01E-9CD1-40B4-BD26-3B80972B2DF8}" dt="2023-07-17T17:03:00.640" v="383" actId="6264"/>
          <ac:spMkLst>
            <pc:docMk/>
            <pc:sldMk cId="1933709863" sldId="572"/>
            <ac:spMk id="19" creationId="{173BB567-DCE1-3219-1E0A-EAFF0C506F09}"/>
          </ac:spMkLst>
        </pc:spChg>
        <pc:spChg chg="add del mod">
          <ac:chgData name="Thomas Schühly" userId="fb893019dcb27e2f" providerId="LiveId" clId="{EEC3A01E-9CD1-40B4-BD26-3B80972B2DF8}" dt="2023-07-17T17:03:00.640" v="383" actId="6264"/>
          <ac:spMkLst>
            <pc:docMk/>
            <pc:sldMk cId="1933709863" sldId="572"/>
            <ac:spMk id="20" creationId="{F976ED26-0916-9FFA-8AAC-99316EA164E5}"/>
          </ac:spMkLst>
        </pc:spChg>
        <pc:spChg chg="add del mod ord">
          <ac:chgData name="Thomas Schühly" userId="fb893019dcb27e2f" providerId="LiveId" clId="{EEC3A01E-9CD1-40B4-BD26-3B80972B2DF8}" dt="2023-08-02T09:58:00.317" v="1285" actId="700"/>
          <ac:spMkLst>
            <pc:docMk/>
            <pc:sldMk cId="1933709863" sldId="572"/>
            <ac:spMk id="21" creationId="{4BB04C23-9A31-5E86-63BD-22ED372E8284}"/>
          </ac:spMkLst>
        </pc:spChg>
        <pc:spChg chg="add del mod ord">
          <ac:chgData name="Thomas Schühly" userId="fb893019dcb27e2f" providerId="LiveId" clId="{EEC3A01E-9CD1-40B4-BD26-3B80972B2DF8}" dt="2023-08-02T09:58:00.317" v="1285" actId="700"/>
          <ac:spMkLst>
            <pc:docMk/>
            <pc:sldMk cId="1933709863" sldId="572"/>
            <ac:spMk id="22" creationId="{0AA9FA82-A248-736F-2EA0-8201D4EFA3C9}"/>
          </ac:spMkLst>
        </pc:spChg>
        <pc:spChg chg="add del mod ord">
          <ac:chgData name="Thomas Schühly" userId="fb893019dcb27e2f" providerId="LiveId" clId="{EEC3A01E-9CD1-40B4-BD26-3B80972B2DF8}" dt="2023-08-02T09:58:00.317" v="1285" actId="700"/>
          <ac:spMkLst>
            <pc:docMk/>
            <pc:sldMk cId="1933709863" sldId="572"/>
            <ac:spMk id="23" creationId="{48C9998D-69EF-0C72-1CD6-29EF1C990815}"/>
          </ac:spMkLst>
        </pc:spChg>
      </pc:sldChg>
      <pc:sldChg chg="addSp delSp modSp mod chgLayout modNotesTx">
        <pc:chgData name="Thomas Schühly" userId="fb893019dcb27e2f" providerId="LiveId" clId="{EEC3A01E-9CD1-40B4-BD26-3B80972B2DF8}" dt="2023-08-06T10:08:47.910" v="1490"/>
        <pc:sldMkLst>
          <pc:docMk/>
          <pc:sldMk cId="3691051009" sldId="573"/>
        </pc:sldMkLst>
        <pc:spChg chg="del">
          <ac:chgData name="Thomas Schühly" userId="fb893019dcb27e2f" providerId="LiveId" clId="{EEC3A01E-9CD1-40B4-BD26-3B80972B2DF8}" dt="2023-07-17T16:45:20.282" v="65" actId="6264"/>
          <ac:spMkLst>
            <pc:docMk/>
            <pc:sldMk cId="3691051009" sldId="573"/>
            <ac:spMk id="2" creationId="{2E1E7C1E-7FC7-5881-CECD-9E5F70A6626B}"/>
          </ac:spMkLst>
        </pc:spChg>
        <pc:spChg chg="add del mod">
          <ac:chgData name="Thomas Schühly" userId="fb893019dcb27e2f" providerId="LiveId" clId="{EEC3A01E-9CD1-40B4-BD26-3B80972B2DF8}" dt="2023-07-17T16:45:20.282" v="65" actId="6264"/>
          <ac:spMkLst>
            <pc:docMk/>
            <pc:sldMk cId="3691051009" sldId="573"/>
            <ac:spMk id="3" creationId="{2234B347-1B8E-4D3D-03C8-09280536E994}"/>
          </ac:spMkLst>
        </pc:spChg>
        <pc:spChg chg="mod ord">
          <ac:chgData name="Thomas Schühly" userId="fb893019dcb27e2f" providerId="LiveId" clId="{EEC3A01E-9CD1-40B4-BD26-3B80972B2DF8}" dt="2023-07-17T17:03:00.640" v="383" actId="6264"/>
          <ac:spMkLst>
            <pc:docMk/>
            <pc:sldMk cId="3691051009" sldId="573"/>
            <ac:spMk id="4" creationId="{650F7AE2-53E8-08BA-AA5A-3D39654776B3}"/>
          </ac:spMkLst>
        </pc:spChg>
        <pc:spChg chg="mod ord">
          <ac:chgData name="Thomas Schühly" userId="fb893019dcb27e2f" providerId="LiveId" clId="{EEC3A01E-9CD1-40B4-BD26-3B80972B2DF8}" dt="2023-07-17T17:03:00.640" v="383" actId="6264"/>
          <ac:spMkLst>
            <pc:docMk/>
            <pc:sldMk cId="3691051009" sldId="573"/>
            <ac:spMk id="5" creationId="{9D4A79F4-D31B-6237-5882-0B9BC95A3822}"/>
          </ac:spMkLst>
        </pc:spChg>
        <pc:spChg chg="mod ord">
          <ac:chgData name="Thomas Schühly" userId="fb893019dcb27e2f" providerId="LiveId" clId="{EEC3A01E-9CD1-40B4-BD26-3B80972B2DF8}" dt="2023-07-17T17:03:00.640" v="383" actId="6264"/>
          <ac:spMkLst>
            <pc:docMk/>
            <pc:sldMk cId="3691051009" sldId="573"/>
            <ac:spMk id="6" creationId="{0C5E7F5B-6AA9-5393-F876-EB9506A34393}"/>
          </ac:spMkLst>
        </pc:spChg>
        <pc:spChg chg="add del mod">
          <ac:chgData name="Thomas Schühly" userId="fb893019dcb27e2f" providerId="LiveId" clId="{EEC3A01E-9CD1-40B4-BD26-3B80972B2DF8}" dt="2023-07-17T16:45:20.282" v="65" actId="6264"/>
          <ac:spMkLst>
            <pc:docMk/>
            <pc:sldMk cId="3691051009" sldId="573"/>
            <ac:spMk id="7" creationId="{305128B2-A736-8C99-7A16-9D336A02EAB6}"/>
          </ac:spMkLst>
        </pc:spChg>
        <pc:spChg chg="add del mod">
          <ac:chgData name="Thomas Schühly" userId="fb893019dcb27e2f" providerId="LiveId" clId="{EEC3A01E-9CD1-40B4-BD26-3B80972B2DF8}" dt="2023-07-17T16:45:20.282" v="65" actId="6264"/>
          <ac:spMkLst>
            <pc:docMk/>
            <pc:sldMk cId="3691051009" sldId="573"/>
            <ac:spMk id="8" creationId="{13D2ADC0-6148-A2B2-DF76-25DE815B8E3F}"/>
          </ac:spMkLst>
        </pc:spChg>
        <pc:spChg chg="add del mod ord">
          <ac:chgData name="Thomas Schühly" userId="fb893019dcb27e2f" providerId="LiveId" clId="{EEC3A01E-9CD1-40B4-BD26-3B80972B2DF8}" dt="2023-07-17T16:56:31.107" v="326" actId="6264"/>
          <ac:spMkLst>
            <pc:docMk/>
            <pc:sldMk cId="3691051009" sldId="573"/>
            <ac:spMk id="9" creationId="{C0944B03-88B3-187E-80C3-4E6B1C2B4F2A}"/>
          </ac:spMkLst>
        </pc:spChg>
        <pc:spChg chg="add del mod ord">
          <ac:chgData name="Thomas Schühly" userId="fb893019dcb27e2f" providerId="LiveId" clId="{EEC3A01E-9CD1-40B4-BD26-3B80972B2DF8}" dt="2023-07-17T16:56:31.107" v="326" actId="6264"/>
          <ac:spMkLst>
            <pc:docMk/>
            <pc:sldMk cId="3691051009" sldId="573"/>
            <ac:spMk id="10" creationId="{CE7E928E-BA62-024F-246A-5596A3BF561F}"/>
          </ac:spMkLst>
        </pc:spChg>
        <pc:spChg chg="add del mod ord">
          <ac:chgData name="Thomas Schühly" userId="fb893019dcb27e2f" providerId="LiveId" clId="{EEC3A01E-9CD1-40B4-BD26-3B80972B2DF8}" dt="2023-07-17T16:56:31.107" v="326" actId="6264"/>
          <ac:spMkLst>
            <pc:docMk/>
            <pc:sldMk cId="3691051009" sldId="573"/>
            <ac:spMk id="11" creationId="{FC39C73F-02FC-76DF-DF91-7864DDFFDC23}"/>
          </ac:spMkLst>
        </pc:spChg>
        <pc:spChg chg="add del mod">
          <ac:chgData name="Thomas Schühly" userId="fb893019dcb27e2f" providerId="LiveId" clId="{EEC3A01E-9CD1-40B4-BD26-3B80972B2DF8}" dt="2023-07-17T16:56:31.107" v="326" actId="6264"/>
          <ac:spMkLst>
            <pc:docMk/>
            <pc:sldMk cId="3691051009" sldId="573"/>
            <ac:spMk id="12" creationId="{4E112446-D8EA-8209-0755-3BD3FC49DC86}"/>
          </ac:spMkLst>
        </pc:spChg>
        <pc:spChg chg="add del mod">
          <ac:chgData name="Thomas Schühly" userId="fb893019dcb27e2f" providerId="LiveId" clId="{EEC3A01E-9CD1-40B4-BD26-3B80972B2DF8}" dt="2023-07-17T16:56:31.107" v="326" actId="6264"/>
          <ac:spMkLst>
            <pc:docMk/>
            <pc:sldMk cId="3691051009" sldId="573"/>
            <ac:spMk id="13" creationId="{38CA533E-91CC-1973-FA8B-079BAA2036E7}"/>
          </ac:spMkLst>
        </pc:spChg>
        <pc:spChg chg="add del mod">
          <ac:chgData name="Thomas Schühly" userId="fb893019dcb27e2f" providerId="LiveId" clId="{EEC3A01E-9CD1-40B4-BD26-3B80972B2DF8}" dt="2023-07-17T16:56:31.107" v="326" actId="6264"/>
          <ac:spMkLst>
            <pc:docMk/>
            <pc:sldMk cId="3691051009" sldId="573"/>
            <ac:spMk id="14" creationId="{D7435A64-FA53-6B59-D2F7-2526F3C803B1}"/>
          </ac:spMkLst>
        </pc:spChg>
        <pc:spChg chg="add del mod ord">
          <ac:chgData name="Thomas Schühly" userId="fb893019dcb27e2f" providerId="LiveId" clId="{EEC3A01E-9CD1-40B4-BD26-3B80972B2DF8}" dt="2023-07-17T17:03:00.640" v="383" actId="6264"/>
          <ac:spMkLst>
            <pc:docMk/>
            <pc:sldMk cId="3691051009" sldId="573"/>
            <ac:spMk id="15" creationId="{89C2E8A3-C812-5B99-F507-E07726A9DC2B}"/>
          </ac:spMkLst>
        </pc:spChg>
        <pc:spChg chg="add del mod ord">
          <ac:chgData name="Thomas Schühly" userId="fb893019dcb27e2f" providerId="LiveId" clId="{EEC3A01E-9CD1-40B4-BD26-3B80972B2DF8}" dt="2023-07-17T17:03:00.640" v="383" actId="6264"/>
          <ac:spMkLst>
            <pc:docMk/>
            <pc:sldMk cId="3691051009" sldId="573"/>
            <ac:spMk id="16" creationId="{D09D7A6F-BD23-245C-04A5-525277B8CDCB}"/>
          </ac:spMkLst>
        </pc:spChg>
        <pc:spChg chg="add del mod ord">
          <ac:chgData name="Thomas Schühly" userId="fb893019dcb27e2f" providerId="LiveId" clId="{EEC3A01E-9CD1-40B4-BD26-3B80972B2DF8}" dt="2023-07-17T17:03:00.640" v="383" actId="6264"/>
          <ac:spMkLst>
            <pc:docMk/>
            <pc:sldMk cId="3691051009" sldId="573"/>
            <ac:spMk id="19" creationId="{32AC237B-D1D7-DB3D-976C-58BB1F9617AE}"/>
          </ac:spMkLst>
        </pc:spChg>
        <pc:spChg chg="add del mod">
          <ac:chgData name="Thomas Schühly" userId="fb893019dcb27e2f" providerId="LiveId" clId="{EEC3A01E-9CD1-40B4-BD26-3B80972B2DF8}" dt="2023-07-17T17:03:00.640" v="383" actId="6264"/>
          <ac:spMkLst>
            <pc:docMk/>
            <pc:sldMk cId="3691051009" sldId="573"/>
            <ac:spMk id="20" creationId="{0850F135-A04D-A7B8-47FC-505AB9F74931}"/>
          </ac:spMkLst>
        </pc:spChg>
        <pc:spChg chg="add del mod">
          <ac:chgData name="Thomas Schühly" userId="fb893019dcb27e2f" providerId="LiveId" clId="{EEC3A01E-9CD1-40B4-BD26-3B80972B2DF8}" dt="2023-07-17T17:03:00.640" v="383" actId="6264"/>
          <ac:spMkLst>
            <pc:docMk/>
            <pc:sldMk cId="3691051009" sldId="573"/>
            <ac:spMk id="21" creationId="{044CB7E4-4FF5-A608-9A43-A22A41FEA4A3}"/>
          </ac:spMkLst>
        </pc:spChg>
        <pc:spChg chg="add del mod">
          <ac:chgData name="Thomas Schühly" userId="fb893019dcb27e2f" providerId="LiveId" clId="{EEC3A01E-9CD1-40B4-BD26-3B80972B2DF8}" dt="2023-07-17T17:03:00.640" v="383" actId="6264"/>
          <ac:spMkLst>
            <pc:docMk/>
            <pc:sldMk cId="3691051009" sldId="573"/>
            <ac:spMk id="22" creationId="{FE2DB0CF-C956-BA60-B2B5-B9FA5D068AE1}"/>
          </ac:spMkLst>
        </pc:spChg>
        <pc:spChg chg="add mod ord">
          <ac:chgData name="Thomas Schühly" userId="fb893019dcb27e2f" providerId="LiveId" clId="{EEC3A01E-9CD1-40B4-BD26-3B80972B2DF8}" dt="2023-07-17T17:03:00.640" v="383" actId="6264"/>
          <ac:spMkLst>
            <pc:docMk/>
            <pc:sldMk cId="3691051009" sldId="573"/>
            <ac:spMk id="23" creationId="{0F631862-CB33-5436-4F94-97D4BB2F5EDA}"/>
          </ac:spMkLst>
        </pc:spChg>
        <pc:spChg chg="add mod ord">
          <ac:chgData name="Thomas Schühly" userId="fb893019dcb27e2f" providerId="LiveId" clId="{EEC3A01E-9CD1-40B4-BD26-3B80972B2DF8}" dt="2023-07-17T17:03:00.640" v="383" actId="6264"/>
          <ac:spMkLst>
            <pc:docMk/>
            <pc:sldMk cId="3691051009" sldId="573"/>
            <ac:spMk id="24" creationId="{EF6222C8-8C33-D556-247B-B6F85BD4D9D5}"/>
          </ac:spMkLst>
        </pc:spChg>
        <pc:spChg chg="add mod ord">
          <ac:chgData name="Thomas Schühly" userId="fb893019dcb27e2f" providerId="LiveId" clId="{EEC3A01E-9CD1-40B4-BD26-3B80972B2DF8}" dt="2023-07-17T17:03:00.640" v="383" actId="6264"/>
          <ac:spMkLst>
            <pc:docMk/>
            <pc:sldMk cId="3691051009" sldId="573"/>
            <ac:spMk id="25" creationId="{380BAB70-EF42-8021-DA92-A05661952B60}"/>
          </ac:spMkLst>
        </pc:spChg>
      </pc:sldChg>
      <pc:sldChg chg="addSp delSp modSp mod chgLayout modNotesTx">
        <pc:chgData name="Thomas Schühly" userId="fb893019dcb27e2f" providerId="LiveId" clId="{EEC3A01E-9CD1-40B4-BD26-3B80972B2DF8}" dt="2023-08-06T10:08:55.719" v="1491"/>
        <pc:sldMkLst>
          <pc:docMk/>
          <pc:sldMk cId="3000263235" sldId="574"/>
        </pc:sldMkLst>
        <pc:spChg chg="del">
          <ac:chgData name="Thomas Schühly" userId="fb893019dcb27e2f" providerId="LiveId" clId="{EEC3A01E-9CD1-40B4-BD26-3B80972B2DF8}" dt="2023-07-17T16:45:20.282" v="65" actId="6264"/>
          <ac:spMkLst>
            <pc:docMk/>
            <pc:sldMk cId="3000263235" sldId="574"/>
            <ac:spMk id="2" creationId="{2E1E7C1E-7FC7-5881-CECD-9E5F70A6626B}"/>
          </ac:spMkLst>
        </pc:spChg>
        <pc:spChg chg="add del mod">
          <ac:chgData name="Thomas Schühly" userId="fb893019dcb27e2f" providerId="LiveId" clId="{EEC3A01E-9CD1-40B4-BD26-3B80972B2DF8}" dt="2023-07-17T16:45:20.282" v="65" actId="6264"/>
          <ac:spMkLst>
            <pc:docMk/>
            <pc:sldMk cId="3000263235" sldId="574"/>
            <ac:spMk id="3" creationId="{B199C8A6-3652-3EA1-8785-AF8A91A9B5B6}"/>
          </ac:spMkLst>
        </pc:spChg>
        <pc:spChg chg="mod ord">
          <ac:chgData name="Thomas Schühly" userId="fb893019dcb27e2f" providerId="LiveId" clId="{EEC3A01E-9CD1-40B4-BD26-3B80972B2DF8}" dt="2023-07-17T17:03:00.640" v="383" actId="6264"/>
          <ac:spMkLst>
            <pc:docMk/>
            <pc:sldMk cId="3000263235" sldId="574"/>
            <ac:spMk id="4" creationId="{650F7AE2-53E8-08BA-AA5A-3D39654776B3}"/>
          </ac:spMkLst>
        </pc:spChg>
        <pc:spChg chg="mod ord">
          <ac:chgData name="Thomas Schühly" userId="fb893019dcb27e2f" providerId="LiveId" clId="{EEC3A01E-9CD1-40B4-BD26-3B80972B2DF8}" dt="2023-07-17T17:03:00.640" v="383" actId="6264"/>
          <ac:spMkLst>
            <pc:docMk/>
            <pc:sldMk cId="3000263235" sldId="574"/>
            <ac:spMk id="5" creationId="{9D4A79F4-D31B-6237-5882-0B9BC95A3822}"/>
          </ac:spMkLst>
        </pc:spChg>
        <pc:spChg chg="mod ord">
          <ac:chgData name="Thomas Schühly" userId="fb893019dcb27e2f" providerId="LiveId" clId="{EEC3A01E-9CD1-40B4-BD26-3B80972B2DF8}" dt="2023-07-17T17:03:00.640" v="383" actId="6264"/>
          <ac:spMkLst>
            <pc:docMk/>
            <pc:sldMk cId="3000263235" sldId="574"/>
            <ac:spMk id="6" creationId="{0C5E7F5B-6AA9-5393-F876-EB9506A34393}"/>
          </ac:spMkLst>
        </pc:spChg>
        <pc:spChg chg="add del mod">
          <ac:chgData name="Thomas Schühly" userId="fb893019dcb27e2f" providerId="LiveId" clId="{EEC3A01E-9CD1-40B4-BD26-3B80972B2DF8}" dt="2023-07-17T16:45:20.282" v="65" actId="6264"/>
          <ac:spMkLst>
            <pc:docMk/>
            <pc:sldMk cId="3000263235" sldId="574"/>
            <ac:spMk id="7" creationId="{E80E422D-D225-DFB4-7074-F03D98C0F97B}"/>
          </ac:spMkLst>
        </pc:spChg>
        <pc:spChg chg="add del mod">
          <ac:chgData name="Thomas Schühly" userId="fb893019dcb27e2f" providerId="LiveId" clId="{EEC3A01E-9CD1-40B4-BD26-3B80972B2DF8}" dt="2023-07-17T16:45:20.282" v="65" actId="6264"/>
          <ac:spMkLst>
            <pc:docMk/>
            <pc:sldMk cId="3000263235" sldId="574"/>
            <ac:spMk id="8" creationId="{F443621A-139E-DB0D-6555-5389624D7D79}"/>
          </ac:spMkLst>
        </pc:spChg>
        <pc:spChg chg="add del mod ord">
          <ac:chgData name="Thomas Schühly" userId="fb893019dcb27e2f" providerId="LiveId" clId="{EEC3A01E-9CD1-40B4-BD26-3B80972B2DF8}" dt="2023-07-17T16:56:31.107" v="326" actId="6264"/>
          <ac:spMkLst>
            <pc:docMk/>
            <pc:sldMk cId="3000263235" sldId="574"/>
            <ac:spMk id="9" creationId="{1370432A-1061-C83F-0703-0B4802A9718A}"/>
          </ac:spMkLst>
        </pc:spChg>
        <pc:spChg chg="add del mod ord">
          <ac:chgData name="Thomas Schühly" userId="fb893019dcb27e2f" providerId="LiveId" clId="{EEC3A01E-9CD1-40B4-BD26-3B80972B2DF8}" dt="2023-07-17T16:56:31.107" v="326" actId="6264"/>
          <ac:spMkLst>
            <pc:docMk/>
            <pc:sldMk cId="3000263235" sldId="574"/>
            <ac:spMk id="10" creationId="{D23B0170-1832-B0CD-58AB-E44EBE824E68}"/>
          </ac:spMkLst>
        </pc:spChg>
        <pc:spChg chg="add del mod ord">
          <ac:chgData name="Thomas Schühly" userId="fb893019dcb27e2f" providerId="LiveId" clId="{EEC3A01E-9CD1-40B4-BD26-3B80972B2DF8}" dt="2023-07-17T16:56:31.107" v="326" actId="6264"/>
          <ac:spMkLst>
            <pc:docMk/>
            <pc:sldMk cId="3000263235" sldId="574"/>
            <ac:spMk id="11" creationId="{CE794DC0-60E8-8DC3-4AFD-73E5A9F4E7D6}"/>
          </ac:spMkLst>
        </pc:spChg>
        <pc:spChg chg="add del mod">
          <ac:chgData name="Thomas Schühly" userId="fb893019dcb27e2f" providerId="LiveId" clId="{EEC3A01E-9CD1-40B4-BD26-3B80972B2DF8}" dt="2023-07-17T16:56:31.107" v="326" actId="6264"/>
          <ac:spMkLst>
            <pc:docMk/>
            <pc:sldMk cId="3000263235" sldId="574"/>
            <ac:spMk id="12" creationId="{6F6C9086-DD86-FCCA-BF00-EA407AC24177}"/>
          </ac:spMkLst>
        </pc:spChg>
        <pc:spChg chg="add del mod">
          <ac:chgData name="Thomas Schühly" userId="fb893019dcb27e2f" providerId="LiveId" clId="{EEC3A01E-9CD1-40B4-BD26-3B80972B2DF8}" dt="2023-07-17T16:56:31.107" v="326" actId="6264"/>
          <ac:spMkLst>
            <pc:docMk/>
            <pc:sldMk cId="3000263235" sldId="574"/>
            <ac:spMk id="13" creationId="{B928B479-500C-5E32-B2E9-46FF4ED8F2F6}"/>
          </ac:spMkLst>
        </pc:spChg>
        <pc:spChg chg="add del mod">
          <ac:chgData name="Thomas Schühly" userId="fb893019dcb27e2f" providerId="LiveId" clId="{EEC3A01E-9CD1-40B4-BD26-3B80972B2DF8}" dt="2023-07-17T16:56:31.107" v="326" actId="6264"/>
          <ac:spMkLst>
            <pc:docMk/>
            <pc:sldMk cId="3000263235" sldId="574"/>
            <ac:spMk id="14" creationId="{2BFB67A3-C21C-253B-0C0D-7BEDB6BCB733}"/>
          </ac:spMkLst>
        </pc:spChg>
        <pc:spChg chg="add del mod ord">
          <ac:chgData name="Thomas Schühly" userId="fb893019dcb27e2f" providerId="LiveId" clId="{EEC3A01E-9CD1-40B4-BD26-3B80972B2DF8}" dt="2023-07-17T17:03:00.640" v="383" actId="6264"/>
          <ac:spMkLst>
            <pc:docMk/>
            <pc:sldMk cId="3000263235" sldId="574"/>
            <ac:spMk id="15" creationId="{59E49C3A-03FB-104E-24CA-7493670EF3FD}"/>
          </ac:spMkLst>
        </pc:spChg>
        <pc:spChg chg="add del mod ord">
          <ac:chgData name="Thomas Schühly" userId="fb893019dcb27e2f" providerId="LiveId" clId="{EEC3A01E-9CD1-40B4-BD26-3B80972B2DF8}" dt="2023-07-17T17:03:00.640" v="383" actId="6264"/>
          <ac:spMkLst>
            <pc:docMk/>
            <pc:sldMk cId="3000263235" sldId="574"/>
            <ac:spMk id="16" creationId="{F6EA0259-AD5F-9B36-DD9C-29DE1EBB5F05}"/>
          </ac:spMkLst>
        </pc:spChg>
        <pc:spChg chg="add del mod ord">
          <ac:chgData name="Thomas Schühly" userId="fb893019dcb27e2f" providerId="LiveId" clId="{EEC3A01E-9CD1-40B4-BD26-3B80972B2DF8}" dt="2023-07-17T17:03:00.640" v="383" actId="6264"/>
          <ac:spMkLst>
            <pc:docMk/>
            <pc:sldMk cId="3000263235" sldId="574"/>
            <ac:spMk id="19" creationId="{29C4D201-0865-84A5-069E-4AB88CF316D2}"/>
          </ac:spMkLst>
        </pc:spChg>
        <pc:spChg chg="add del mod">
          <ac:chgData name="Thomas Schühly" userId="fb893019dcb27e2f" providerId="LiveId" clId="{EEC3A01E-9CD1-40B4-BD26-3B80972B2DF8}" dt="2023-07-17T17:03:00.640" v="383" actId="6264"/>
          <ac:spMkLst>
            <pc:docMk/>
            <pc:sldMk cId="3000263235" sldId="574"/>
            <ac:spMk id="20" creationId="{6EF2B9AC-2570-0E43-DC63-4BEC1079CB62}"/>
          </ac:spMkLst>
        </pc:spChg>
        <pc:spChg chg="add del mod">
          <ac:chgData name="Thomas Schühly" userId="fb893019dcb27e2f" providerId="LiveId" clId="{EEC3A01E-9CD1-40B4-BD26-3B80972B2DF8}" dt="2023-07-17T17:03:00.640" v="383" actId="6264"/>
          <ac:spMkLst>
            <pc:docMk/>
            <pc:sldMk cId="3000263235" sldId="574"/>
            <ac:spMk id="21" creationId="{53E019EE-F41D-F461-DD7C-8DFDC2288613}"/>
          </ac:spMkLst>
        </pc:spChg>
        <pc:spChg chg="add del mod">
          <ac:chgData name="Thomas Schühly" userId="fb893019dcb27e2f" providerId="LiveId" clId="{EEC3A01E-9CD1-40B4-BD26-3B80972B2DF8}" dt="2023-07-17T17:03:00.640" v="383" actId="6264"/>
          <ac:spMkLst>
            <pc:docMk/>
            <pc:sldMk cId="3000263235" sldId="574"/>
            <ac:spMk id="22" creationId="{53A538F2-7638-4880-34CA-6DD689CD59D6}"/>
          </ac:spMkLst>
        </pc:spChg>
        <pc:spChg chg="add mod ord">
          <ac:chgData name="Thomas Schühly" userId="fb893019dcb27e2f" providerId="LiveId" clId="{EEC3A01E-9CD1-40B4-BD26-3B80972B2DF8}" dt="2023-07-17T17:03:00.640" v="383" actId="6264"/>
          <ac:spMkLst>
            <pc:docMk/>
            <pc:sldMk cId="3000263235" sldId="574"/>
            <ac:spMk id="23" creationId="{4789A30C-DABD-2496-F533-F13AA00F6905}"/>
          </ac:spMkLst>
        </pc:spChg>
        <pc:spChg chg="add mod ord">
          <ac:chgData name="Thomas Schühly" userId="fb893019dcb27e2f" providerId="LiveId" clId="{EEC3A01E-9CD1-40B4-BD26-3B80972B2DF8}" dt="2023-07-17T17:03:00.640" v="383" actId="6264"/>
          <ac:spMkLst>
            <pc:docMk/>
            <pc:sldMk cId="3000263235" sldId="574"/>
            <ac:spMk id="24" creationId="{E898BB87-097C-CD9D-50D0-545B365D0F8D}"/>
          </ac:spMkLst>
        </pc:spChg>
        <pc:spChg chg="add mod ord">
          <ac:chgData name="Thomas Schühly" userId="fb893019dcb27e2f" providerId="LiveId" clId="{EEC3A01E-9CD1-40B4-BD26-3B80972B2DF8}" dt="2023-07-17T17:03:00.640" v="383" actId="6264"/>
          <ac:spMkLst>
            <pc:docMk/>
            <pc:sldMk cId="3000263235" sldId="574"/>
            <ac:spMk id="25" creationId="{77C3D67F-2999-82A2-5CC7-A8C111B3D3A6}"/>
          </ac:spMkLst>
        </pc:spChg>
      </pc:sldChg>
      <pc:sldChg chg="addSp delSp modSp mod modClrScheme chgLayout">
        <pc:chgData name="Thomas Schühly" userId="fb893019dcb27e2f" providerId="LiveId" clId="{EEC3A01E-9CD1-40B4-BD26-3B80972B2DF8}" dt="2023-08-02T10:00:21.197" v="1298" actId="1076"/>
        <pc:sldMkLst>
          <pc:docMk/>
          <pc:sldMk cId="358528692" sldId="575"/>
        </pc:sldMkLst>
        <pc:spChg chg="add mod ord">
          <ac:chgData name="Thomas Schühly" userId="fb893019dcb27e2f" providerId="LiveId" clId="{EEC3A01E-9CD1-40B4-BD26-3B80972B2DF8}" dt="2023-08-02T10:00:13.297" v="1295" actId="700"/>
          <ac:spMkLst>
            <pc:docMk/>
            <pc:sldMk cId="358528692" sldId="575"/>
            <ac:spMk id="2" creationId="{4700E978-F79F-0354-74B2-9F56343E636B}"/>
          </ac:spMkLst>
        </pc:spChg>
        <pc:spChg chg="add del mod">
          <ac:chgData name="Thomas Schühly" userId="fb893019dcb27e2f" providerId="LiveId" clId="{EEC3A01E-9CD1-40B4-BD26-3B80972B2DF8}" dt="2023-07-17T16:45:20.282" v="65" actId="6264"/>
          <ac:spMkLst>
            <pc:docMk/>
            <pc:sldMk cId="358528692" sldId="575"/>
            <ac:spMk id="2" creationId="{8757CB51-4025-CEBE-7BCB-646B722872A6}"/>
          </ac:spMkLst>
        </pc:spChg>
        <pc:spChg chg="add del mod">
          <ac:chgData name="Thomas Schühly" userId="fb893019dcb27e2f" providerId="LiveId" clId="{EEC3A01E-9CD1-40B4-BD26-3B80972B2DF8}" dt="2023-07-17T16:45:20.282" v="65" actId="6264"/>
          <ac:spMkLst>
            <pc:docMk/>
            <pc:sldMk cId="358528692" sldId="575"/>
            <ac:spMk id="3" creationId="{5E13C7C9-71EA-64A7-8621-2C12A6869A20}"/>
          </ac:spMkLst>
        </pc:spChg>
        <pc:spChg chg="mod ord">
          <ac:chgData name="Thomas Schühly" userId="fb893019dcb27e2f" providerId="LiveId" clId="{EEC3A01E-9CD1-40B4-BD26-3B80972B2DF8}" dt="2023-08-02T10:00:13.297" v="1295" actId="700"/>
          <ac:spMkLst>
            <pc:docMk/>
            <pc:sldMk cId="358528692" sldId="575"/>
            <ac:spMk id="4" creationId="{A6E706D6-C23E-E0E6-A604-21AE355460FC}"/>
          </ac:spMkLst>
        </pc:spChg>
        <pc:spChg chg="mod ord">
          <ac:chgData name="Thomas Schühly" userId="fb893019dcb27e2f" providerId="LiveId" clId="{EEC3A01E-9CD1-40B4-BD26-3B80972B2DF8}" dt="2023-08-02T10:00:13.297" v="1295" actId="700"/>
          <ac:spMkLst>
            <pc:docMk/>
            <pc:sldMk cId="358528692" sldId="575"/>
            <ac:spMk id="5" creationId="{D839EF3B-44F9-1D0D-2616-783D45F23A08}"/>
          </ac:spMkLst>
        </pc:spChg>
        <pc:spChg chg="mod ord">
          <ac:chgData name="Thomas Schühly" userId="fb893019dcb27e2f" providerId="LiveId" clId="{EEC3A01E-9CD1-40B4-BD26-3B80972B2DF8}" dt="2023-08-02T10:00:13.297" v="1295" actId="700"/>
          <ac:spMkLst>
            <pc:docMk/>
            <pc:sldMk cId="358528692" sldId="575"/>
            <ac:spMk id="6" creationId="{7251A774-4755-6E6C-BEAD-9C75C036093D}"/>
          </ac:spMkLst>
        </pc:spChg>
        <pc:spChg chg="add del mod">
          <ac:chgData name="Thomas Schühly" userId="fb893019dcb27e2f" providerId="LiveId" clId="{EEC3A01E-9CD1-40B4-BD26-3B80972B2DF8}" dt="2023-07-17T16:45:20.282" v="65" actId="6264"/>
          <ac:spMkLst>
            <pc:docMk/>
            <pc:sldMk cId="358528692" sldId="575"/>
            <ac:spMk id="7" creationId="{8C6367FA-063A-B110-C57C-9CE910333E00}"/>
          </ac:spMkLst>
        </pc:spChg>
        <pc:spChg chg="add del mod">
          <ac:chgData name="Thomas Schühly" userId="fb893019dcb27e2f" providerId="LiveId" clId="{EEC3A01E-9CD1-40B4-BD26-3B80972B2DF8}" dt="2023-07-17T16:45:20.282" v="65" actId="6264"/>
          <ac:spMkLst>
            <pc:docMk/>
            <pc:sldMk cId="358528692" sldId="575"/>
            <ac:spMk id="8" creationId="{CFA0C666-F60E-1C14-3777-4B073596AB5A}"/>
          </ac:spMkLst>
        </pc:spChg>
        <pc:spChg chg="add del mod ord">
          <ac:chgData name="Thomas Schühly" userId="fb893019dcb27e2f" providerId="LiveId" clId="{EEC3A01E-9CD1-40B4-BD26-3B80972B2DF8}" dt="2023-07-17T16:56:31.107" v="326" actId="6264"/>
          <ac:spMkLst>
            <pc:docMk/>
            <pc:sldMk cId="358528692" sldId="575"/>
            <ac:spMk id="9" creationId="{6D62452C-C19C-321B-8A3B-A9274DB93237}"/>
          </ac:spMkLst>
        </pc:spChg>
        <pc:spChg chg="add del mod ord">
          <ac:chgData name="Thomas Schühly" userId="fb893019dcb27e2f" providerId="LiveId" clId="{EEC3A01E-9CD1-40B4-BD26-3B80972B2DF8}" dt="2023-07-17T16:56:31.107" v="326" actId="6264"/>
          <ac:spMkLst>
            <pc:docMk/>
            <pc:sldMk cId="358528692" sldId="575"/>
            <ac:spMk id="10" creationId="{ECB8B559-16FA-83CD-5780-41B29B32FCDF}"/>
          </ac:spMkLst>
        </pc:spChg>
        <pc:spChg chg="add del mod">
          <ac:chgData name="Thomas Schühly" userId="fb893019dcb27e2f" providerId="LiveId" clId="{EEC3A01E-9CD1-40B4-BD26-3B80972B2DF8}" dt="2023-07-17T16:56:31.107" v="326" actId="6264"/>
          <ac:spMkLst>
            <pc:docMk/>
            <pc:sldMk cId="358528692" sldId="575"/>
            <ac:spMk id="11" creationId="{91FFAFF7-5D75-D1F9-DF97-7B6E0BBBB0A0}"/>
          </ac:spMkLst>
        </pc:spChg>
        <pc:spChg chg="add del mod">
          <ac:chgData name="Thomas Schühly" userId="fb893019dcb27e2f" providerId="LiveId" clId="{EEC3A01E-9CD1-40B4-BD26-3B80972B2DF8}" dt="2023-07-17T16:56:31.107" v="326" actId="6264"/>
          <ac:spMkLst>
            <pc:docMk/>
            <pc:sldMk cId="358528692" sldId="575"/>
            <ac:spMk id="12" creationId="{14D9D2C1-6252-FF60-9CED-002571BAFD5C}"/>
          </ac:spMkLst>
        </pc:spChg>
        <pc:spChg chg="add del mod">
          <ac:chgData name="Thomas Schühly" userId="fb893019dcb27e2f" providerId="LiveId" clId="{EEC3A01E-9CD1-40B4-BD26-3B80972B2DF8}" dt="2023-07-17T16:56:31.107" v="326" actId="6264"/>
          <ac:spMkLst>
            <pc:docMk/>
            <pc:sldMk cId="358528692" sldId="575"/>
            <ac:spMk id="13" creationId="{A1B13937-8880-6D41-8EF9-65B65C7A34F4}"/>
          </ac:spMkLst>
        </pc:spChg>
        <pc:spChg chg="add del mod">
          <ac:chgData name="Thomas Schühly" userId="fb893019dcb27e2f" providerId="LiveId" clId="{EEC3A01E-9CD1-40B4-BD26-3B80972B2DF8}" dt="2023-07-17T16:56:31.107" v="326" actId="6264"/>
          <ac:spMkLst>
            <pc:docMk/>
            <pc:sldMk cId="358528692" sldId="575"/>
            <ac:spMk id="14" creationId="{542C20FC-F7CE-8304-0679-907EB65A6101}"/>
          </ac:spMkLst>
        </pc:spChg>
        <pc:spChg chg="add del mod ord">
          <ac:chgData name="Thomas Schühly" userId="fb893019dcb27e2f" providerId="LiveId" clId="{EEC3A01E-9CD1-40B4-BD26-3B80972B2DF8}" dt="2023-07-17T17:03:00.640" v="383" actId="6264"/>
          <ac:spMkLst>
            <pc:docMk/>
            <pc:sldMk cId="358528692" sldId="575"/>
            <ac:spMk id="15" creationId="{FD4B4E55-B3A2-4CAB-2513-06A10D2DEDF8}"/>
          </ac:spMkLst>
        </pc:spChg>
        <pc:spChg chg="add del mod ord">
          <ac:chgData name="Thomas Schühly" userId="fb893019dcb27e2f" providerId="LiveId" clId="{EEC3A01E-9CD1-40B4-BD26-3B80972B2DF8}" dt="2023-07-17T17:03:00.640" v="383" actId="6264"/>
          <ac:spMkLst>
            <pc:docMk/>
            <pc:sldMk cId="358528692" sldId="575"/>
            <ac:spMk id="16" creationId="{FE9DF36E-96E1-89F4-0D05-45245942C182}"/>
          </ac:spMkLst>
        </pc:spChg>
        <pc:spChg chg="add del mod">
          <ac:chgData name="Thomas Schühly" userId="fb893019dcb27e2f" providerId="LiveId" clId="{EEC3A01E-9CD1-40B4-BD26-3B80972B2DF8}" dt="2023-07-17T17:03:00.640" v="383" actId="6264"/>
          <ac:spMkLst>
            <pc:docMk/>
            <pc:sldMk cId="358528692" sldId="575"/>
            <ac:spMk id="17" creationId="{C128963C-F103-1CA8-1344-96025EA9047E}"/>
          </ac:spMkLst>
        </pc:spChg>
        <pc:spChg chg="add del mod">
          <ac:chgData name="Thomas Schühly" userId="fb893019dcb27e2f" providerId="LiveId" clId="{EEC3A01E-9CD1-40B4-BD26-3B80972B2DF8}" dt="2023-07-17T17:03:00.640" v="383" actId="6264"/>
          <ac:spMkLst>
            <pc:docMk/>
            <pc:sldMk cId="358528692" sldId="575"/>
            <ac:spMk id="18" creationId="{BA672D29-7527-F2F6-73F1-64FEE0D27B6C}"/>
          </ac:spMkLst>
        </pc:spChg>
        <pc:spChg chg="add del mod">
          <ac:chgData name="Thomas Schühly" userId="fb893019dcb27e2f" providerId="LiveId" clId="{EEC3A01E-9CD1-40B4-BD26-3B80972B2DF8}" dt="2023-07-17T17:03:00.640" v="383" actId="6264"/>
          <ac:spMkLst>
            <pc:docMk/>
            <pc:sldMk cId="358528692" sldId="575"/>
            <ac:spMk id="19" creationId="{94CD11B3-030A-801F-90FC-AB443A58F1E1}"/>
          </ac:spMkLst>
        </pc:spChg>
        <pc:spChg chg="add del mod">
          <ac:chgData name="Thomas Schühly" userId="fb893019dcb27e2f" providerId="LiveId" clId="{EEC3A01E-9CD1-40B4-BD26-3B80972B2DF8}" dt="2023-07-17T17:03:00.640" v="383" actId="6264"/>
          <ac:spMkLst>
            <pc:docMk/>
            <pc:sldMk cId="358528692" sldId="575"/>
            <ac:spMk id="20" creationId="{0BAA0585-A66D-3AF0-33D9-5C3B79E8BDC8}"/>
          </ac:spMkLst>
        </pc:spChg>
        <pc:spChg chg="add del mod ord">
          <ac:chgData name="Thomas Schühly" userId="fb893019dcb27e2f" providerId="LiveId" clId="{EEC3A01E-9CD1-40B4-BD26-3B80972B2DF8}" dt="2023-08-02T10:00:13.297" v="1295" actId="700"/>
          <ac:spMkLst>
            <pc:docMk/>
            <pc:sldMk cId="358528692" sldId="575"/>
            <ac:spMk id="21" creationId="{3E341723-1200-1B5A-DEAC-FB5E2932F7AC}"/>
          </ac:spMkLst>
        </pc:spChg>
        <pc:spChg chg="add del mod ord">
          <ac:chgData name="Thomas Schühly" userId="fb893019dcb27e2f" providerId="LiveId" clId="{EEC3A01E-9CD1-40B4-BD26-3B80972B2DF8}" dt="2023-08-02T10:00:13.297" v="1295" actId="700"/>
          <ac:spMkLst>
            <pc:docMk/>
            <pc:sldMk cId="358528692" sldId="575"/>
            <ac:spMk id="22" creationId="{4F53FBA1-F7C6-0065-2C17-031C623D65EF}"/>
          </ac:spMkLst>
        </pc:spChg>
        <pc:picChg chg="mod ord">
          <ac:chgData name="Thomas Schühly" userId="fb893019dcb27e2f" providerId="LiveId" clId="{EEC3A01E-9CD1-40B4-BD26-3B80972B2DF8}" dt="2023-08-02T10:00:21.197" v="1298" actId="1076"/>
          <ac:picMkLst>
            <pc:docMk/>
            <pc:sldMk cId="358528692" sldId="575"/>
            <ac:picMk id="1026" creationId="{6B7D5457-3CE2-33DF-A3FC-D1631EBD3205}"/>
          </ac:picMkLst>
        </pc:picChg>
      </pc:sldChg>
      <pc:sldChg chg="addSp delSp modSp del mod chgLayout">
        <pc:chgData name="Thomas Schühly" userId="fb893019dcb27e2f" providerId="LiveId" clId="{EEC3A01E-9CD1-40B4-BD26-3B80972B2DF8}" dt="2023-07-17T17:11:16.287" v="494" actId="47"/>
        <pc:sldMkLst>
          <pc:docMk/>
          <pc:sldMk cId="3226952387" sldId="576"/>
        </pc:sldMkLst>
        <pc:spChg chg="add del mod">
          <ac:chgData name="Thomas Schühly" userId="fb893019dcb27e2f" providerId="LiveId" clId="{EEC3A01E-9CD1-40B4-BD26-3B80972B2DF8}" dt="2023-07-17T16:45:20.282" v="65" actId="6264"/>
          <ac:spMkLst>
            <pc:docMk/>
            <pc:sldMk cId="3226952387" sldId="576"/>
            <ac:spMk id="2" creationId="{37BE843B-8A0F-D335-BF06-0CD70AE0AD0C}"/>
          </ac:spMkLst>
        </pc:spChg>
        <pc:spChg chg="add del mod">
          <ac:chgData name="Thomas Schühly" userId="fb893019dcb27e2f" providerId="LiveId" clId="{EEC3A01E-9CD1-40B4-BD26-3B80972B2DF8}" dt="2023-07-17T16:45:20.282" v="65" actId="6264"/>
          <ac:spMkLst>
            <pc:docMk/>
            <pc:sldMk cId="3226952387" sldId="576"/>
            <ac:spMk id="3" creationId="{7A7458B8-CDD9-4AA8-855B-60189AA0D527}"/>
          </ac:spMkLst>
        </pc:spChg>
        <pc:spChg chg="mod ord">
          <ac:chgData name="Thomas Schühly" userId="fb893019dcb27e2f" providerId="LiveId" clId="{EEC3A01E-9CD1-40B4-BD26-3B80972B2DF8}" dt="2023-07-17T17:03:00.640" v="383" actId="6264"/>
          <ac:spMkLst>
            <pc:docMk/>
            <pc:sldMk cId="3226952387" sldId="576"/>
            <ac:spMk id="4" creationId="{3D54D122-BE6A-E493-B631-79E49CCCA35E}"/>
          </ac:spMkLst>
        </pc:spChg>
        <pc:spChg chg="mod ord">
          <ac:chgData name="Thomas Schühly" userId="fb893019dcb27e2f" providerId="LiveId" clId="{EEC3A01E-9CD1-40B4-BD26-3B80972B2DF8}" dt="2023-07-17T17:03:00.640" v="383" actId="6264"/>
          <ac:spMkLst>
            <pc:docMk/>
            <pc:sldMk cId="3226952387" sldId="576"/>
            <ac:spMk id="5" creationId="{AEFEB96C-7CE1-EF3B-C5E8-3ABE14904EAD}"/>
          </ac:spMkLst>
        </pc:spChg>
        <pc:spChg chg="mod ord">
          <ac:chgData name="Thomas Schühly" userId="fb893019dcb27e2f" providerId="LiveId" clId="{EEC3A01E-9CD1-40B4-BD26-3B80972B2DF8}" dt="2023-07-17T17:03:00.640" v="383" actId="6264"/>
          <ac:spMkLst>
            <pc:docMk/>
            <pc:sldMk cId="3226952387" sldId="576"/>
            <ac:spMk id="6" creationId="{39CF9361-A783-4496-9D1E-9F525E2812D6}"/>
          </ac:spMkLst>
        </pc:spChg>
        <pc:spChg chg="add del mod">
          <ac:chgData name="Thomas Schühly" userId="fb893019dcb27e2f" providerId="LiveId" clId="{EEC3A01E-9CD1-40B4-BD26-3B80972B2DF8}" dt="2023-07-17T16:45:20.282" v="65" actId="6264"/>
          <ac:spMkLst>
            <pc:docMk/>
            <pc:sldMk cId="3226952387" sldId="576"/>
            <ac:spMk id="7" creationId="{F9388A59-4206-CCF9-CC3E-3332EF71DF82}"/>
          </ac:spMkLst>
        </pc:spChg>
        <pc:spChg chg="add del mod ord">
          <ac:chgData name="Thomas Schühly" userId="fb893019dcb27e2f" providerId="LiveId" clId="{EEC3A01E-9CD1-40B4-BD26-3B80972B2DF8}" dt="2023-07-17T16:56:31.107" v="326" actId="6264"/>
          <ac:spMkLst>
            <pc:docMk/>
            <pc:sldMk cId="3226952387" sldId="576"/>
            <ac:spMk id="8" creationId="{66FBE221-E54C-4F62-8CC7-1C42BE0C41C3}"/>
          </ac:spMkLst>
        </pc:spChg>
        <pc:spChg chg="add del mod ord">
          <ac:chgData name="Thomas Schühly" userId="fb893019dcb27e2f" providerId="LiveId" clId="{EEC3A01E-9CD1-40B4-BD26-3B80972B2DF8}" dt="2023-07-17T16:56:31.107" v="326" actId="6264"/>
          <ac:spMkLst>
            <pc:docMk/>
            <pc:sldMk cId="3226952387" sldId="576"/>
            <ac:spMk id="9" creationId="{C269D379-1DCC-AC12-BDBC-AC256F46327C}"/>
          </ac:spMkLst>
        </pc:spChg>
        <pc:spChg chg="add del mod ord">
          <ac:chgData name="Thomas Schühly" userId="fb893019dcb27e2f" providerId="LiveId" clId="{EEC3A01E-9CD1-40B4-BD26-3B80972B2DF8}" dt="2023-07-17T16:56:31.107" v="326" actId="6264"/>
          <ac:spMkLst>
            <pc:docMk/>
            <pc:sldMk cId="3226952387" sldId="576"/>
            <ac:spMk id="10" creationId="{F118B58A-BD1D-FA59-6074-FFA031ACBA77}"/>
          </ac:spMkLst>
        </pc:spChg>
        <pc:spChg chg="add del mod">
          <ac:chgData name="Thomas Schühly" userId="fb893019dcb27e2f" providerId="LiveId" clId="{EEC3A01E-9CD1-40B4-BD26-3B80972B2DF8}" dt="2023-07-17T16:56:31.107" v="326" actId="6264"/>
          <ac:spMkLst>
            <pc:docMk/>
            <pc:sldMk cId="3226952387" sldId="576"/>
            <ac:spMk id="11" creationId="{1DBA81F1-0146-4CD7-A37F-86B4D4BE533C}"/>
          </ac:spMkLst>
        </pc:spChg>
        <pc:spChg chg="add del mod">
          <ac:chgData name="Thomas Schühly" userId="fb893019dcb27e2f" providerId="LiveId" clId="{EEC3A01E-9CD1-40B4-BD26-3B80972B2DF8}" dt="2023-07-17T16:56:31.107" v="326" actId="6264"/>
          <ac:spMkLst>
            <pc:docMk/>
            <pc:sldMk cId="3226952387" sldId="576"/>
            <ac:spMk id="12" creationId="{B0E51D13-9425-7C7E-9A32-810816366BF3}"/>
          </ac:spMkLst>
        </pc:spChg>
        <pc:spChg chg="add del mod">
          <ac:chgData name="Thomas Schühly" userId="fb893019dcb27e2f" providerId="LiveId" clId="{EEC3A01E-9CD1-40B4-BD26-3B80972B2DF8}" dt="2023-07-17T16:56:31.107" v="326" actId="6264"/>
          <ac:spMkLst>
            <pc:docMk/>
            <pc:sldMk cId="3226952387" sldId="576"/>
            <ac:spMk id="14" creationId="{CF9783AD-7DFF-5C01-254D-3683BDD26378}"/>
          </ac:spMkLst>
        </pc:spChg>
        <pc:spChg chg="add del mod ord">
          <ac:chgData name="Thomas Schühly" userId="fb893019dcb27e2f" providerId="LiveId" clId="{EEC3A01E-9CD1-40B4-BD26-3B80972B2DF8}" dt="2023-07-17T16:57:27.260" v="342" actId="6264"/>
          <ac:spMkLst>
            <pc:docMk/>
            <pc:sldMk cId="3226952387" sldId="576"/>
            <ac:spMk id="15" creationId="{F55AC9AA-FC52-58E6-B5DB-A666B6AB33C2}"/>
          </ac:spMkLst>
        </pc:spChg>
        <pc:spChg chg="add del mod ord">
          <ac:chgData name="Thomas Schühly" userId="fb893019dcb27e2f" providerId="LiveId" clId="{EEC3A01E-9CD1-40B4-BD26-3B80972B2DF8}" dt="2023-07-17T16:57:27.260" v="342" actId="6264"/>
          <ac:spMkLst>
            <pc:docMk/>
            <pc:sldMk cId="3226952387" sldId="576"/>
            <ac:spMk id="16" creationId="{AC9B64A4-F3F6-492C-15C5-AA21F7863957}"/>
          </ac:spMkLst>
        </pc:spChg>
        <pc:spChg chg="add del mod ord">
          <ac:chgData name="Thomas Schühly" userId="fb893019dcb27e2f" providerId="LiveId" clId="{EEC3A01E-9CD1-40B4-BD26-3B80972B2DF8}" dt="2023-07-17T16:57:27.260" v="342" actId="6264"/>
          <ac:spMkLst>
            <pc:docMk/>
            <pc:sldMk cId="3226952387" sldId="576"/>
            <ac:spMk id="17" creationId="{9ADA8765-417C-B86C-2CC4-B2618B9C9171}"/>
          </ac:spMkLst>
        </pc:spChg>
        <pc:spChg chg="add del mod">
          <ac:chgData name="Thomas Schühly" userId="fb893019dcb27e2f" providerId="LiveId" clId="{EEC3A01E-9CD1-40B4-BD26-3B80972B2DF8}" dt="2023-07-17T16:57:27.260" v="342" actId="6264"/>
          <ac:spMkLst>
            <pc:docMk/>
            <pc:sldMk cId="3226952387" sldId="576"/>
            <ac:spMk id="18" creationId="{60010CC0-DC66-409A-F794-2FBB4F82E93E}"/>
          </ac:spMkLst>
        </pc:spChg>
        <pc:spChg chg="add del mod">
          <ac:chgData name="Thomas Schühly" userId="fb893019dcb27e2f" providerId="LiveId" clId="{EEC3A01E-9CD1-40B4-BD26-3B80972B2DF8}" dt="2023-07-17T16:57:27.260" v="342" actId="6264"/>
          <ac:spMkLst>
            <pc:docMk/>
            <pc:sldMk cId="3226952387" sldId="576"/>
            <ac:spMk id="19" creationId="{FC6CB7D6-46AA-D261-AB28-AC5B75D550CA}"/>
          </ac:spMkLst>
        </pc:spChg>
        <pc:spChg chg="add del mod">
          <ac:chgData name="Thomas Schühly" userId="fb893019dcb27e2f" providerId="LiveId" clId="{EEC3A01E-9CD1-40B4-BD26-3B80972B2DF8}" dt="2023-07-17T16:57:27.260" v="342" actId="6264"/>
          <ac:spMkLst>
            <pc:docMk/>
            <pc:sldMk cId="3226952387" sldId="576"/>
            <ac:spMk id="20" creationId="{51476099-7451-A608-C29B-75C21A3EA1BA}"/>
          </ac:spMkLst>
        </pc:spChg>
        <pc:spChg chg="add del mod ord">
          <ac:chgData name="Thomas Schühly" userId="fb893019dcb27e2f" providerId="LiveId" clId="{EEC3A01E-9CD1-40B4-BD26-3B80972B2DF8}" dt="2023-07-17T17:03:00.640" v="383" actId="6264"/>
          <ac:spMkLst>
            <pc:docMk/>
            <pc:sldMk cId="3226952387" sldId="576"/>
            <ac:spMk id="21" creationId="{5F95ADE7-7945-0441-4880-493F6133F3CE}"/>
          </ac:spMkLst>
        </pc:spChg>
        <pc:spChg chg="add del mod ord">
          <ac:chgData name="Thomas Schühly" userId="fb893019dcb27e2f" providerId="LiveId" clId="{EEC3A01E-9CD1-40B4-BD26-3B80972B2DF8}" dt="2023-07-17T17:03:00.640" v="383" actId="6264"/>
          <ac:spMkLst>
            <pc:docMk/>
            <pc:sldMk cId="3226952387" sldId="576"/>
            <ac:spMk id="22" creationId="{2079305F-A4E6-AF55-41A3-33D3113E4875}"/>
          </ac:spMkLst>
        </pc:spChg>
        <pc:spChg chg="add del mod ord">
          <ac:chgData name="Thomas Schühly" userId="fb893019dcb27e2f" providerId="LiveId" clId="{EEC3A01E-9CD1-40B4-BD26-3B80972B2DF8}" dt="2023-07-17T17:03:00.640" v="383" actId="6264"/>
          <ac:spMkLst>
            <pc:docMk/>
            <pc:sldMk cId="3226952387" sldId="576"/>
            <ac:spMk id="23" creationId="{54128420-2656-80C2-E6ED-8FBD99044932}"/>
          </ac:spMkLst>
        </pc:spChg>
        <pc:spChg chg="add del mod">
          <ac:chgData name="Thomas Schühly" userId="fb893019dcb27e2f" providerId="LiveId" clId="{EEC3A01E-9CD1-40B4-BD26-3B80972B2DF8}" dt="2023-07-17T17:03:00.640" v="383" actId="6264"/>
          <ac:spMkLst>
            <pc:docMk/>
            <pc:sldMk cId="3226952387" sldId="576"/>
            <ac:spMk id="24" creationId="{FA703E75-FB87-12DC-B215-5C85237D7868}"/>
          </ac:spMkLst>
        </pc:spChg>
        <pc:spChg chg="add del mod">
          <ac:chgData name="Thomas Schühly" userId="fb893019dcb27e2f" providerId="LiveId" clId="{EEC3A01E-9CD1-40B4-BD26-3B80972B2DF8}" dt="2023-07-17T17:03:00.640" v="383" actId="6264"/>
          <ac:spMkLst>
            <pc:docMk/>
            <pc:sldMk cId="3226952387" sldId="576"/>
            <ac:spMk id="25" creationId="{B53D661E-29F5-CEF9-CD5E-B2B27AA74E00}"/>
          </ac:spMkLst>
        </pc:spChg>
        <pc:spChg chg="add del mod">
          <ac:chgData name="Thomas Schühly" userId="fb893019dcb27e2f" providerId="LiveId" clId="{EEC3A01E-9CD1-40B4-BD26-3B80972B2DF8}" dt="2023-07-17T17:03:00.640" v="383" actId="6264"/>
          <ac:spMkLst>
            <pc:docMk/>
            <pc:sldMk cId="3226952387" sldId="576"/>
            <ac:spMk id="26" creationId="{F53A9AA3-B374-D534-3FB4-1A12BC1613FC}"/>
          </ac:spMkLst>
        </pc:spChg>
        <pc:spChg chg="add mod ord">
          <ac:chgData name="Thomas Schühly" userId="fb893019dcb27e2f" providerId="LiveId" clId="{EEC3A01E-9CD1-40B4-BD26-3B80972B2DF8}" dt="2023-07-17T17:03:00.640" v="383" actId="6264"/>
          <ac:spMkLst>
            <pc:docMk/>
            <pc:sldMk cId="3226952387" sldId="576"/>
            <ac:spMk id="27" creationId="{4A9AFBE1-671B-9B1E-6576-EC683E95197C}"/>
          </ac:spMkLst>
        </pc:spChg>
        <pc:spChg chg="add mod ord">
          <ac:chgData name="Thomas Schühly" userId="fb893019dcb27e2f" providerId="LiveId" clId="{EEC3A01E-9CD1-40B4-BD26-3B80972B2DF8}" dt="2023-07-17T17:03:00.640" v="383" actId="6264"/>
          <ac:spMkLst>
            <pc:docMk/>
            <pc:sldMk cId="3226952387" sldId="576"/>
            <ac:spMk id="28" creationId="{6E56BE49-4E61-67D7-73AE-018F0A11CE84}"/>
          </ac:spMkLst>
        </pc:spChg>
        <pc:spChg chg="add mod ord">
          <ac:chgData name="Thomas Schühly" userId="fb893019dcb27e2f" providerId="LiveId" clId="{EEC3A01E-9CD1-40B4-BD26-3B80972B2DF8}" dt="2023-07-17T17:03:00.640" v="383" actId="6264"/>
          <ac:spMkLst>
            <pc:docMk/>
            <pc:sldMk cId="3226952387" sldId="576"/>
            <ac:spMk id="29" creationId="{C7E5761C-10D2-4866-7986-CA96638D32EE}"/>
          </ac:spMkLst>
        </pc:spChg>
      </pc:sldChg>
      <pc:sldChg chg="addSp delSp modSp del mod chgLayout">
        <pc:chgData name="Thomas Schühly" userId="fb893019dcb27e2f" providerId="LiveId" clId="{EEC3A01E-9CD1-40B4-BD26-3B80972B2DF8}" dt="2023-07-17T17:11:16.287" v="494" actId="47"/>
        <pc:sldMkLst>
          <pc:docMk/>
          <pc:sldMk cId="3816267696" sldId="577"/>
        </pc:sldMkLst>
        <pc:spChg chg="add del mod">
          <ac:chgData name="Thomas Schühly" userId="fb893019dcb27e2f" providerId="LiveId" clId="{EEC3A01E-9CD1-40B4-BD26-3B80972B2DF8}" dt="2023-07-17T16:45:20.282" v="65" actId="6264"/>
          <ac:spMkLst>
            <pc:docMk/>
            <pc:sldMk cId="3816267696" sldId="577"/>
            <ac:spMk id="2" creationId="{89384922-71F3-FC75-5C33-00B85FBB0905}"/>
          </ac:spMkLst>
        </pc:spChg>
        <pc:spChg chg="mod ord">
          <ac:chgData name="Thomas Schühly" userId="fb893019dcb27e2f" providerId="LiveId" clId="{EEC3A01E-9CD1-40B4-BD26-3B80972B2DF8}" dt="2023-07-17T17:03:00.640" v="383" actId="6264"/>
          <ac:spMkLst>
            <pc:docMk/>
            <pc:sldMk cId="3816267696" sldId="577"/>
            <ac:spMk id="4" creationId="{3D54D122-BE6A-E493-B631-79E49CCCA35E}"/>
          </ac:spMkLst>
        </pc:spChg>
        <pc:spChg chg="mod ord">
          <ac:chgData name="Thomas Schühly" userId="fb893019dcb27e2f" providerId="LiveId" clId="{EEC3A01E-9CD1-40B4-BD26-3B80972B2DF8}" dt="2023-07-17T17:03:00.640" v="383" actId="6264"/>
          <ac:spMkLst>
            <pc:docMk/>
            <pc:sldMk cId="3816267696" sldId="577"/>
            <ac:spMk id="5" creationId="{AEFEB96C-7CE1-EF3B-C5E8-3ABE14904EAD}"/>
          </ac:spMkLst>
        </pc:spChg>
        <pc:spChg chg="mod ord">
          <ac:chgData name="Thomas Schühly" userId="fb893019dcb27e2f" providerId="LiveId" clId="{EEC3A01E-9CD1-40B4-BD26-3B80972B2DF8}" dt="2023-07-17T17:03:00.640" v="383" actId="6264"/>
          <ac:spMkLst>
            <pc:docMk/>
            <pc:sldMk cId="3816267696" sldId="577"/>
            <ac:spMk id="6" creationId="{39CF9361-A783-4496-9D1E-9F525E2812D6}"/>
          </ac:spMkLst>
        </pc:spChg>
        <pc:spChg chg="add del mod">
          <ac:chgData name="Thomas Schühly" userId="fb893019dcb27e2f" providerId="LiveId" clId="{EEC3A01E-9CD1-40B4-BD26-3B80972B2DF8}" dt="2023-07-17T16:45:20.282" v="65" actId="6264"/>
          <ac:spMkLst>
            <pc:docMk/>
            <pc:sldMk cId="3816267696" sldId="577"/>
            <ac:spMk id="7" creationId="{322194C1-B40E-D30F-E848-3729DE05726D}"/>
          </ac:spMkLst>
        </pc:spChg>
        <pc:spChg chg="add del mod">
          <ac:chgData name="Thomas Schühly" userId="fb893019dcb27e2f" providerId="LiveId" clId="{EEC3A01E-9CD1-40B4-BD26-3B80972B2DF8}" dt="2023-07-17T16:45:20.282" v="65" actId="6264"/>
          <ac:spMkLst>
            <pc:docMk/>
            <pc:sldMk cId="3816267696" sldId="577"/>
            <ac:spMk id="8" creationId="{0AE31E7E-9B87-FCFF-8AD0-A358BF07303C}"/>
          </ac:spMkLst>
        </pc:spChg>
        <pc:spChg chg="add del mod ord">
          <ac:chgData name="Thomas Schühly" userId="fb893019dcb27e2f" providerId="LiveId" clId="{EEC3A01E-9CD1-40B4-BD26-3B80972B2DF8}" dt="2023-07-17T16:56:31.107" v="326" actId="6264"/>
          <ac:spMkLst>
            <pc:docMk/>
            <pc:sldMk cId="3816267696" sldId="577"/>
            <ac:spMk id="9" creationId="{65739101-2D61-AB94-FA9E-8AF2698D3D37}"/>
          </ac:spMkLst>
        </pc:spChg>
        <pc:spChg chg="add del mod ord">
          <ac:chgData name="Thomas Schühly" userId="fb893019dcb27e2f" providerId="LiveId" clId="{EEC3A01E-9CD1-40B4-BD26-3B80972B2DF8}" dt="2023-07-17T16:56:31.107" v="326" actId="6264"/>
          <ac:spMkLst>
            <pc:docMk/>
            <pc:sldMk cId="3816267696" sldId="577"/>
            <ac:spMk id="10" creationId="{8F38CE71-7A7A-EBDB-3749-066EF6D8DAE7}"/>
          </ac:spMkLst>
        </pc:spChg>
        <pc:spChg chg="add del mod ord">
          <ac:chgData name="Thomas Schühly" userId="fb893019dcb27e2f" providerId="LiveId" clId="{EEC3A01E-9CD1-40B4-BD26-3B80972B2DF8}" dt="2023-07-17T16:56:31.107" v="326" actId="6264"/>
          <ac:spMkLst>
            <pc:docMk/>
            <pc:sldMk cId="3816267696" sldId="577"/>
            <ac:spMk id="11" creationId="{94F0C945-FC5A-87CD-06DB-89E1F501AE12}"/>
          </ac:spMkLst>
        </pc:spChg>
        <pc:spChg chg="add del mod">
          <ac:chgData name="Thomas Schühly" userId="fb893019dcb27e2f" providerId="LiveId" clId="{EEC3A01E-9CD1-40B4-BD26-3B80972B2DF8}" dt="2023-07-17T16:56:31.107" v="326" actId="6264"/>
          <ac:spMkLst>
            <pc:docMk/>
            <pc:sldMk cId="3816267696" sldId="577"/>
            <ac:spMk id="12" creationId="{92E83127-A080-FEC8-35F1-75773A5BED11}"/>
          </ac:spMkLst>
        </pc:spChg>
        <pc:spChg chg="add del mod">
          <ac:chgData name="Thomas Schühly" userId="fb893019dcb27e2f" providerId="LiveId" clId="{EEC3A01E-9CD1-40B4-BD26-3B80972B2DF8}" dt="2023-07-17T16:56:31.107" v="326" actId="6264"/>
          <ac:spMkLst>
            <pc:docMk/>
            <pc:sldMk cId="3816267696" sldId="577"/>
            <ac:spMk id="13" creationId="{761485AC-6D92-A46E-814C-0D3E4C0ED535}"/>
          </ac:spMkLst>
        </pc:spChg>
        <pc:spChg chg="add del mod">
          <ac:chgData name="Thomas Schühly" userId="fb893019dcb27e2f" providerId="LiveId" clId="{EEC3A01E-9CD1-40B4-BD26-3B80972B2DF8}" dt="2023-07-17T16:56:31.107" v="326" actId="6264"/>
          <ac:spMkLst>
            <pc:docMk/>
            <pc:sldMk cId="3816267696" sldId="577"/>
            <ac:spMk id="14" creationId="{E80CD225-D746-987A-B1BC-2E9A92286AE2}"/>
          </ac:spMkLst>
        </pc:spChg>
        <pc:spChg chg="add del mod ord">
          <ac:chgData name="Thomas Schühly" userId="fb893019dcb27e2f" providerId="LiveId" clId="{EEC3A01E-9CD1-40B4-BD26-3B80972B2DF8}" dt="2023-07-17T17:03:00.640" v="383" actId="6264"/>
          <ac:spMkLst>
            <pc:docMk/>
            <pc:sldMk cId="3816267696" sldId="577"/>
            <ac:spMk id="15" creationId="{0D6A820B-E968-8F7F-8114-8ACF9A018D93}"/>
          </ac:spMkLst>
        </pc:spChg>
        <pc:spChg chg="add del mod ord">
          <ac:chgData name="Thomas Schühly" userId="fb893019dcb27e2f" providerId="LiveId" clId="{EEC3A01E-9CD1-40B4-BD26-3B80972B2DF8}" dt="2023-07-17T17:03:00.640" v="383" actId="6264"/>
          <ac:spMkLst>
            <pc:docMk/>
            <pc:sldMk cId="3816267696" sldId="577"/>
            <ac:spMk id="16" creationId="{000FA3A2-669D-1B62-1A31-80397A3CC147}"/>
          </ac:spMkLst>
        </pc:spChg>
        <pc:spChg chg="add del mod ord">
          <ac:chgData name="Thomas Schühly" userId="fb893019dcb27e2f" providerId="LiveId" clId="{EEC3A01E-9CD1-40B4-BD26-3B80972B2DF8}" dt="2023-07-17T17:03:00.640" v="383" actId="6264"/>
          <ac:spMkLst>
            <pc:docMk/>
            <pc:sldMk cId="3816267696" sldId="577"/>
            <ac:spMk id="17" creationId="{6F79BA20-5126-5E28-47D1-EB436DB40614}"/>
          </ac:spMkLst>
        </pc:spChg>
        <pc:spChg chg="add del mod">
          <ac:chgData name="Thomas Schühly" userId="fb893019dcb27e2f" providerId="LiveId" clId="{EEC3A01E-9CD1-40B4-BD26-3B80972B2DF8}" dt="2023-07-17T17:03:00.640" v="383" actId="6264"/>
          <ac:spMkLst>
            <pc:docMk/>
            <pc:sldMk cId="3816267696" sldId="577"/>
            <ac:spMk id="18" creationId="{BD4C9E27-F4BB-8BFE-3F25-335D8E7B2DA6}"/>
          </ac:spMkLst>
        </pc:spChg>
        <pc:spChg chg="add del mod">
          <ac:chgData name="Thomas Schühly" userId="fb893019dcb27e2f" providerId="LiveId" clId="{EEC3A01E-9CD1-40B4-BD26-3B80972B2DF8}" dt="2023-07-17T17:03:00.640" v="383" actId="6264"/>
          <ac:spMkLst>
            <pc:docMk/>
            <pc:sldMk cId="3816267696" sldId="577"/>
            <ac:spMk id="19" creationId="{7BD39644-A687-9C2D-EC92-2D53C0C206EE}"/>
          </ac:spMkLst>
        </pc:spChg>
        <pc:spChg chg="add del mod">
          <ac:chgData name="Thomas Schühly" userId="fb893019dcb27e2f" providerId="LiveId" clId="{EEC3A01E-9CD1-40B4-BD26-3B80972B2DF8}" dt="2023-07-17T17:03:00.640" v="383" actId="6264"/>
          <ac:spMkLst>
            <pc:docMk/>
            <pc:sldMk cId="3816267696" sldId="577"/>
            <ac:spMk id="20" creationId="{3F5D18E7-CD41-0513-9BBC-C4285FFD21C8}"/>
          </ac:spMkLst>
        </pc:spChg>
        <pc:spChg chg="add mod ord">
          <ac:chgData name="Thomas Schühly" userId="fb893019dcb27e2f" providerId="LiveId" clId="{EEC3A01E-9CD1-40B4-BD26-3B80972B2DF8}" dt="2023-07-17T17:03:00.640" v="383" actId="6264"/>
          <ac:spMkLst>
            <pc:docMk/>
            <pc:sldMk cId="3816267696" sldId="577"/>
            <ac:spMk id="21" creationId="{2B29FC6C-98BE-8033-5C70-E0EB4870F59A}"/>
          </ac:spMkLst>
        </pc:spChg>
        <pc:spChg chg="add mod ord">
          <ac:chgData name="Thomas Schühly" userId="fb893019dcb27e2f" providerId="LiveId" clId="{EEC3A01E-9CD1-40B4-BD26-3B80972B2DF8}" dt="2023-07-17T17:03:00.640" v="383" actId="6264"/>
          <ac:spMkLst>
            <pc:docMk/>
            <pc:sldMk cId="3816267696" sldId="577"/>
            <ac:spMk id="22" creationId="{A9A467B7-5B9E-D0E5-9549-5DEDCA5A113C}"/>
          </ac:spMkLst>
        </pc:spChg>
        <pc:spChg chg="add mod ord">
          <ac:chgData name="Thomas Schühly" userId="fb893019dcb27e2f" providerId="LiveId" clId="{EEC3A01E-9CD1-40B4-BD26-3B80972B2DF8}" dt="2023-07-17T17:03:00.640" v="383" actId="6264"/>
          <ac:spMkLst>
            <pc:docMk/>
            <pc:sldMk cId="3816267696" sldId="577"/>
            <ac:spMk id="23" creationId="{7F7616D9-EB10-356F-4656-364AE1714FDD}"/>
          </ac:spMkLst>
        </pc:spChg>
      </pc:sldChg>
      <pc:sldChg chg="addSp delSp modSp del mod chgLayout">
        <pc:chgData name="Thomas Schühly" userId="fb893019dcb27e2f" providerId="LiveId" clId="{EEC3A01E-9CD1-40B4-BD26-3B80972B2DF8}" dt="2023-07-17T17:11:00.255" v="493" actId="2696"/>
        <pc:sldMkLst>
          <pc:docMk/>
          <pc:sldMk cId="2564827755" sldId="578"/>
        </pc:sldMkLst>
        <pc:spChg chg="add del mod">
          <ac:chgData name="Thomas Schühly" userId="fb893019dcb27e2f" providerId="LiveId" clId="{EEC3A01E-9CD1-40B4-BD26-3B80972B2DF8}" dt="2023-07-17T16:45:20.282" v="65" actId="6264"/>
          <ac:spMkLst>
            <pc:docMk/>
            <pc:sldMk cId="2564827755" sldId="578"/>
            <ac:spMk id="2" creationId="{1AEABBE2-0C2A-D42F-4A71-C53CDDE08B19}"/>
          </ac:spMkLst>
        </pc:spChg>
        <pc:spChg chg="add del mod">
          <ac:chgData name="Thomas Schühly" userId="fb893019dcb27e2f" providerId="LiveId" clId="{EEC3A01E-9CD1-40B4-BD26-3B80972B2DF8}" dt="2023-07-17T16:45:20.282" v="65" actId="6264"/>
          <ac:spMkLst>
            <pc:docMk/>
            <pc:sldMk cId="2564827755" sldId="578"/>
            <ac:spMk id="3" creationId="{42EF5864-662E-D947-34B5-CB4E1CD74070}"/>
          </ac:spMkLst>
        </pc:spChg>
        <pc:spChg chg="mod ord">
          <ac:chgData name="Thomas Schühly" userId="fb893019dcb27e2f" providerId="LiveId" clId="{EEC3A01E-9CD1-40B4-BD26-3B80972B2DF8}" dt="2023-07-17T17:03:00.640" v="383" actId="6264"/>
          <ac:spMkLst>
            <pc:docMk/>
            <pc:sldMk cId="2564827755" sldId="578"/>
            <ac:spMk id="4" creationId="{F9B65088-A0F8-C8CD-ABF4-1186C3EB67E1}"/>
          </ac:spMkLst>
        </pc:spChg>
        <pc:spChg chg="mod ord">
          <ac:chgData name="Thomas Schühly" userId="fb893019dcb27e2f" providerId="LiveId" clId="{EEC3A01E-9CD1-40B4-BD26-3B80972B2DF8}" dt="2023-07-17T17:03:00.640" v="383" actId="6264"/>
          <ac:spMkLst>
            <pc:docMk/>
            <pc:sldMk cId="2564827755" sldId="578"/>
            <ac:spMk id="5" creationId="{8B0DE9A2-9A39-F52D-1FBF-BFBC446A6FA0}"/>
          </ac:spMkLst>
        </pc:spChg>
        <pc:spChg chg="mod ord">
          <ac:chgData name="Thomas Schühly" userId="fb893019dcb27e2f" providerId="LiveId" clId="{EEC3A01E-9CD1-40B4-BD26-3B80972B2DF8}" dt="2023-07-17T17:03:00.640" v="383" actId="6264"/>
          <ac:spMkLst>
            <pc:docMk/>
            <pc:sldMk cId="2564827755" sldId="578"/>
            <ac:spMk id="6" creationId="{F07E43CE-9886-BF6C-CA85-E2F06259F8DC}"/>
          </ac:spMkLst>
        </pc:spChg>
        <pc:spChg chg="del">
          <ac:chgData name="Thomas Schühly" userId="fb893019dcb27e2f" providerId="LiveId" clId="{EEC3A01E-9CD1-40B4-BD26-3B80972B2DF8}" dt="2023-07-17T16:45:20.282" v="65" actId="6264"/>
          <ac:spMkLst>
            <pc:docMk/>
            <pc:sldMk cId="2564827755" sldId="578"/>
            <ac:spMk id="7" creationId="{A853B59D-CAEC-CE64-5882-CF2889E612D5}"/>
          </ac:spMkLst>
        </pc:spChg>
        <pc:spChg chg="add del mod">
          <ac:chgData name="Thomas Schühly" userId="fb893019dcb27e2f" providerId="LiveId" clId="{EEC3A01E-9CD1-40B4-BD26-3B80972B2DF8}" dt="2023-07-17T16:45:20.282" v="65" actId="6264"/>
          <ac:spMkLst>
            <pc:docMk/>
            <pc:sldMk cId="2564827755" sldId="578"/>
            <ac:spMk id="8" creationId="{82789944-9C94-80CF-CC8E-FEB4FA404F1A}"/>
          </ac:spMkLst>
        </pc:spChg>
        <pc:spChg chg="add del mod ord">
          <ac:chgData name="Thomas Schühly" userId="fb893019dcb27e2f" providerId="LiveId" clId="{EEC3A01E-9CD1-40B4-BD26-3B80972B2DF8}" dt="2023-07-17T16:56:31.107" v="326" actId="6264"/>
          <ac:spMkLst>
            <pc:docMk/>
            <pc:sldMk cId="2564827755" sldId="578"/>
            <ac:spMk id="9" creationId="{6B23F0C5-BFA2-ACEA-30C6-774FF8FF5FF9}"/>
          </ac:spMkLst>
        </pc:spChg>
        <pc:spChg chg="add del mod ord">
          <ac:chgData name="Thomas Schühly" userId="fb893019dcb27e2f" providerId="LiveId" clId="{EEC3A01E-9CD1-40B4-BD26-3B80972B2DF8}" dt="2023-07-17T16:56:31.107" v="326" actId="6264"/>
          <ac:spMkLst>
            <pc:docMk/>
            <pc:sldMk cId="2564827755" sldId="578"/>
            <ac:spMk id="10" creationId="{29953A91-0575-2B28-93B9-20E03D6EB1B9}"/>
          </ac:spMkLst>
        </pc:spChg>
        <pc:spChg chg="add del mod ord">
          <ac:chgData name="Thomas Schühly" userId="fb893019dcb27e2f" providerId="LiveId" clId="{EEC3A01E-9CD1-40B4-BD26-3B80972B2DF8}" dt="2023-07-17T16:56:31.107" v="326" actId="6264"/>
          <ac:spMkLst>
            <pc:docMk/>
            <pc:sldMk cId="2564827755" sldId="578"/>
            <ac:spMk id="11" creationId="{131303F6-1299-D8A3-EE63-2458A2D27469}"/>
          </ac:spMkLst>
        </pc:spChg>
        <pc:spChg chg="add del mod">
          <ac:chgData name="Thomas Schühly" userId="fb893019dcb27e2f" providerId="LiveId" clId="{EEC3A01E-9CD1-40B4-BD26-3B80972B2DF8}" dt="2023-07-17T16:56:31.107" v="326" actId="6264"/>
          <ac:spMkLst>
            <pc:docMk/>
            <pc:sldMk cId="2564827755" sldId="578"/>
            <ac:spMk id="12" creationId="{35CD6A62-AEC0-1C33-6A2F-F5D211F8DA6F}"/>
          </ac:spMkLst>
        </pc:spChg>
        <pc:spChg chg="add del mod">
          <ac:chgData name="Thomas Schühly" userId="fb893019dcb27e2f" providerId="LiveId" clId="{EEC3A01E-9CD1-40B4-BD26-3B80972B2DF8}" dt="2023-07-17T16:56:31.107" v="326" actId="6264"/>
          <ac:spMkLst>
            <pc:docMk/>
            <pc:sldMk cId="2564827755" sldId="578"/>
            <ac:spMk id="13" creationId="{00422F72-C1C9-621E-CF03-76B2E5C3BB66}"/>
          </ac:spMkLst>
        </pc:spChg>
        <pc:spChg chg="add del mod">
          <ac:chgData name="Thomas Schühly" userId="fb893019dcb27e2f" providerId="LiveId" clId="{EEC3A01E-9CD1-40B4-BD26-3B80972B2DF8}" dt="2023-07-17T16:56:31.107" v="326" actId="6264"/>
          <ac:spMkLst>
            <pc:docMk/>
            <pc:sldMk cId="2564827755" sldId="578"/>
            <ac:spMk id="14" creationId="{39374E17-1E20-9B1E-4D24-27345481216E}"/>
          </ac:spMkLst>
        </pc:spChg>
        <pc:spChg chg="add del mod ord">
          <ac:chgData name="Thomas Schühly" userId="fb893019dcb27e2f" providerId="LiveId" clId="{EEC3A01E-9CD1-40B4-BD26-3B80972B2DF8}" dt="2023-07-17T17:03:00.640" v="383" actId="6264"/>
          <ac:spMkLst>
            <pc:docMk/>
            <pc:sldMk cId="2564827755" sldId="578"/>
            <ac:spMk id="16" creationId="{3E7E3F9B-8E79-191A-93DA-5909ABF0A9B3}"/>
          </ac:spMkLst>
        </pc:spChg>
        <pc:spChg chg="add del mod ord">
          <ac:chgData name="Thomas Schühly" userId="fb893019dcb27e2f" providerId="LiveId" clId="{EEC3A01E-9CD1-40B4-BD26-3B80972B2DF8}" dt="2023-07-17T17:03:00.640" v="383" actId="6264"/>
          <ac:spMkLst>
            <pc:docMk/>
            <pc:sldMk cId="2564827755" sldId="578"/>
            <ac:spMk id="17" creationId="{9BC2C3F6-99CF-EF8C-95D9-CF9F027CEE59}"/>
          </ac:spMkLst>
        </pc:spChg>
        <pc:spChg chg="add del mod ord">
          <ac:chgData name="Thomas Schühly" userId="fb893019dcb27e2f" providerId="LiveId" clId="{EEC3A01E-9CD1-40B4-BD26-3B80972B2DF8}" dt="2023-07-17T17:03:00.640" v="383" actId="6264"/>
          <ac:spMkLst>
            <pc:docMk/>
            <pc:sldMk cId="2564827755" sldId="578"/>
            <ac:spMk id="18" creationId="{0F678CE3-5C6A-3D53-7D97-72E3CB3F2D45}"/>
          </ac:spMkLst>
        </pc:spChg>
        <pc:spChg chg="add del mod">
          <ac:chgData name="Thomas Schühly" userId="fb893019dcb27e2f" providerId="LiveId" clId="{EEC3A01E-9CD1-40B4-BD26-3B80972B2DF8}" dt="2023-07-17T17:03:00.640" v="383" actId="6264"/>
          <ac:spMkLst>
            <pc:docMk/>
            <pc:sldMk cId="2564827755" sldId="578"/>
            <ac:spMk id="19" creationId="{8CE7B1B0-BC37-761B-336A-B41FAD6C0548}"/>
          </ac:spMkLst>
        </pc:spChg>
        <pc:spChg chg="add del mod">
          <ac:chgData name="Thomas Schühly" userId="fb893019dcb27e2f" providerId="LiveId" clId="{EEC3A01E-9CD1-40B4-BD26-3B80972B2DF8}" dt="2023-07-17T17:03:00.640" v="383" actId="6264"/>
          <ac:spMkLst>
            <pc:docMk/>
            <pc:sldMk cId="2564827755" sldId="578"/>
            <ac:spMk id="20" creationId="{9C49CE9C-CF6D-6D28-1B50-C20163877B72}"/>
          </ac:spMkLst>
        </pc:spChg>
        <pc:spChg chg="add del mod">
          <ac:chgData name="Thomas Schühly" userId="fb893019dcb27e2f" providerId="LiveId" clId="{EEC3A01E-9CD1-40B4-BD26-3B80972B2DF8}" dt="2023-07-17T17:03:00.640" v="383" actId="6264"/>
          <ac:spMkLst>
            <pc:docMk/>
            <pc:sldMk cId="2564827755" sldId="578"/>
            <ac:spMk id="21" creationId="{509D23DD-7423-3F52-CE61-92209B507469}"/>
          </ac:spMkLst>
        </pc:spChg>
        <pc:spChg chg="add mod ord">
          <ac:chgData name="Thomas Schühly" userId="fb893019dcb27e2f" providerId="LiveId" clId="{EEC3A01E-9CD1-40B4-BD26-3B80972B2DF8}" dt="2023-07-17T17:03:00.640" v="383" actId="6264"/>
          <ac:spMkLst>
            <pc:docMk/>
            <pc:sldMk cId="2564827755" sldId="578"/>
            <ac:spMk id="22" creationId="{BA32DA4A-1195-43CC-D056-94EEB7B05423}"/>
          </ac:spMkLst>
        </pc:spChg>
        <pc:spChg chg="add mod ord">
          <ac:chgData name="Thomas Schühly" userId="fb893019dcb27e2f" providerId="LiveId" clId="{EEC3A01E-9CD1-40B4-BD26-3B80972B2DF8}" dt="2023-07-17T17:03:00.640" v="383" actId="6264"/>
          <ac:spMkLst>
            <pc:docMk/>
            <pc:sldMk cId="2564827755" sldId="578"/>
            <ac:spMk id="23" creationId="{5A14504D-1B25-1C16-841D-0E1D0E015E96}"/>
          </ac:spMkLst>
        </pc:spChg>
        <pc:spChg chg="add mod ord">
          <ac:chgData name="Thomas Schühly" userId="fb893019dcb27e2f" providerId="LiveId" clId="{EEC3A01E-9CD1-40B4-BD26-3B80972B2DF8}" dt="2023-07-17T17:03:00.640" v="383" actId="6264"/>
          <ac:spMkLst>
            <pc:docMk/>
            <pc:sldMk cId="2564827755" sldId="578"/>
            <ac:spMk id="24" creationId="{AC78C91B-6AE8-95D8-A2A9-45A942693438}"/>
          </ac:spMkLst>
        </pc:spChg>
      </pc:sldChg>
      <pc:sldChg chg="addSp delSp modSp del mod chgLayout">
        <pc:chgData name="Thomas Schühly" userId="fb893019dcb27e2f" providerId="LiveId" clId="{EEC3A01E-9CD1-40B4-BD26-3B80972B2DF8}" dt="2023-07-17T17:11:00.255" v="493" actId="2696"/>
        <pc:sldMkLst>
          <pc:docMk/>
          <pc:sldMk cId="3429935008" sldId="579"/>
        </pc:sldMkLst>
        <pc:spChg chg="add del mod">
          <ac:chgData name="Thomas Schühly" userId="fb893019dcb27e2f" providerId="LiveId" clId="{EEC3A01E-9CD1-40B4-BD26-3B80972B2DF8}" dt="2023-07-17T16:45:20.282" v="65" actId="6264"/>
          <ac:spMkLst>
            <pc:docMk/>
            <pc:sldMk cId="3429935008" sldId="579"/>
            <ac:spMk id="2" creationId="{015FEDFF-EAAE-6256-2B07-1D41131683B1}"/>
          </ac:spMkLst>
        </pc:spChg>
        <pc:spChg chg="mod ord">
          <ac:chgData name="Thomas Schühly" userId="fb893019dcb27e2f" providerId="LiveId" clId="{EEC3A01E-9CD1-40B4-BD26-3B80972B2DF8}" dt="2023-07-17T17:03:00.640" v="383" actId="6264"/>
          <ac:spMkLst>
            <pc:docMk/>
            <pc:sldMk cId="3429935008" sldId="579"/>
            <ac:spMk id="4" creationId="{F9B65088-A0F8-C8CD-ABF4-1186C3EB67E1}"/>
          </ac:spMkLst>
        </pc:spChg>
        <pc:spChg chg="mod ord">
          <ac:chgData name="Thomas Schühly" userId="fb893019dcb27e2f" providerId="LiveId" clId="{EEC3A01E-9CD1-40B4-BD26-3B80972B2DF8}" dt="2023-07-17T17:03:00.640" v="383" actId="6264"/>
          <ac:spMkLst>
            <pc:docMk/>
            <pc:sldMk cId="3429935008" sldId="579"/>
            <ac:spMk id="5" creationId="{8B0DE9A2-9A39-F52D-1FBF-BFBC446A6FA0}"/>
          </ac:spMkLst>
        </pc:spChg>
        <pc:spChg chg="mod ord">
          <ac:chgData name="Thomas Schühly" userId="fb893019dcb27e2f" providerId="LiveId" clId="{EEC3A01E-9CD1-40B4-BD26-3B80972B2DF8}" dt="2023-07-17T17:03:00.640" v="383" actId="6264"/>
          <ac:spMkLst>
            <pc:docMk/>
            <pc:sldMk cId="3429935008" sldId="579"/>
            <ac:spMk id="6" creationId="{F07E43CE-9886-BF6C-CA85-E2F06259F8DC}"/>
          </ac:spMkLst>
        </pc:spChg>
        <pc:spChg chg="del">
          <ac:chgData name="Thomas Schühly" userId="fb893019dcb27e2f" providerId="LiveId" clId="{EEC3A01E-9CD1-40B4-BD26-3B80972B2DF8}" dt="2023-07-17T16:45:20.282" v="65" actId="6264"/>
          <ac:spMkLst>
            <pc:docMk/>
            <pc:sldMk cId="3429935008" sldId="579"/>
            <ac:spMk id="7" creationId="{A853B59D-CAEC-CE64-5882-CF2889E612D5}"/>
          </ac:spMkLst>
        </pc:spChg>
        <pc:spChg chg="add del mod">
          <ac:chgData name="Thomas Schühly" userId="fb893019dcb27e2f" providerId="LiveId" clId="{EEC3A01E-9CD1-40B4-BD26-3B80972B2DF8}" dt="2023-07-17T16:45:20.282" v="65" actId="6264"/>
          <ac:spMkLst>
            <pc:docMk/>
            <pc:sldMk cId="3429935008" sldId="579"/>
            <ac:spMk id="8" creationId="{DA9C2E63-136D-AE56-8AFD-B1F26A78C09D}"/>
          </ac:spMkLst>
        </pc:spChg>
        <pc:spChg chg="add del mod">
          <ac:chgData name="Thomas Schühly" userId="fb893019dcb27e2f" providerId="LiveId" clId="{EEC3A01E-9CD1-40B4-BD26-3B80972B2DF8}" dt="2023-07-17T16:45:20.282" v="65" actId="6264"/>
          <ac:spMkLst>
            <pc:docMk/>
            <pc:sldMk cId="3429935008" sldId="579"/>
            <ac:spMk id="9" creationId="{F8D60AF4-6029-6E02-0887-2438B0A3D1FA}"/>
          </ac:spMkLst>
        </pc:spChg>
        <pc:spChg chg="add del mod ord">
          <ac:chgData name="Thomas Schühly" userId="fb893019dcb27e2f" providerId="LiveId" clId="{EEC3A01E-9CD1-40B4-BD26-3B80972B2DF8}" dt="2023-07-17T16:56:31.107" v="326" actId="6264"/>
          <ac:spMkLst>
            <pc:docMk/>
            <pc:sldMk cId="3429935008" sldId="579"/>
            <ac:spMk id="10" creationId="{B951CFE0-98AD-18B1-4F1E-25B00802D269}"/>
          </ac:spMkLst>
        </pc:spChg>
        <pc:spChg chg="add del mod ord">
          <ac:chgData name="Thomas Schühly" userId="fb893019dcb27e2f" providerId="LiveId" clId="{EEC3A01E-9CD1-40B4-BD26-3B80972B2DF8}" dt="2023-07-17T16:56:31.107" v="326" actId="6264"/>
          <ac:spMkLst>
            <pc:docMk/>
            <pc:sldMk cId="3429935008" sldId="579"/>
            <ac:spMk id="11" creationId="{0251853C-D995-86D7-A700-F37ACE64286F}"/>
          </ac:spMkLst>
        </pc:spChg>
        <pc:spChg chg="add del mod ord">
          <ac:chgData name="Thomas Schühly" userId="fb893019dcb27e2f" providerId="LiveId" clId="{EEC3A01E-9CD1-40B4-BD26-3B80972B2DF8}" dt="2023-07-17T16:56:31.107" v="326" actId="6264"/>
          <ac:spMkLst>
            <pc:docMk/>
            <pc:sldMk cId="3429935008" sldId="579"/>
            <ac:spMk id="12" creationId="{1356927F-BCBD-40E8-CA26-45F0A02E1252}"/>
          </ac:spMkLst>
        </pc:spChg>
        <pc:spChg chg="add del mod">
          <ac:chgData name="Thomas Schühly" userId="fb893019dcb27e2f" providerId="LiveId" clId="{EEC3A01E-9CD1-40B4-BD26-3B80972B2DF8}" dt="2023-07-17T16:56:31.107" v="326" actId="6264"/>
          <ac:spMkLst>
            <pc:docMk/>
            <pc:sldMk cId="3429935008" sldId="579"/>
            <ac:spMk id="13" creationId="{7BD572AC-90B0-4B13-2C04-26B8F610C37F}"/>
          </ac:spMkLst>
        </pc:spChg>
        <pc:spChg chg="add del mod">
          <ac:chgData name="Thomas Schühly" userId="fb893019dcb27e2f" providerId="LiveId" clId="{EEC3A01E-9CD1-40B4-BD26-3B80972B2DF8}" dt="2023-07-17T16:56:31.107" v="326" actId="6264"/>
          <ac:spMkLst>
            <pc:docMk/>
            <pc:sldMk cId="3429935008" sldId="579"/>
            <ac:spMk id="14" creationId="{D144DEEE-B946-E982-D0A7-73E52CF36214}"/>
          </ac:spMkLst>
        </pc:spChg>
        <pc:spChg chg="add del mod">
          <ac:chgData name="Thomas Schühly" userId="fb893019dcb27e2f" providerId="LiveId" clId="{EEC3A01E-9CD1-40B4-BD26-3B80972B2DF8}" dt="2023-07-17T16:56:31.107" v="326" actId="6264"/>
          <ac:spMkLst>
            <pc:docMk/>
            <pc:sldMk cId="3429935008" sldId="579"/>
            <ac:spMk id="15" creationId="{8B0B131C-BDAC-F522-2478-08D8F4A65103}"/>
          </ac:spMkLst>
        </pc:spChg>
        <pc:spChg chg="add del mod ord">
          <ac:chgData name="Thomas Schühly" userId="fb893019dcb27e2f" providerId="LiveId" clId="{EEC3A01E-9CD1-40B4-BD26-3B80972B2DF8}" dt="2023-07-17T17:03:00.640" v="383" actId="6264"/>
          <ac:spMkLst>
            <pc:docMk/>
            <pc:sldMk cId="3429935008" sldId="579"/>
            <ac:spMk id="16" creationId="{3B9A4BD8-0356-8C19-B42C-D1B6E5A73C2F}"/>
          </ac:spMkLst>
        </pc:spChg>
        <pc:spChg chg="add del mod ord">
          <ac:chgData name="Thomas Schühly" userId="fb893019dcb27e2f" providerId="LiveId" clId="{EEC3A01E-9CD1-40B4-BD26-3B80972B2DF8}" dt="2023-07-17T17:03:00.640" v="383" actId="6264"/>
          <ac:spMkLst>
            <pc:docMk/>
            <pc:sldMk cId="3429935008" sldId="579"/>
            <ac:spMk id="17" creationId="{9F6FBC8A-DD01-0921-5DF1-3AC8965C6BC5}"/>
          </ac:spMkLst>
        </pc:spChg>
        <pc:spChg chg="add del mod ord">
          <ac:chgData name="Thomas Schühly" userId="fb893019dcb27e2f" providerId="LiveId" clId="{EEC3A01E-9CD1-40B4-BD26-3B80972B2DF8}" dt="2023-07-17T17:03:00.640" v="383" actId="6264"/>
          <ac:spMkLst>
            <pc:docMk/>
            <pc:sldMk cId="3429935008" sldId="579"/>
            <ac:spMk id="18" creationId="{1ADDBBE9-93D5-9556-E368-0211C744B682}"/>
          </ac:spMkLst>
        </pc:spChg>
        <pc:spChg chg="add del mod">
          <ac:chgData name="Thomas Schühly" userId="fb893019dcb27e2f" providerId="LiveId" clId="{EEC3A01E-9CD1-40B4-BD26-3B80972B2DF8}" dt="2023-07-17T17:03:00.640" v="383" actId="6264"/>
          <ac:spMkLst>
            <pc:docMk/>
            <pc:sldMk cId="3429935008" sldId="579"/>
            <ac:spMk id="19" creationId="{A8AF609B-A130-2E58-27BB-195B09026663}"/>
          </ac:spMkLst>
        </pc:spChg>
        <pc:spChg chg="add del mod">
          <ac:chgData name="Thomas Schühly" userId="fb893019dcb27e2f" providerId="LiveId" clId="{EEC3A01E-9CD1-40B4-BD26-3B80972B2DF8}" dt="2023-07-17T17:03:00.640" v="383" actId="6264"/>
          <ac:spMkLst>
            <pc:docMk/>
            <pc:sldMk cId="3429935008" sldId="579"/>
            <ac:spMk id="20" creationId="{A03DC3F7-6470-2DE5-173C-2271427AEC68}"/>
          </ac:spMkLst>
        </pc:spChg>
        <pc:spChg chg="add del mod">
          <ac:chgData name="Thomas Schühly" userId="fb893019dcb27e2f" providerId="LiveId" clId="{EEC3A01E-9CD1-40B4-BD26-3B80972B2DF8}" dt="2023-07-17T17:03:00.640" v="383" actId="6264"/>
          <ac:spMkLst>
            <pc:docMk/>
            <pc:sldMk cId="3429935008" sldId="579"/>
            <ac:spMk id="21" creationId="{9947F0C1-E19A-577A-7EA8-D7EC5EF21AB2}"/>
          </ac:spMkLst>
        </pc:spChg>
        <pc:spChg chg="add mod ord">
          <ac:chgData name="Thomas Schühly" userId="fb893019dcb27e2f" providerId="LiveId" clId="{EEC3A01E-9CD1-40B4-BD26-3B80972B2DF8}" dt="2023-07-17T17:03:00.640" v="383" actId="6264"/>
          <ac:spMkLst>
            <pc:docMk/>
            <pc:sldMk cId="3429935008" sldId="579"/>
            <ac:spMk id="22" creationId="{A89555B8-C9B0-A08E-CB49-6C1BFCB4E267}"/>
          </ac:spMkLst>
        </pc:spChg>
        <pc:spChg chg="add mod ord">
          <ac:chgData name="Thomas Schühly" userId="fb893019dcb27e2f" providerId="LiveId" clId="{EEC3A01E-9CD1-40B4-BD26-3B80972B2DF8}" dt="2023-07-17T17:03:00.640" v="383" actId="6264"/>
          <ac:spMkLst>
            <pc:docMk/>
            <pc:sldMk cId="3429935008" sldId="579"/>
            <ac:spMk id="23" creationId="{16E46F9E-5B29-36D1-A8BE-93878B105F2B}"/>
          </ac:spMkLst>
        </pc:spChg>
        <pc:spChg chg="add mod ord">
          <ac:chgData name="Thomas Schühly" userId="fb893019dcb27e2f" providerId="LiveId" clId="{EEC3A01E-9CD1-40B4-BD26-3B80972B2DF8}" dt="2023-07-17T17:03:00.640" v="383" actId="6264"/>
          <ac:spMkLst>
            <pc:docMk/>
            <pc:sldMk cId="3429935008" sldId="579"/>
            <ac:spMk id="24" creationId="{BFF7AA43-AFDA-53B4-0586-FF5F913CC98F}"/>
          </ac:spMkLst>
        </pc:spChg>
      </pc:sldChg>
      <pc:sldChg chg="addSp delSp modSp del mod chgLayout">
        <pc:chgData name="Thomas Schühly" userId="fb893019dcb27e2f" providerId="LiveId" clId="{EEC3A01E-9CD1-40B4-BD26-3B80972B2DF8}" dt="2023-07-17T17:11:00.255" v="493" actId="2696"/>
        <pc:sldMkLst>
          <pc:docMk/>
          <pc:sldMk cId="1292472081" sldId="580"/>
        </pc:sldMkLst>
        <pc:spChg chg="add del mod">
          <ac:chgData name="Thomas Schühly" userId="fb893019dcb27e2f" providerId="LiveId" clId="{EEC3A01E-9CD1-40B4-BD26-3B80972B2DF8}" dt="2023-07-17T16:45:20.282" v="65" actId="6264"/>
          <ac:spMkLst>
            <pc:docMk/>
            <pc:sldMk cId="1292472081" sldId="580"/>
            <ac:spMk id="2" creationId="{EA053F2C-931D-DDA7-DEF6-8994B6EC3FC4}"/>
          </ac:spMkLst>
        </pc:spChg>
        <pc:spChg chg="add del mod">
          <ac:chgData name="Thomas Schühly" userId="fb893019dcb27e2f" providerId="LiveId" clId="{EEC3A01E-9CD1-40B4-BD26-3B80972B2DF8}" dt="2023-07-17T16:45:20.282" v="65" actId="6264"/>
          <ac:spMkLst>
            <pc:docMk/>
            <pc:sldMk cId="1292472081" sldId="580"/>
            <ac:spMk id="3" creationId="{13813073-FC81-32BE-0678-D5A46AEEF491}"/>
          </ac:spMkLst>
        </pc:spChg>
        <pc:spChg chg="mod ord">
          <ac:chgData name="Thomas Schühly" userId="fb893019dcb27e2f" providerId="LiveId" clId="{EEC3A01E-9CD1-40B4-BD26-3B80972B2DF8}" dt="2023-07-17T17:03:00.640" v="383" actId="6264"/>
          <ac:spMkLst>
            <pc:docMk/>
            <pc:sldMk cId="1292472081" sldId="580"/>
            <ac:spMk id="4" creationId="{5785D70A-A471-FBE5-7A1D-0723E198E5B6}"/>
          </ac:spMkLst>
        </pc:spChg>
        <pc:spChg chg="mod ord">
          <ac:chgData name="Thomas Schühly" userId="fb893019dcb27e2f" providerId="LiveId" clId="{EEC3A01E-9CD1-40B4-BD26-3B80972B2DF8}" dt="2023-07-17T17:03:00.640" v="383" actId="6264"/>
          <ac:spMkLst>
            <pc:docMk/>
            <pc:sldMk cId="1292472081" sldId="580"/>
            <ac:spMk id="5" creationId="{BA8E3930-5D88-EC93-7696-83C10B6AFDD3}"/>
          </ac:spMkLst>
        </pc:spChg>
        <pc:spChg chg="mod ord">
          <ac:chgData name="Thomas Schühly" userId="fb893019dcb27e2f" providerId="LiveId" clId="{EEC3A01E-9CD1-40B4-BD26-3B80972B2DF8}" dt="2023-07-17T17:03:00.640" v="383" actId="6264"/>
          <ac:spMkLst>
            <pc:docMk/>
            <pc:sldMk cId="1292472081" sldId="580"/>
            <ac:spMk id="6" creationId="{87A22A9E-7D9A-2E2E-2D95-75CA5E241F1C}"/>
          </ac:spMkLst>
        </pc:spChg>
        <pc:spChg chg="add del mod">
          <ac:chgData name="Thomas Schühly" userId="fb893019dcb27e2f" providerId="LiveId" clId="{EEC3A01E-9CD1-40B4-BD26-3B80972B2DF8}" dt="2023-07-17T16:45:20.282" v="65" actId="6264"/>
          <ac:spMkLst>
            <pc:docMk/>
            <pc:sldMk cId="1292472081" sldId="580"/>
            <ac:spMk id="7" creationId="{0AC4B1F4-0BF3-BF95-307F-974A15F1904D}"/>
          </ac:spMkLst>
        </pc:spChg>
        <pc:spChg chg="add del mod ord">
          <ac:chgData name="Thomas Schühly" userId="fb893019dcb27e2f" providerId="LiveId" clId="{EEC3A01E-9CD1-40B4-BD26-3B80972B2DF8}" dt="2023-07-17T16:56:31.107" v="326" actId="6264"/>
          <ac:spMkLst>
            <pc:docMk/>
            <pc:sldMk cId="1292472081" sldId="580"/>
            <ac:spMk id="8" creationId="{825A2E4F-C0FC-8CAF-1120-CF07EA730799}"/>
          </ac:spMkLst>
        </pc:spChg>
        <pc:spChg chg="add del mod ord">
          <ac:chgData name="Thomas Schühly" userId="fb893019dcb27e2f" providerId="LiveId" clId="{EEC3A01E-9CD1-40B4-BD26-3B80972B2DF8}" dt="2023-07-17T16:56:31.107" v="326" actId="6264"/>
          <ac:spMkLst>
            <pc:docMk/>
            <pc:sldMk cId="1292472081" sldId="580"/>
            <ac:spMk id="10" creationId="{294B0C4B-16D7-9C4D-5CF9-321B3D6B1403}"/>
          </ac:spMkLst>
        </pc:spChg>
        <pc:spChg chg="add del mod ord">
          <ac:chgData name="Thomas Schühly" userId="fb893019dcb27e2f" providerId="LiveId" clId="{EEC3A01E-9CD1-40B4-BD26-3B80972B2DF8}" dt="2023-07-17T16:56:31.107" v="326" actId="6264"/>
          <ac:spMkLst>
            <pc:docMk/>
            <pc:sldMk cId="1292472081" sldId="580"/>
            <ac:spMk id="11" creationId="{D55B20F0-6693-8ADB-36DA-D8AFF63F69EB}"/>
          </ac:spMkLst>
        </pc:spChg>
        <pc:spChg chg="add del mod">
          <ac:chgData name="Thomas Schühly" userId="fb893019dcb27e2f" providerId="LiveId" clId="{EEC3A01E-9CD1-40B4-BD26-3B80972B2DF8}" dt="2023-07-17T16:56:31.107" v="326" actId="6264"/>
          <ac:spMkLst>
            <pc:docMk/>
            <pc:sldMk cId="1292472081" sldId="580"/>
            <ac:spMk id="12" creationId="{C8F0C143-263E-7418-F263-27EC1BF52A48}"/>
          </ac:spMkLst>
        </pc:spChg>
        <pc:spChg chg="add del mod">
          <ac:chgData name="Thomas Schühly" userId="fb893019dcb27e2f" providerId="LiveId" clId="{EEC3A01E-9CD1-40B4-BD26-3B80972B2DF8}" dt="2023-07-17T16:56:31.107" v="326" actId="6264"/>
          <ac:spMkLst>
            <pc:docMk/>
            <pc:sldMk cId="1292472081" sldId="580"/>
            <ac:spMk id="14" creationId="{B28B42C7-8DD2-AB8B-E50B-A4F1D5716A91}"/>
          </ac:spMkLst>
        </pc:spChg>
        <pc:spChg chg="add del mod">
          <ac:chgData name="Thomas Schühly" userId="fb893019dcb27e2f" providerId="LiveId" clId="{EEC3A01E-9CD1-40B4-BD26-3B80972B2DF8}" dt="2023-07-17T16:56:31.107" v="326" actId="6264"/>
          <ac:spMkLst>
            <pc:docMk/>
            <pc:sldMk cId="1292472081" sldId="580"/>
            <ac:spMk id="15" creationId="{50834282-7849-39A6-0880-CA109B777274}"/>
          </ac:spMkLst>
        </pc:spChg>
        <pc:spChg chg="add del mod ord">
          <ac:chgData name="Thomas Schühly" userId="fb893019dcb27e2f" providerId="LiveId" clId="{EEC3A01E-9CD1-40B4-BD26-3B80972B2DF8}" dt="2023-07-17T17:03:00.640" v="383" actId="6264"/>
          <ac:spMkLst>
            <pc:docMk/>
            <pc:sldMk cId="1292472081" sldId="580"/>
            <ac:spMk id="16" creationId="{57F2C059-86A3-D9D1-4929-CDFB93AF669B}"/>
          </ac:spMkLst>
        </pc:spChg>
        <pc:spChg chg="add del mod ord">
          <ac:chgData name="Thomas Schühly" userId="fb893019dcb27e2f" providerId="LiveId" clId="{EEC3A01E-9CD1-40B4-BD26-3B80972B2DF8}" dt="2023-07-17T17:03:00.640" v="383" actId="6264"/>
          <ac:spMkLst>
            <pc:docMk/>
            <pc:sldMk cId="1292472081" sldId="580"/>
            <ac:spMk id="17" creationId="{34F13185-55D7-6356-40A0-1884CBF8E91B}"/>
          </ac:spMkLst>
        </pc:spChg>
        <pc:spChg chg="add del mod ord">
          <ac:chgData name="Thomas Schühly" userId="fb893019dcb27e2f" providerId="LiveId" clId="{EEC3A01E-9CD1-40B4-BD26-3B80972B2DF8}" dt="2023-07-17T17:03:00.640" v="383" actId="6264"/>
          <ac:spMkLst>
            <pc:docMk/>
            <pc:sldMk cId="1292472081" sldId="580"/>
            <ac:spMk id="18" creationId="{247B64EB-B34B-B3CB-B2C6-C4A70B2B5204}"/>
          </ac:spMkLst>
        </pc:spChg>
        <pc:spChg chg="add del mod">
          <ac:chgData name="Thomas Schühly" userId="fb893019dcb27e2f" providerId="LiveId" clId="{EEC3A01E-9CD1-40B4-BD26-3B80972B2DF8}" dt="2023-07-17T17:03:00.640" v="383" actId="6264"/>
          <ac:spMkLst>
            <pc:docMk/>
            <pc:sldMk cId="1292472081" sldId="580"/>
            <ac:spMk id="19" creationId="{BFD3A1B2-806A-C403-903B-4A88AC200AAE}"/>
          </ac:spMkLst>
        </pc:spChg>
        <pc:spChg chg="add del mod">
          <ac:chgData name="Thomas Schühly" userId="fb893019dcb27e2f" providerId="LiveId" clId="{EEC3A01E-9CD1-40B4-BD26-3B80972B2DF8}" dt="2023-07-17T17:03:00.640" v="383" actId="6264"/>
          <ac:spMkLst>
            <pc:docMk/>
            <pc:sldMk cId="1292472081" sldId="580"/>
            <ac:spMk id="20" creationId="{3987CFF3-332C-4D1E-4025-8B11B6AA74A9}"/>
          </ac:spMkLst>
        </pc:spChg>
        <pc:spChg chg="add del mod">
          <ac:chgData name="Thomas Schühly" userId="fb893019dcb27e2f" providerId="LiveId" clId="{EEC3A01E-9CD1-40B4-BD26-3B80972B2DF8}" dt="2023-07-17T17:03:00.640" v="383" actId="6264"/>
          <ac:spMkLst>
            <pc:docMk/>
            <pc:sldMk cId="1292472081" sldId="580"/>
            <ac:spMk id="21" creationId="{B5B0F85E-DF69-6FC9-B8D7-98CE4CD0C042}"/>
          </ac:spMkLst>
        </pc:spChg>
        <pc:spChg chg="add mod ord">
          <ac:chgData name="Thomas Schühly" userId="fb893019dcb27e2f" providerId="LiveId" clId="{EEC3A01E-9CD1-40B4-BD26-3B80972B2DF8}" dt="2023-07-17T17:03:00.640" v="383" actId="6264"/>
          <ac:spMkLst>
            <pc:docMk/>
            <pc:sldMk cId="1292472081" sldId="580"/>
            <ac:spMk id="22" creationId="{CF11449A-4BCA-98E0-63E9-0C2A2D6BE43B}"/>
          </ac:spMkLst>
        </pc:spChg>
        <pc:spChg chg="add mod ord">
          <ac:chgData name="Thomas Schühly" userId="fb893019dcb27e2f" providerId="LiveId" clId="{EEC3A01E-9CD1-40B4-BD26-3B80972B2DF8}" dt="2023-07-17T17:03:00.640" v="383" actId="6264"/>
          <ac:spMkLst>
            <pc:docMk/>
            <pc:sldMk cId="1292472081" sldId="580"/>
            <ac:spMk id="23" creationId="{35D93FF4-974A-D1CB-B38F-2B7E3EB1113B}"/>
          </ac:spMkLst>
        </pc:spChg>
        <pc:spChg chg="add mod ord">
          <ac:chgData name="Thomas Schühly" userId="fb893019dcb27e2f" providerId="LiveId" clId="{EEC3A01E-9CD1-40B4-BD26-3B80972B2DF8}" dt="2023-07-17T17:03:00.640" v="383" actId="6264"/>
          <ac:spMkLst>
            <pc:docMk/>
            <pc:sldMk cId="1292472081" sldId="580"/>
            <ac:spMk id="24" creationId="{8DA9CC5E-8F76-D36B-E847-D861A5117A4C}"/>
          </ac:spMkLst>
        </pc:spChg>
      </pc:sldChg>
      <pc:sldChg chg="addSp delSp modSp del mod chgLayout">
        <pc:chgData name="Thomas Schühly" userId="fb893019dcb27e2f" providerId="LiveId" clId="{EEC3A01E-9CD1-40B4-BD26-3B80972B2DF8}" dt="2023-07-17T17:11:00.255" v="493" actId="2696"/>
        <pc:sldMkLst>
          <pc:docMk/>
          <pc:sldMk cId="3940803130" sldId="581"/>
        </pc:sldMkLst>
        <pc:spChg chg="del">
          <ac:chgData name="Thomas Schühly" userId="fb893019dcb27e2f" providerId="LiveId" clId="{EEC3A01E-9CD1-40B4-BD26-3B80972B2DF8}" dt="2023-07-17T16:45:20.282" v="65" actId="6264"/>
          <ac:spMkLst>
            <pc:docMk/>
            <pc:sldMk cId="3940803130" sldId="581"/>
            <ac:spMk id="2" creationId="{40262EDA-8FDC-7968-7DDE-1D9200C4D74C}"/>
          </ac:spMkLst>
        </pc:spChg>
        <pc:spChg chg="add del mod">
          <ac:chgData name="Thomas Schühly" userId="fb893019dcb27e2f" providerId="LiveId" clId="{EEC3A01E-9CD1-40B4-BD26-3B80972B2DF8}" dt="2023-07-17T16:45:20.282" v="65" actId="6264"/>
          <ac:spMkLst>
            <pc:docMk/>
            <pc:sldMk cId="3940803130" sldId="581"/>
            <ac:spMk id="3" creationId="{2E14AF4A-1957-B8F2-5390-F1B5636E2993}"/>
          </ac:spMkLst>
        </pc:spChg>
        <pc:spChg chg="mod ord">
          <ac:chgData name="Thomas Schühly" userId="fb893019dcb27e2f" providerId="LiveId" clId="{EEC3A01E-9CD1-40B4-BD26-3B80972B2DF8}" dt="2023-07-17T17:03:00.640" v="383" actId="6264"/>
          <ac:spMkLst>
            <pc:docMk/>
            <pc:sldMk cId="3940803130" sldId="581"/>
            <ac:spMk id="4" creationId="{D2FBB836-6C16-AC2F-AF0E-D4EC615B577B}"/>
          </ac:spMkLst>
        </pc:spChg>
        <pc:spChg chg="mod ord">
          <ac:chgData name="Thomas Schühly" userId="fb893019dcb27e2f" providerId="LiveId" clId="{EEC3A01E-9CD1-40B4-BD26-3B80972B2DF8}" dt="2023-07-17T17:03:00.640" v="383" actId="6264"/>
          <ac:spMkLst>
            <pc:docMk/>
            <pc:sldMk cId="3940803130" sldId="581"/>
            <ac:spMk id="5" creationId="{99B4E1FE-D8A7-1323-84BC-F33D7A8A7C27}"/>
          </ac:spMkLst>
        </pc:spChg>
        <pc:spChg chg="mod ord">
          <ac:chgData name="Thomas Schühly" userId="fb893019dcb27e2f" providerId="LiveId" clId="{EEC3A01E-9CD1-40B4-BD26-3B80972B2DF8}" dt="2023-07-17T17:03:00.640" v="383" actId="6264"/>
          <ac:spMkLst>
            <pc:docMk/>
            <pc:sldMk cId="3940803130" sldId="581"/>
            <ac:spMk id="6" creationId="{1006909D-27A1-9659-873C-65451D914378}"/>
          </ac:spMkLst>
        </pc:spChg>
        <pc:spChg chg="del">
          <ac:chgData name="Thomas Schühly" userId="fb893019dcb27e2f" providerId="LiveId" clId="{EEC3A01E-9CD1-40B4-BD26-3B80972B2DF8}" dt="2023-07-17T16:45:20.282" v="65" actId="6264"/>
          <ac:spMkLst>
            <pc:docMk/>
            <pc:sldMk cId="3940803130" sldId="581"/>
            <ac:spMk id="7" creationId="{B4D98B73-9451-A25C-88A3-02DA039FA280}"/>
          </ac:spMkLst>
        </pc:spChg>
        <pc:spChg chg="add del mod">
          <ac:chgData name="Thomas Schühly" userId="fb893019dcb27e2f" providerId="LiveId" clId="{EEC3A01E-9CD1-40B4-BD26-3B80972B2DF8}" dt="2023-07-17T16:45:20.282" v="65" actId="6264"/>
          <ac:spMkLst>
            <pc:docMk/>
            <pc:sldMk cId="3940803130" sldId="581"/>
            <ac:spMk id="8" creationId="{982F53F4-A1B9-7933-A1E7-E2B8142F7639}"/>
          </ac:spMkLst>
        </pc:spChg>
        <pc:spChg chg="add del mod">
          <ac:chgData name="Thomas Schühly" userId="fb893019dcb27e2f" providerId="LiveId" clId="{EEC3A01E-9CD1-40B4-BD26-3B80972B2DF8}" dt="2023-07-17T16:45:20.282" v="65" actId="6264"/>
          <ac:spMkLst>
            <pc:docMk/>
            <pc:sldMk cId="3940803130" sldId="581"/>
            <ac:spMk id="10" creationId="{6CAB1DC8-FC89-1F2E-26E0-22521ED74423}"/>
          </ac:spMkLst>
        </pc:spChg>
        <pc:spChg chg="add del mod">
          <ac:chgData name="Thomas Schühly" userId="fb893019dcb27e2f" providerId="LiveId" clId="{EEC3A01E-9CD1-40B4-BD26-3B80972B2DF8}" dt="2023-07-17T16:45:20.282" v="65" actId="6264"/>
          <ac:spMkLst>
            <pc:docMk/>
            <pc:sldMk cId="3940803130" sldId="581"/>
            <ac:spMk id="11" creationId="{87B76108-9ED3-8C1E-D571-879C1A340FD5}"/>
          </ac:spMkLst>
        </pc:spChg>
        <pc:spChg chg="add del mod ord">
          <ac:chgData name="Thomas Schühly" userId="fb893019dcb27e2f" providerId="LiveId" clId="{EEC3A01E-9CD1-40B4-BD26-3B80972B2DF8}" dt="2023-07-17T16:56:31.107" v="326" actId="6264"/>
          <ac:spMkLst>
            <pc:docMk/>
            <pc:sldMk cId="3940803130" sldId="581"/>
            <ac:spMk id="12" creationId="{62954B48-0D3B-6B2D-93E2-E4D404C82F17}"/>
          </ac:spMkLst>
        </pc:spChg>
        <pc:spChg chg="add del mod ord">
          <ac:chgData name="Thomas Schühly" userId="fb893019dcb27e2f" providerId="LiveId" clId="{EEC3A01E-9CD1-40B4-BD26-3B80972B2DF8}" dt="2023-07-17T16:56:31.107" v="326" actId="6264"/>
          <ac:spMkLst>
            <pc:docMk/>
            <pc:sldMk cId="3940803130" sldId="581"/>
            <ac:spMk id="13" creationId="{19446790-638E-3A3A-88ED-682773853860}"/>
          </ac:spMkLst>
        </pc:spChg>
        <pc:spChg chg="add del mod">
          <ac:chgData name="Thomas Schühly" userId="fb893019dcb27e2f" providerId="LiveId" clId="{EEC3A01E-9CD1-40B4-BD26-3B80972B2DF8}" dt="2023-07-17T16:56:31.107" v="326" actId="6264"/>
          <ac:spMkLst>
            <pc:docMk/>
            <pc:sldMk cId="3940803130" sldId="581"/>
            <ac:spMk id="14" creationId="{19AD0F2E-89E0-77EB-9E78-728D8AF8BFCA}"/>
          </ac:spMkLst>
        </pc:spChg>
        <pc:spChg chg="add del mod">
          <ac:chgData name="Thomas Schühly" userId="fb893019dcb27e2f" providerId="LiveId" clId="{EEC3A01E-9CD1-40B4-BD26-3B80972B2DF8}" dt="2023-07-17T16:56:31.107" v="326" actId="6264"/>
          <ac:spMkLst>
            <pc:docMk/>
            <pc:sldMk cId="3940803130" sldId="581"/>
            <ac:spMk id="15" creationId="{F8BC33A3-02C6-3C7E-4B53-F2901051681D}"/>
          </ac:spMkLst>
        </pc:spChg>
        <pc:spChg chg="add del mod">
          <ac:chgData name="Thomas Schühly" userId="fb893019dcb27e2f" providerId="LiveId" clId="{EEC3A01E-9CD1-40B4-BD26-3B80972B2DF8}" dt="2023-07-17T16:56:31.107" v="326" actId="6264"/>
          <ac:spMkLst>
            <pc:docMk/>
            <pc:sldMk cId="3940803130" sldId="581"/>
            <ac:spMk id="16" creationId="{E2053C55-0299-A951-461E-42109FC31ACE}"/>
          </ac:spMkLst>
        </pc:spChg>
        <pc:spChg chg="add del mod">
          <ac:chgData name="Thomas Schühly" userId="fb893019dcb27e2f" providerId="LiveId" clId="{EEC3A01E-9CD1-40B4-BD26-3B80972B2DF8}" dt="2023-07-17T16:56:31.107" v="326" actId="6264"/>
          <ac:spMkLst>
            <pc:docMk/>
            <pc:sldMk cId="3940803130" sldId="581"/>
            <ac:spMk id="17" creationId="{5962B07C-4363-31B3-00C2-8A2058E49F9D}"/>
          </ac:spMkLst>
        </pc:spChg>
        <pc:spChg chg="add del mod ord">
          <ac:chgData name="Thomas Schühly" userId="fb893019dcb27e2f" providerId="LiveId" clId="{EEC3A01E-9CD1-40B4-BD26-3B80972B2DF8}" dt="2023-07-17T17:03:00.640" v="383" actId="6264"/>
          <ac:spMkLst>
            <pc:docMk/>
            <pc:sldMk cId="3940803130" sldId="581"/>
            <ac:spMk id="18" creationId="{20102662-33EC-32CA-D035-9936FF6DB408}"/>
          </ac:spMkLst>
        </pc:spChg>
        <pc:spChg chg="add del mod ord">
          <ac:chgData name="Thomas Schühly" userId="fb893019dcb27e2f" providerId="LiveId" clId="{EEC3A01E-9CD1-40B4-BD26-3B80972B2DF8}" dt="2023-07-17T17:03:00.640" v="383" actId="6264"/>
          <ac:spMkLst>
            <pc:docMk/>
            <pc:sldMk cId="3940803130" sldId="581"/>
            <ac:spMk id="19" creationId="{0D598417-4D25-A8BC-C8AB-711D5C2E1791}"/>
          </ac:spMkLst>
        </pc:spChg>
        <pc:spChg chg="add del mod">
          <ac:chgData name="Thomas Schühly" userId="fb893019dcb27e2f" providerId="LiveId" clId="{EEC3A01E-9CD1-40B4-BD26-3B80972B2DF8}" dt="2023-07-17T17:03:00.640" v="383" actId="6264"/>
          <ac:spMkLst>
            <pc:docMk/>
            <pc:sldMk cId="3940803130" sldId="581"/>
            <ac:spMk id="20" creationId="{6532EB4B-344E-4B52-7751-6E325D11B0D4}"/>
          </ac:spMkLst>
        </pc:spChg>
        <pc:spChg chg="add del mod">
          <ac:chgData name="Thomas Schühly" userId="fb893019dcb27e2f" providerId="LiveId" clId="{EEC3A01E-9CD1-40B4-BD26-3B80972B2DF8}" dt="2023-07-17T17:03:00.640" v="383" actId="6264"/>
          <ac:spMkLst>
            <pc:docMk/>
            <pc:sldMk cId="3940803130" sldId="581"/>
            <ac:spMk id="21" creationId="{6CD57746-98F2-7A0F-E541-2DF91032FBFC}"/>
          </ac:spMkLst>
        </pc:spChg>
        <pc:spChg chg="add del mod">
          <ac:chgData name="Thomas Schühly" userId="fb893019dcb27e2f" providerId="LiveId" clId="{EEC3A01E-9CD1-40B4-BD26-3B80972B2DF8}" dt="2023-07-17T17:03:00.640" v="383" actId="6264"/>
          <ac:spMkLst>
            <pc:docMk/>
            <pc:sldMk cId="3940803130" sldId="581"/>
            <ac:spMk id="22" creationId="{38448F31-2C22-1499-9658-D5C3B45E0396}"/>
          </ac:spMkLst>
        </pc:spChg>
        <pc:spChg chg="add del mod">
          <ac:chgData name="Thomas Schühly" userId="fb893019dcb27e2f" providerId="LiveId" clId="{EEC3A01E-9CD1-40B4-BD26-3B80972B2DF8}" dt="2023-07-17T17:03:00.640" v="383" actId="6264"/>
          <ac:spMkLst>
            <pc:docMk/>
            <pc:sldMk cId="3940803130" sldId="581"/>
            <ac:spMk id="23" creationId="{715D970F-508D-DAB4-DB89-95A2FB34F040}"/>
          </ac:spMkLst>
        </pc:spChg>
        <pc:spChg chg="add mod ord">
          <ac:chgData name="Thomas Schühly" userId="fb893019dcb27e2f" providerId="LiveId" clId="{EEC3A01E-9CD1-40B4-BD26-3B80972B2DF8}" dt="2023-07-17T17:03:00.640" v="383" actId="6264"/>
          <ac:spMkLst>
            <pc:docMk/>
            <pc:sldMk cId="3940803130" sldId="581"/>
            <ac:spMk id="24" creationId="{76C332D8-23AB-47BA-2FCE-48A6826C1747}"/>
          </ac:spMkLst>
        </pc:spChg>
        <pc:spChg chg="add mod ord">
          <ac:chgData name="Thomas Schühly" userId="fb893019dcb27e2f" providerId="LiveId" clId="{EEC3A01E-9CD1-40B4-BD26-3B80972B2DF8}" dt="2023-07-17T17:03:00.640" v="383" actId="6264"/>
          <ac:spMkLst>
            <pc:docMk/>
            <pc:sldMk cId="3940803130" sldId="581"/>
            <ac:spMk id="25" creationId="{688F2EA6-DE15-DA30-6CD0-DA86EFC7289A}"/>
          </ac:spMkLst>
        </pc:spChg>
        <pc:picChg chg="mod ord">
          <ac:chgData name="Thomas Schühly" userId="fb893019dcb27e2f" providerId="LiveId" clId="{EEC3A01E-9CD1-40B4-BD26-3B80972B2DF8}" dt="2023-07-17T17:03:00.640" v="383" actId="6264"/>
          <ac:picMkLst>
            <pc:docMk/>
            <pc:sldMk cId="3940803130" sldId="581"/>
            <ac:picMk id="9" creationId="{B8D7C535-7F1B-7714-4917-B727B40D24CA}"/>
          </ac:picMkLst>
        </pc:picChg>
      </pc:sldChg>
      <pc:sldChg chg="addSp delSp modSp del mod chgLayout">
        <pc:chgData name="Thomas Schühly" userId="fb893019dcb27e2f" providerId="LiveId" clId="{EEC3A01E-9CD1-40B4-BD26-3B80972B2DF8}" dt="2023-07-17T17:11:00.255" v="493" actId="2696"/>
        <pc:sldMkLst>
          <pc:docMk/>
          <pc:sldMk cId="1900428592" sldId="582"/>
        </pc:sldMkLst>
        <pc:spChg chg="add del mod">
          <ac:chgData name="Thomas Schühly" userId="fb893019dcb27e2f" providerId="LiveId" clId="{EEC3A01E-9CD1-40B4-BD26-3B80972B2DF8}" dt="2023-07-17T16:45:20.282" v="65" actId="6264"/>
          <ac:spMkLst>
            <pc:docMk/>
            <pc:sldMk cId="1900428592" sldId="582"/>
            <ac:spMk id="2" creationId="{F6E6D257-41F7-9C64-82C5-8B355C1E389E}"/>
          </ac:spMkLst>
        </pc:spChg>
        <pc:spChg chg="add del mod">
          <ac:chgData name="Thomas Schühly" userId="fb893019dcb27e2f" providerId="LiveId" clId="{EEC3A01E-9CD1-40B4-BD26-3B80972B2DF8}" dt="2023-07-17T16:45:20.282" v="65" actId="6264"/>
          <ac:spMkLst>
            <pc:docMk/>
            <pc:sldMk cId="1900428592" sldId="582"/>
            <ac:spMk id="3" creationId="{33DC13DA-D0C9-DCC4-C824-E59DD5FE861D}"/>
          </ac:spMkLst>
        </pc:spChg>
        <pc:spChg chg="mod ord">
          <ac:chgData name="Thomas Schühly" userId="fb893019dcb27e2f" providerId="LiveId" clId="{EEC3A01E-9CD1-40B4-BD26-3B80972B2DF8}" dt="2023-07-17T17:03:00.640" v="383" actId="6264"/>
          <ac:spMkLst>
            <pc:docMk/>
            <pc:sldMk cId="1900428592" sldId="582"/>
            <ac:spMk id="4" creationId="{D2FBB836-6C16-AC2F-AF0E-D4EC615B577B}"/>
          </ac:spMkLst>
        </pc:spChg>
        <pc:spChg chg="mod ord">
          <ac:chgData name="Thomas Schühly" userId="fb893019dcb27e2f" providerId="LiveId" clId="{EEC3A01E-9CD1-40B4-BD26-3B80972B2DF8}" dt="2023-07-17T17:03:00.640" v="383" actId="6264"/>
          <ac:spMkLst>
            <pc:docMk/>
            <pc:sldMk cId="1900428592" sldId="582"/>
            <ac:spMk id="5" creationId="{99B4E1FE-D8A7-1323-84BC-F33D7A8A7C27}"/>
          </ac:spMkLst>
        </pc:spChg>
        <pc:spChg chg="mod ord">
          <ac:chgData name="Thomas Schühly" userId="fb893019dcb27e2f" providerId="LiveId" clId="{EEC3A01E-9CD1-40B4-BD26-3B80972B2DF8}" dt="2023-07-17T17:03:00.640" v="383" actId="6264"/>
          <ac:spMkLst>
            <pc:docMk/>
            <pc:sldMk cId="1900428592" sldId="582"/>
            <ac:spMk id="6" creationId="{1006909D-27A1-9659-873C-65451D914378}"/>
          </ac:spMkLst>
        </pc:spChg>
        <pc:spChg chg="add del mod">
          <ac:chgData name="Thomas Schühly" userId="fb893019dcb27e2f" providerId="LiveId" clId="{EEC3A01E-9CD1-40B4-BD26-3B80972B2DF8}" dt="2023-07-17T16:45:20.282" v="65" actId="6264"/>
          <ac:spMkLst>
            <pc:docMk/>
            <pc:sldMk cId="1900428592" sldId="582"/>
            <ac:spMk id="7" creationId="{F00F2C2D-973F-A071-F78A-93A28C89D633}"/>
          </ac:spMkLst>
        </pc:spChg>
        <pc:spChg chg="add del mod">
          <ac:chgData name="Thomas Schühly" userId="fb893019dcb27e2f" providerId="LiveId" clId="{EEC3A01E-9CD1-40B4-BD26-3B80972B2DF8}" dt="2023-07-17T16:45:20.282" v="65" actId="6264"/>
          <ac:spMkLst>
            <pc:docMk/>
            <pc:sldMk cId="1900428592" sldId="582"/>
            <ac:spMk id="8" creationId="{5F14EABA-4985-7B8F-D1F6-9E8F416E8A14}"/>
          </ac:spMkLst>
        </pc:spChg>
        <pc:spChg chg="add del mod ord">
          <ac:chgData name="Thomas Schühly" userId="fb893019dcb27e2f" providerId="LiveId" clId="{EEC3A01E-9CD1-40B4-BD26-3B80972B2DF8}" dt="2023-07-17T16:56:31.107" v="326" actId="6264"/>
          <ac:spMkLst>
            <pc:docMk/>
            <pc:sldMk cId="1900428592" sldId="582"/>
            <ac:spMk id="9" creationId="{33848313-A561-248E-ACEA-4CBD9F1D9241}"/>
          </ac:spMkLst>
        </pc:spChg>
        <pc:spChg chg="add del mod ord">
          <ac:chgData name="Thomas Schühly" userId="fb893019dcb27e2f" providerId="LiveId" clId="{EEC3A01E-9CD1-40B4-BD26-3B80972B2DF8}" dt="2023-07-17T16:56:31.107" v="326" actId="6264"/>
          <ac:spMkLst>
            <pc:docMk/>
            <pc:sldMk cId="1900428592" sldId="582"/>
            <ac:spMk id="10" creationId="{57EB17EC-7E7A-222B-D3C0-7AA1F38100ED}"/>
          </ac:spMkLst>
        </pc:spChg>
        <pc:spChg chg="add del mod">
          <ac:chgData name="Thomas Schühly" userId="fb893019dcb27e2f" providerId="LiveId" clId="{EEC3A01E-9CD1-40B4-BD26-3B80972B2DF8}" dt="2023-07-17T16:56:31.107" v="326" actId="6264"/>
          <ac:spMkLst>
            <pc:docMk/>
            <pc:sldMk cId="1900428592" sldId="582"/>
            <ac:spMk id="11" creationId="{15839382-95B7-CA3B-452F-832EFD544913}"/>
          </ac:spMkLst>
        </pc:spChg>
        <pc:spChg chg="add del mod">
          <ac:chgData name="Thomas Schühly" userId="fb893019dcb27e2f" providerId="LiveId" clId="{EEC3A01E-9CD1-40B4-BD26-3B80972B2DF8}" dt="2023-07-17T16:56:31.107" v="326" actId="6264"/>
          <ac:spMkLst>
            <pc:docMk/>
            <pc:sldMk cId="1900428592" sldId="582"/>
            <ac:spMk id="12" creationId="{FB71B467-3FEC-D08B-06C4-39D1C4265694}"/>
          </ac:spMkLst>
        </pc:spChg>
        <pc:spChg chg="add del mod">
          <ac:chgData name="Thomas Schühly" userId="fb893019dcb27e2f" providerId="LiveId" clId="{EEC3A01E-9CD1-40B4-BD26-3B80972B2DF8}" dt="2023-07-17T16:56:31.107" v="326" actId="6264"/>
          <ac:spMkLst>
            <pc:docMk/>
            <pc:sldMk cId="1900428592" sldId="582"/>
            <ac:spMk id="13" creationId="{23FBC985-03D5-5F6F-5059-2DCBB4EA533E}"/>
          </ac:spMkLst>
        </pc:spChg>
        <pc:spChg chg="add del mod">
          <ac:chgData name="Thomas Schühly" userId="fb893019dcb27e2f" providerId="LiveId" clId="{EEC3A01E-9CD1-40B4-BD26-3B80972B2DF8}" dt="2023-07-17T16:56:31.107" v="326" actId="6264"/>
          <ac:spMkLst>
            <pc:docMk/>
            <pc:sldMk cId="1900428592" sldId="582"/>
            <ac:spMk id="14" creationId="{A662DDF4-6F6B-651E-9045-0357F3360468}"/>
          </ac:spMkLst>
        </pc:spChg>
        <pc:spChg chg="add del mod ord">
          <ac:chgData name="Thomas Schühly" userId="fb893019dcb27e2f" providerId="LiveId" clId="{EEC3A01E-9CD1-40B4-BD26-3B80972B2DF8}" dt="2023-07-17T17:03:00.640" v="383" actId="6264"/>
          <ac:spMkLst>
            <pc:docMk/>
            <pc:sldMk cId="1900428592" sldId="582"/>
            <ac:spMk id="16" creationId="{78D42F12-8B4E-785D-F86B-0F8F0E678E9E}"/>
          </ac:spMkLst>
        </pc:spChg>
        <pc:spChg chg="add del mod ord">
          <ac:chgData name="Thomas Schühly" userId="fb893019dcb27e2f" providerId="LiveId" clId="{EEC3A01E-9CD1-40B4-BD26-3B80972B2DF8}" dt="2023-07-17T17:03:00.640" v="383" actId="6264"/>
          <ac:spMkLst>
            <pc:docMk/>
            <pc:sldMk cId="1900428592" sldId="582"/>
            <ac:spMk id="17" creationId="{3FFE76C8-DE5B-B354-C1D4-D87B94D92093}"/>
          </ac:spMkLst>
        </pc:spChg>
        <pc:spChg chg="add del mod">
          <ac:chgData name="Thomas Schühly" userId="fb893019dcb27e2f" providerId="LiveId" clId="{EEC3A01E-9CD1-40B4-BD26-3B80972B2DF8}" dt="2023-07-17T17:03:00.640" v="383" actId="6264"/>
          <ac:spMkLst>
            <pc:docMk/>
            <pc:sldMk cId="1900428592" sldId="582"/>
            <ac:spMk id="18" creationId="{F15F0D3E-C7AA-38E7-AF21-37674845F003}"/>
          </ac:spMkLst>
        </pc:spChg>
        <pc:spChg chg="add del mod">
          <ac:chgData name="Thomas Schühly" userId="fb893019dcb27e2f" providerId="LiveId" clId="{EEC3A01E-9CD1-40B4-BD26-3B80972B2DF8}" dt="2023-07-17T17:03:00.640" v="383" actId="6264"/>
          <ac:spMkLst>
            <pc:docMk/>
            <pc:sldMk cId="1900428592" sldId="582"/>
            <ac:spMk id="19" creationId="{40760CB6-7BD7-63E8-BBAF-76A37B1FDA93}"/>
          </ac:spMkLst>
        </pc:spChg>
        <pc:spChg chg="add del mod">
          <ac:chgData name="Thomas Schühly" userId="fb893019dcb27e2f" providerId="LiveId" clId="{EEC3A01E-9CD1-40B4-BD26-3B80972B2DF8}" dt="2023-07-17T17:03:00.640" v="383" actId="6264"/>
          <ac:spMkLst>
            <pc:docMk/>
            <pc:sldMk cId="1900428592" sldId="582"/>
            <ac:spMk id="20" creationId="{63CB88B9-6F78-28D2-EFBF-41753C7D33CC}"/>
          </ac:spMkLst>
        </pc:spChg>
        <pc:spChg chg="add del mod">
          <ac:chgData name="Thomas Schühly" userId="fb893019dcb27e2f" providerId="LiveId" clId="{EEC3A01E-9CD1-40B4-BD26-3B80972B2DF8}" dt="2023-07-17T17:03:00.640" v="383" actId="6264"/>
          <ac:spMkLst>
            <pc:docMk/>
            <pc:sldMk cId="1900428592" sldId="582"/>
            <ac:spMk id="21" creationId="{82EAAD0C-6FE2-500F-BB49-1FF8E6EAFCD8}"/>
          </ac:spMkLst>
        </pc:spChg>
        <pc:spChg chg="add mod ord">
          <ac:chgData name="Thomas Schühly" userId="fb893019dcb27e2f" providerId="LiveId" clId="{EEC3A01E-9CD1-40B4-BD26-3B80972B2DF8}" dt="2023-07-17T17:03:00.640" v="383" actId="6264"/>
          <ac:spMkLst>
            <pc:docMk/>
            <pc:sldMk cId="1900428592" sldId="582"/>
            <ac:spMk id="22" creationId="{B8E4C755-4579-44D7-5129-78B8BE224917}"/>
          </ac:spMkLst>
        </pc:spChg>
        <pc:spChg chg="add mod ord">
          <ac:chgData name="Thomas Schühly" userId="fb893019dcb27e2f" providerId="LiveId" clId="{EEC3A01E-9CD1-40B4-BD26-3B80972B2DF8}" dt="2023-07-17T17:03:00.640" v="383" actId="6264"/>
          <ac:spMkLst>
            <pc:docMk/>
            <pc:sldMk cId="1900428592" sldId="582"/>
            <ac:spMk id="23" creationId="{06D6D762-48EA-9A41-7A98-9523390F4016}"/>
          </ac:spMkLst>
        </pc:spChg>
        <pc:picChg chg="mod ord">
          <ac:chgData name="Thomas Schühly" userId="fb893019dcb27e2f" providerId="LiveId" clId="{EEC3A01E-9CD1-40B4-BD26-3B80972B2DF8}" dt="2023-07-17T17:03:00.640" v="383" actId="6264"/>
          <ac:picMkLst>
            <pc:docMk/>
            <pc:sldMk cId="1900428592" sldId="582"/>
            <ac:picMk id="15" creationId="{E0C73A63-78A7-4195-530A-F7BB632509C4}"/>
          </ac:picMkLst>
        </pc:picChg>
      </pc:sldChg>
      <pc:sldChg chg="addSp delSp modSp del mod chgLayout">
        <pc:chgData name="Thomas Schühly" userId="fb893019dcb27e2f" providerId="LiveId" clId="{EEC3A01E-9CD1-40B4-BD26-3B80972B2DF8}" dt="2023-07-17T17:11:00.255" v="493" actId="2696"/>
        <pc:sldMkLst>
          <pc:docMk/>
          <pc:sldMk cId="1202063921" sldId="583"/>
        </pc:sldMkLst>
        <pc:spChg chg="add del mod">
          <ac:chgData name="Thomas Schühly" userId="fb893019dcb27e2f" providerId="LiveId" clId="{EEC3A01E-9CD1-40B4-BD26-3B80972B2DF8}" dt="2023-07-17T16:45:20.282" v="65" actId="6264"/>
          <ac:spMkLst>
            <pc:docMk/>
            <pc:sldMk cId="1202063921" sldId="583"/>
            <ac:spMk id="2" creationId="{DFA65E74-B98F-93B5-C6AF-A470A7A96EE7}"/>
          </ac:spMkLst>
        </pc:spChg>
        <pc:spChg chg="add del mod">
          <ac:chgData name="Thomas Schühly" userId="fb893019dcb27e2f" providerId="LiveId" clId="{EEC3A01E-9CD1-40B4-BD26-3B80972B2DF8}" dt="2023-07-17T16:45:20.282" v="65" actId="6264"/>
          <ac:spMkLst>
            <pc:docMk/>
            <pc:sldMk cId="1202063921" sldId="583"/>
            <ac:spMk id="3" creationId="{9827CDB6-5C12-58F4-BCC8-2A4D6883E050}"/>
          </ac:spMkLst>
        </pc:spChg>
        <pc:spChg chg="mod ord">
          <ac:chgData name="Thomas Schühly" userId="fb893019dcb27e2f" providerId="LiveId" clId="{EEC3A01E-9CD1-40B4-BD26-3B80972B2DF8}" dt="2023-07-17T17:03:00.640" v="383" actId="6264"/>
          <ac:spMkLst>
            <pc:docMk/>
            <pc:sldMk cId="1202063921" sldId="583"/>
            <ac:spMk id="4" creationId="{D2FBB836-6C16-AC2F-AF0E-D4EC615B577B}"/>
          </ac:spMkLst>
        </pc:spChg>
        <pc:spChg chg="mod ord">
          <ac:chgData name="Thomas Schühly" userId="fb893019dcb27e2f" providerId="LiveId" clId="{EEC3A01E-9CD1-40B4-BD26-3B80972B2DF8}" dt="2023-07-17T17:03:00.640" v="383" actId="6264"/>
          <ac:spMkLst>
            <pc:docMk/>
            <pc:sldMk cId="1202063921" sldId="583"/>
            <ac:spMk id="5" creationId="{99B4E1FE-D8A7-1323-84BC-F33D7A8A7C27}"/>
          </ac:spMkLst>
        </pc:spChg>
        <pc:spChg chg="mod ord">
          <ac:chgData name="Thomas Schühly" userId="fb893019dcb27e2f" providerId="LiveId" clId="{EEC3A01E-9CD1-40B4-BD26-3B80972B2DF8}" dt="2023-07-17T17:03:00.640" v="383" actId="6264"/>
          <ac:spMkLst>
            <pc:docMk/>
            <pc:sldMk cId="1202063921" sldId="583"/>
            <ac:spMk id="6" creationId="{1006909D-27A1-9659-873C-65451D914378}"/>
          </ac:spMkLst>
        </pc:spChg>
        <pc:spChg chg="add del mod">
          <ac:chgData name="Thomas Schühly" userId="fb893019dcb27e2f" providerId="LiveId" clId="{EEC3A01E-9CD1-40B4-BD26-3B80972B2DF8}" dt="2023-07-17T16:45:20.282" v="65" actId="6264"/>
          <ac:spMkLst>
            <pc:docMk/>
            <pc:sldMk cId="1202063921" sldId="583"/>
            <ac:spMk id="7" creationId="{6F11BB51-912D-1779-484E-5ED8B9FF46BE}"/>
          </ac:spMkLst>
        </pc:spChg>
        <pc:spChg chg="add del mod">
          <ac:chgData name="Thomas Schühly" userId="fb893019dcb27e2f" providerId="LiveId" clId="{EEC3A01E-9CD1-40B4-BD26-3B80972B2DF8}" dt="2023-07-17T16:45:20.282" v="65" actId="6264"/>
          <ac:spMkLst>
            <pc:docMk/>
            <pc:sldMk cId="1202063921" sldId="583"/>
            <ac:spMk id="9" creationId="{0E2A71F9-3E93-69C8-CF18-CAB80678B2D6}"/>
          </ac:spMkLst>
        </pc:spChg>
        <pc:spChg chg="add del mod ord">
          <ac:chgData name="Thomas Schühly" userId="fb893019dcb27e2f" providerId="LiveId" clId="{EEC3A01E-9CD1-40B4-BD26-3B80972B2DF8}" dt="2023-07-17T16:56:31.107" v="326" actId="6264"/>
          <ac:spMkLst>
            <pc:docMk/>
            <pc:sldMk cId="1202063921" sldId="583"/>
            <ac:spMk id="10" creationId="{46B4F9B4-01A0-2946-FF5D-6504D887F88D}"/>
          </ac:spMkLst>
        </pc:spChg>
        <pc:spChg chg="add del mod ord">
          <ac:chgData name="Thomas Schühly" userId="fb893019dcb27e2f" providerId="LiveId" clId="{EEC3A01E-9CD1-40B4-BD26-3B80972B2DF8}" dt="2023-07-17T16:56:31.107" v="326" actId="6264"/>
          <ac:spMkLst>
            <pc:docMk/>
            <pc:sldMk cId="1202063921" sldId="583"/>
            <ac:spMk id="11" creationId="{AE60F9C0-8C0E-2650-40C4-BD89A139D2FB}"/>
          </ac:spMkLst>
        </pc:spChg>
        <pc:spChg chg="add del mod">
          <ac:chgData name="Thomas Schühly" userId="fb893019dcb27e2f" providerId="LiveId" clId="{EEC3A01E-9CD1-40B4-BD26-3B80972B2DF8}" dt="2023-07-17T16:56:31.107" v="326" actId="6264"/>
          <ac:spMkLst>
            <pc:docMk/>
            <pc:sldMk cId="1202063921" sldId="583"/>
            <ac:spMk id="12" creationId="{FDFB9C9A-0068-4E26-C4A5-4BE5D5C5E0E5}"/>
          </ac:spMkLst>
        </pc:spChg>
        <pc:spChg chg="add del mod">
          <ac:chgData name="Thomas Schühly" userId="fb893019dcb27e2f" providerId="LiveId" clId="{EEC3A01E-9CD1-40B4-BD26-3B80972B2DF8}" dt="2023-07-17T16:56:31.107" v="326" actId="6264"/>
          <ac:spMkLst>
            <pc:docMk/>
            <pc:sldMk cId="1202063921" sldId="583"/>
            <ac:spMk id="13" creationId="{3F9A234E-3C9F-81D1-4DC1-11B60002D18D}"/>
          </ac:spMkLst>
        </pc:spChg>
        <pc:spChg chg="add del mod">
          <ac:chgData name="Thomas Schühly" userId="fb893019dcb27e2f" providerId="LiveId" clId="{EEC3A01E-9CD1-40B4-BD26-3B80972B2DF8}" dt="2023-07-17T16:56:31.107" v="326" actId="6264"/>
          <ac:spMkLst>
            <pc:docMk/>
            <pc:sldMk cId="1202063921" sldId="583"/>
            <ac:spMk id="14" creationId="{6DF55859-AF0E-9EF8-B343-171B7FED6FC6}"/>
          </ac:spMkLst>
        </pc:spChg>
        <pc:spChg chg="add del mod">
          <ac:chgData name="Thomas Schühly" userId="fb893019dcb27e2f" providerId="LiveId" clId="{EEC3A01E-9CD1-40B4-BD26-3B80972B2DF8}" dt="2023-07-17T16:56:31.107" v="326" actId="6264"/>
          <ac:spMkLst>
            <pc:docMk/>
            <pc:sldMk cId="1202063921" sldId="583"/>
            <ac:spMk id="15" creationId="{92ED2962-3352-C6B5-9AAF-8F92DD6CE4F8}"/>
          </ac:spMkLst>
        </pc:spChg>
        <pc:spChg chg="add del mod ord">
          <ac:chgData name="Thomas Schühly" userId="fb893019dcb27e2f" providerId="LiveId" clId="{EEC3A01E-9CD1-40B4-BD26-3B80972B2DF8}" dt="2023-07-17T17:03:00.640" v="383" actId="6264"/>
          <ac:spMkLst>
            <pc:docMk/>
            <pc:sldMk cId="1202063921" sldId="583"/>
            <ac:spMk id="16" creationId="{965793D8-9A8C-28F7-92C0-DF9EF59A88A2}"/>
          </ac:spMkLst>
        </pc:spChg>
        <pc:spChg chg="add del mod ord">
          <ac:chgData name="Thomas Schühly" userId="fb893019dcb27e2f" providerId="LiveId" clId="{EEC3A01E-9CD1-40B4-BD26-3B80972B2DF8}" dt="2023-07-17T17:03:00.640" v="383" actId="6264"/>
          <ac:spMkLst>
            <pc:docMk/>
            <pc:sldMk cId="1202063921" sldId="583"/>
            <ac:spMk id="17" creationId="{BDCFA58C-2272-BF2E-18C6-FAAA37CB67C5}"/>
          </ac:spMkLst>
        </pc:spChg>
        <pc:spChg chg="add del mod">
          <ac:chgData name="Thomas Schühly" userId="fb893019dcb27e2f" providerId="LiveId" clId="{EEC3A01E-9CD1-40B4-BD26-3B80972B2DF8}" dt="2023-07-17T17:03:00.640" v="383" actId="6264"/>
          <ac:spMkLst>
            <pc:docMk/>
            <pc:sldMk cId="1202063921" sldId="583"/>
            <ac:spMk id="18" creationId="{3F87409B-CB7A-D044-B7DB-9DBA7E362FBD}"/>
          </ac:spMkLst>
        </pc:spChg>
        <pc:spChg chg="add del mod">
          <ac:chgData name="Thomas Schühly" userId="fb893019dcb27e2f" providerId="LiveId" clId="{EEC3A01E-9CD1-40B4-BD26-3B80972B2DF8}" dt="2023-07-17T17:03:00.640" v="383" actId="6264"/>
          <ac:spMkLst>
            <pc:docMk/>
            <pc:sldMk cId="1202063921" sldId="583"/>
            <ac:spMk id="19" creationId="{CEEE38A6-9C14-83AD-3608-B393419392CB}"/>
          </ac:spMkLst>
        </pc:spChg>
        <pc:spChg chg="add del mod">
          <ac:chgData name="Thomas Schühly" userId="fb893019dcb27e2f" providerId="LiveId" clId="{EEC3A01E-9CD1-40B4-BD26-3B80972B2DF8}" dt="2023-07-17T17:03:00.640" v="383" actId="6264"/>
          <ac:spMkLst>
            <pc:docMk/>
            <pc:sldMk cId="1202063921" sldId="583"/>
            <ac:spMk id="20" creationId="{899F8951-511F-B5B2-996C-8D3BEBF79949}"/>
          </ac:spMkLst>
        </pc:spChg>
        <pc:spChg chg="add del mod">
          <ac:chgData name="Thomas Schühly" userId="fb893019dcb27e2f" providerId="LiveId" clId="{EEC3A01E-9CD1-40B4-BD26-3B80972B2DF8}" dt="2023-07-17T17:03:00.640" v="383" actId="6264"/>
          <ac:spMkLst>
            <pc:docMk/>
            <pc:sldMk cId="1202063921" sldId="583"/>
            <ac:spMk id="21" creationId="{FD03C282-F5C6-640D-E009-B6A078B4E407}"/>
          </ac:spMkLst>
        </pc:spChg>
        <pc:spChg chg="add mod ord">
          <ac:chgData name="Thomas Schühly" userId="fb893019dcb27e2f" providerId="LiveId" clId="{EEC3A01E-9CD1-40B4-BD26-3B80972B2DF8}" dt="2023-07-17T17:03:00.640" v="383" actId="6264"/>
          <ac:spMkLst>
            <pc:docMk/>
            <pc:sldMk cId="1202063921" sldId="583"/>
            <ac:spMk id="22" creationId="{280D5738-C1A1-C833-5C46-68991AB7C1DA}"/>
          </ac:spMkLst>
        </pc:spChg>
        <pc:spChg chg="add mod ord">
          <ac:chgData name="Thomas Schühly" userId="fb893019dcb27e2f" providerId="LiveId" clId="{EEC3A01E-9CD1-40B4-BD26-3B80972B2DF8}" dt="2023-07-17T17:03:00.640" v="383" actId="6264"/>
          <ac:spMkLst>
            <pc:docMk/>
            <pc:sldMk cId="1202063921" sldId="583"/>
            <ac:spMk id="23" creationId="{9C9217A0-CDBF-A613-263A-105881B48171}"/>
          </ac:spMkLst>
        </pc:spChg>
        <pc:picChg chg="mod ord">
          <ac:chgData name="Thomas Schühly" userId="fb893019dcb27e2f" providerId="LiveId" clId="{EEC3A01E-9CD1-40B4-BD26-3B80972B2DF8}" dt="2023-07-17T17:03:00.640" v="383" actId="6264"/>
          <ac:picMkLst>
            <pc:docMk/>
            <pc:sldMk cId="1202063921" sldId="583"/>
            <ac:picMk id="8" creationId="{D7C090E3-7CF4-A73E-7116-0C990A93CAC5}"/>
          </ac:picMkLst>
        </pc:picChg>
      </pc:sldChg>
      <pc:sldChg chg="addSp delSp modSp del mod chgLayout">
        <pc:chgData name="Thomas Schühly" userId="fb893019dcb27e2f" providerId="LiveId" clId="{EEC3A01E-9CD1-40B4-BD26-3B80972B2DF8}" dt="2023-07-17T17:11:00.255" v="493" actId="2696"/>
        <pc:sldMkLst>
          <pc:docMk/>
          <pc:sldMk cId="3713672361" sldId="584"/>
        </pc:sldMkLst>
        <pc:spChg chg="add del mod">
          <ac:chgData name="Thomas Schühly" userId="fb893019dcb27e2f" providerId="LiveId" clId="{EEC3A01E-9CD1-40B4-BD26-3B80972B2DF8}" dt="2023-07-17T16:45:20.282" v="65" actId="6264"/>
          <ac:spMkLst>
            <pc:docMk/>
            <pc:sldMk cId="3713672361" sldId="584"/>
            <ac:spMk id="2" creationId="{93DECF0A-AD2A-63B2-474B-82416E6A6319}"/>
          </ac:spMkLst>
        </pc:spChg>
        <pc:spChg chg="add del mod">
          <ac:chgData name="Thomas Schühly" userId="fb893019dcb27e2f" providerId="LiveId" clId="{EEC3A01E-9CD1-40B4-BD26-3B80972B2DF8}" dt="2023-07-17T16:45:20.282" v="65" actId="6264"/>
          <ac:spMkLst>
            <pc:docMk/>
            <pc:sldMk cId="3713672361" sldId="584"/>
            <ac:spMk id="3" creationId="{15F28EFF-C5F3-2C1F-2055-98BC231CEACC}"/>
          </ac:spMkLst>
        </pc:spChg>
        <pc:spChg chg="mod ord">
          <ac:chgData name="Thomas Schühly" userId="fb893019dcb27e2f" providerId="LiveId" clId="{EEC3A01E-9CD1-40B4-BD26-3B80972B2DF8}" dt="2023-07-17T17:03:00.640" v="383" actId="6264"/>
          <ac:spMkLst>
            <pc:docMk/>
            <pc:sldMk cId="3713672361" sldId="584"/>
            <ac:spMk id="4" creationId="{D2FBB836-6C16-AC2F-AF0E-D4EC615B577B}"/>
          </ac:spMkLst>
        </pc:spChg>
        <pc:spChg chg="mod ord">
          <ac:chgData name="Thomas Schühly" userId="fb893019dcb27e2f" providerId="LiveId" clId="{EEC3A01E-9CD1-40B4-BD26-3B80972B2DF8}" dt="2023-07-17T17:03:00.640" v="383" actId="6264"/>
          <ac:spMkLst>
            <pc:docMk/>
            <pc:sldMk cId="3713672361" sldId="584"/>
            <ac:spMk id="5" creationId="{99B4E1FE-D8A7-1323-84BC-F33D7A8A7C27}"/>
          </ac:spMkLst>
        </pc:spChg>
        <pc:spChg chg="mod ord">
          <ac:chgData name="Thomas Schühly" userId="fb893019dcb27e2f" providerId="LiveId" clId="{EEC3A01E-9CD1-40B4-BD26-3B80972B2DF8}" dt="2023-07-17T17:03:00.640" v="383" actId="6264"/>
          <ac:spMkLst>
            <pc:docMk/>
            <pc:sldMk cId="3713672361" sldId="584"/>
            <ac:spMk id="6" creationId="{1006909D-27A1-9659-873C-65451D914378}"/>
          </ac:spMkLst>
        </pc:spChg>
        <pc:spChg chg="add del mod">
          <ac:chgData name="Thomas Schühly" userId="fb893019dcb27e2f" providerId="LiveId" clId="{EEC3A01E-9CD1-40B4-BD26-3B80972B2DF8}" dt="2023-07-17T16:45:20.282" v="65" actId="6264"/>
          <ac:spMkLst>
            <pc:docMk/>
            <pc:sldMk cId="3713672361" sldId="584"/>
            <ac:spMk id="7" creationId="{110A3B12-36AC-081F-382F-FA4373F7B585}"/>
          </ac:spMkLst>
        </pc:spChg>
        <pc:spChg chg="add del mod">
          <ac:chgData name="Thomas Schühly" userId="fb893019dcb27e2f" providerId="LiveId" clId="{EEC3A01E-9CD1-40B4-BD26-3B80972B2DF8}" dt="2023-07-17T16:45:20.282" v="65" actId="6264"/>
          <ac:spMkLst>
            <pc:docMk/>
            <pc:sldMk cId="3713672361" sldId="584"/>
            <ac:spMk id="8" creationId="{B5382EF9-EB7A-7B70-EF1E-72E5ECE74904}"/>
          </ac:spMkLst>
        </pc:spChg>
        <pc:spChg chg="add del mod ord">
          <ac:chgData name="Thomas Schühly" userId="fb893019dcb27e2f" providerId="LiveId" clId="{EEC3A01E-9CD1-40B4-BD26-3B80972B2DF8}" dt="2023-07-17T16:56:31.107" v="326" actId="6264"/>
          <ac:spMkLst>
            <pc:docMk/>
            <pc:sldMk cId="3713672361" sldId="584"/>
            <ac:spMk id="10" creationId="{329F92EC-0F01-8DE9-9B48-C240A7731B1F}"/>
          </ac:spMkLst>
        </pc:spChg>
        <pc:spChg chg="add del mod ord">
          <ac:chgData name="Thomas Schühly" userId="fb893019dcb27e2f" providerId="LiveId" clId="{EEC3A01E-9CD1-40B4-BD26-3B80972B2DF8}" dt="2023-07-17T16:56:31.107" v="326" actId="6264"/>
          <ac:spMkLst>
            <pc:docMk/>
            <pc:sldMk cId="3713672361" sldId="584"/>
            <ac:spMk id="11" creationId="{B94B2286-7187-5AB5-C15C-A10CA5D4417C}"/>
          </ac:spMkLst>
        </pc:spChg>
        <pc:spChg chg="add del mod">
          <ac:chgData name="Thomas Schühly" userId="fb893019dcb27e2f" providerId="LiveId" clId="{EEC3A01E-9CD1-40B4-BD26-3B80972B2DF8}" dt="2023-07-17T16:56:31.107" v="326" actId="6264"/>
          <ac:spMkLst>
            <pc:docMk/>
            <pc:sldMk cId="3713672361" sldId="584"/>
            <ac:spMk id="12" creationId="{21311F2D-DB95-0FC5-B80E-B980627E34BB}"/>
          </ac:spMkLst>
        </pc:spChg>
        <pc:spChg chg="add del mod">
          <ac:chgData name="Thomas Schühly" userId="fb893019dcb27e2f" providerId="LiveId" clId="{EEC3A01E-9CD1-40B4-BD26-3B80972B2DF8}" dt="2023-07-17T16:56:31.107" v="326" actId="6264"/>
          <ac:spMkLst>
            <pc:docMk/>
            <pc:sldMk cId="3713672361" sldId="584"/>
            <ac:spMk id="13" creationId="{EB4181E0-CF28-6DA9-AB55-6C9354595691}"/>
          </ac:spMkLst>
        </pc:spChg>
        <pc:spChg chg="add del mod">
          <ac:chgData name="Thomas Schühly" userId="fb893019dcb27e2f" providerId="LiveId" clId="{EEC3A01E-9CD1-40B4-BD26-3B80972B2DF8}" dt="2023-07-17T16:56:31.107" v="326" actId="6264"/>
          <ac:spMkLst>
            <pc:docMk/>
            <pc:sldMk cId="3713672361" sldId="584"/>
            <ac:spMk id="14" creationId="{F1E8BF07-54D2-A716-49A5-84A0F7929F3D}"/>
          </ac:spMkLst>
        </pc:spChg>
        <pc:spChg chg="add del mod">
          <ac:chgData name="Thomas Schühly" userId="fb893019dcb27e2f" providerId="LiveId" clId="{EEC3A01E-9CD1-40B4-BD26-3B80972B2DF8}" dt="2023-07-17T16:56:31.107" v="326" actId="6264"/>
          <ac:spMkLst>
            <pc:docMk/>
            <pc:sldMk cId="3713672361" sldId="584"/>
            <ac:spMk id="15" creationId="{757E7BFA-356A-099C-8CA7-13FC625F81A7}"/>
          </ac:spMkLst>
        </pc:spChg>
        <pc:spChg chg="add del mod ord">
          <ac:chgData name="Thomas Schühly" userId="fb893019dcb27e2f" providerId="LiveId" clId="{EEC3A01E-9CD1-40B4-BD26-3B80972B2DF8}" dt="2023-07-17T17:03:00.640" v="383" actId="6264"/>
          <ac:spMkLst>
            <pc:docMk/>
            <pc:sldMk cId="3713672361" sldId="584"/>
            <ac:spMk id="16" creationId="{578A3A82-0963-CBB7-11A0-AE7472795079}"/>
          </ac:spMkLst>
        </pc:spChg>
        <pc:spChg chg="add del mod ord">
          <ac:chgData name="Thomas Schühly" userId="fb893019dcb27e2f" providerId="LiveId" clId="{EEC3A01E-9CD1-40B4-BD26-3B80972B2DF8}" dt="2023-07-17T17:03:00.640" v="383" actId="6264"/>
          <ac:spMkLst>
            <pc:docMk/>
            <pc:sldMk cId="3713672361" sldId="584"/>
            <ac:spMk id="17" creationId="{A4425B1C-0915-997B-E7C2-2ADACB08AA44}"/>
          </ac:spMkLst>
        </pc:spChg>
        <pc:spChg chg="add del mod">
          <ac:chgData name="Thomas Schühly" userId="fb893019dcb27e2f" providerId="LiveId" clId="{EEC3A01E-9CD1-40B4-BD26-3B80972B2DF8}" dt="2023-07-17T17:03:00.640" v="383" actId="6264"/>
          <ac:spMkLst>
            <pc:docMk/>
            <pc:sldMk cId="3713672361" sldId="584"/>
            <ac:spMk id="18" creationId="{6EAB9F14-0E5C-F8B7-AC52-8294F3264E95}"/>
          </ac:spMkLst>
        </pc:spChg>
        <pc:spChg chg="add del mod">
          <ac:chgData name="Thomas Schühly" userId="fb893019dcb27e2f" providerId="LiveId" clId="{EEC3A01E-9CD1-40B4-BD26-3B80972B2DF8}" dt="2023-07-17T17:03:00.640" v="383" actId="6264"/>
          <ac:spMkLst>
            <pc:docMk/>
            <pc:sldMk cId="3713672361" sldId="584"/>
            <ac:spMk id="19" creationId="{FAF29389-42F0-1FB1-ED8C-8310A06E3CF3}"/>
          </ac:spMkLst>
        </pc:spChg>
        <pc:spChg chg="add del mod">
          <ac:chgData name="Thomas Schühly" userId="fb893019dcb27e2f" providerId="LiveId" clId="{EEC3A01E-9CD1-40B4-BD26-3B80972B2DF8}" dt="2023-07-17T17:03:00.640" v="383" actId="6264"/>
          <ac:spMkLst>
            <pc:docMk/>
            <pc:sldMk cId="3713672361" sldId="584"/>
            <ac:spMk id="20" creationId="{3856FA22-EEED-AD7D-B5DC-10D0C600CF70}"/>
          </ac:spMkLst>
        </pc:spChg>
        <pc:spChg chg="add del mod">
          <ac:chgData name="Thomas Schühly" userId="fb893019dcb27e2f" providerId="LiveId" clId="{EEC3A01E-9CD1-40B4-BD26-3B80972B2DF8}" dt="2023-07-17T17:03:00.640" v="383" actId="6264"/>
          <ac:spMkLst>
            <pc:docMk/>
            <pc:sldMk cId="3713672361" sldId="584"/>
            <ac:spMk id="21" creationId="{83C194C8-6CDC-2A5C-4A84-E1A30AFEE19B}"/>
          </ac:spMkLst>
        </pc:spChg>
        <pc:spChg chg="add mod ord">
          <ac:chgData name="Thomas Schühly" userId="fb893019dcb27e2f" providerId="LiveId" clId="{EEC3A01E-9CD1-40B4-BD26-3B80972B2DF8}" dt="2023-07-17T17:03:00.640" v="383" actId="6264"/>
          <ac:spMkLst>
            <pc:docMk/>
            <pc:sldMk cId="3713672361" sldId="584"/>
            <ac:spMk id="22" creationId="{02AD2BDA-F35D-9994-5747-768849EF904F}"/>
          </ac:spMkLst>
        </pc:spChg>
        <pc:spChg chg="add mod ord">
          <ac:chgData name="Thomas Schühly" userId="fb893019dcb27e2f" providerId="LiveId" clId="{EEC3A01E-9CD1-40B4-BD26-3B80972B2DF8}" dt="2023-07-17T17:03:00.640" v="383" actId="6264"/>
          <ac:spMkLst>
            <pc:docMk/>
            <pc:sldMk cId="3713672361" sldId="584"/>
            <ac:spMk id="23" creationId="{299B2572-E7AA-04A9-8F39-8EFEDA9BCFBB}"/>
          </ac:spMkLst>
        </pc:spChg>
        <pc:picChg chg="mod ord">
          <ac:chgData name="Thomas Schühly" userId="fb893019dcb27e2f" providerId="LiveId" clId="{EEC3A01E-9CD1-40B4-BD26-3B80972B2DF8}" dt="2023-07-17T17:03:00.640" v="383" actId="6264"/>
          <ac:picMkLst>
            <pc:docMk/>
            <pc:sldMk cId="3713672361" sldId="584"/>
            <ac:picMk id="9" creationId="{C3618E60-EFCB-47B1-E493-98CB783E1FFF}"/>
          </ac:picMkLst>
        </pc:picChg>
      </pc:sldChg>
      <pc:sldChg chg="addSp delSp modSp del mod chgLayout">
        <pc:chgData name="Thomas Schühly" userId="fb893019dcb27e2f" providerId="LiveId" clId="{EEC3A01E-9CD1-40B4-BD26-3B80972B2DF8}" dt="2023-07-17T17:11:00.255" v="493" actId="2696"/>
        <pc:sldMkLst>
          <pc:docMk/>
          <pc:sldMk cId="2128040866" sldId="585"/>
        </pc:sldMkLst>
        <pc:spChg chg="add del mod">
          <ac:chgData name="Thomas Schühly" userId="fb893019dcb27e2f" providerId="LiveId" clId="{EEC3A01E-9CD1-40B4-BD26-3B80972B2DF8}" dt="2023-07-17T16:45:20.282" v="65" actId="6264"/>
          <ac:spMkLst>
            <pc:docMk/>
            <pc:sldMk cId="2128040866" sldId="585"/>
            <ac:spMk id="2" creationId="{F27EA09E-6882-9FBA-C632-93879B07904B}"/>
          </ac:spMkLst>
        </pc:spChg>
        <pc:spChg chg="add del mod">
          <ac:chgData name="Thomas Schühly" userId="fb893019dcb27e2f" providerId="LiveId" clId="{EEC3A01E-9CD1-40B4-BD26-3B80972B2DF8}" dt="2023-07-17T16:45:20.282" v="65" actId="6264"/>
          <ac:spMkLst>
            <pc:docMk/>
            <pc:sldMk cId="2128040866" sldId="585"/>
            <ac:spMk id="3" creationId="{0FAFEA60-9849-A021-21AD-A6802B23D66A}"/>
          </ac:spMkLst>
        </pc:spChg>
        <pc:spChg chg="mod ord">
          <ac:chgData name="Thomas Schühly" userId="fb893019dcb27e2f" providerId="LiveId" clId="{EEC3A01E-9CD1-40B4-BD26-3B80972B2DF8}" dt="2023-07-17T17:03:00.640" v="383" actId="6264"/>
          <ac:spMkLst>
            <pc:docMk/>
            <pc:sldMk cId="2128040866" sldId="585"/>
            <ac:spMk id="4" creationId="{D2FBB836-6C16-AC2F-AF0E-D4EC615B577B}"/>
          </ac:spMkLst>
        </pc:spChg>
        <pc:spChg chg="mod ord">
          <ac:chgData name="Thomas Schühly" userId="fb893019dcb27e2f" providerId="LiveId" clId="{EEC3A01E-9CD1-40B4-BD26-3B80972B2DF8}" dt="2023-07-17T17:03:00.640" v="383" actId="6264"/>
          <ac:spMkLst>
            <pc:docMk/>
            <pc:sldMk cId="2128040866" sldId="585"/>
            <ac:spMk id="5" creationId="{99B4E1FE-D8A7-1323-84BC-F33D7A8A7C27}"/>
          </ac:spMkLst>
        </pc:spChg>
        <pc:spChg chg="mod ord">
          <ac:chgData name="Thomas Schühly" userId="fb893019dcb27e2f" providerId="LiveId" clId="{EEC3A01E-9CD1-40B4-BD26-3B80972B2DF8}" dt="2023-07-17T17:03:00.640" v="383" actId="6264"/>
          <ac:spMkLst>
            <pc:docMk/>
            <pc:sldMk cId="2128040866" sldId="585"/>
            <ac:spMk id="6" creationId="{1006909D-27A1-9659-873C-65451D914378}"/>
          </ac:spMkLst>
        </pc:spChg>
        <pc:spChg chg="add del mod">
          <ac:chgData name="Thomas Schühly" userId="fb893019dcb27e2f" providerId="LiveId" clId="{EEC3A01E-9CD1-40B4-BD26-3B80972B2DF8}" dt="2023-07-17T16:45:20.282" v="65" actId="6264"/>
          <ac:spMkLst>
            <pc:docMk/>
            <pc:sldMk cId="2128040866" sldId="585"/>
            <ac:spMk id="7" creationId="{2508D4E0-0E20-BEA6-AFAD-0316968DA478}"/>
          </ac:spMkLst>
        </pc:spChg>
        <pc:spChg chg="add del mod">
          <ac:chgData name="Thomas Schühly" userId="fb893019dcb27e2f" providerId="LiveId" clId="{EEC3A01E-9CD1-40B4-BD26-3B80972B2DF8}" dt="2023-07-17T16:45:20.282" v="65" actId="6264"/>
          <ac:spMkLst>
            <pc:docMk/>
            <pc:sldMk cId="2128040866" sldId="585"/>
            <ac:spMk id="8" creationId="{E756762F-5DBD-11C0-24A4-BE93DCF86715}"/>
          </ac:spMkLst>
        </pc:spChg>
        <pc:spChg chg="add del mod ord">
          <ac:chgData name="Thomas Schühly" userId="fb893019dcb27e2f" providerId="LiveId" clId="{EEC3A01E-9CD1-40B4-BD26-3B80972B2DF8}" dt="2023-07-17T16:56:31.107" v="326" actId="6264"/>
          <ac:spMkLst>
            <pc:docMk/>
            <pc:sldMk cId="2128040866" sldId="585"/>
            <ac:spMk id="9" creationId="{652E8F84-47CF-2B4E-0F37-3C4DAF30C4CF}"/>
          </ac:spMkLst>
        </pc:spChg>
        <pc:spChg chg="add del mod ord">
          <ac:chgData name="Thomas Schühly" userId="fb893019dcb27e2f" providerId="LiveId" clId="{EEC3A01E-9CD1-40B4-BD26-3B80972B2DF8}" dt="2023-07-17T16:56:31.107" v="326" actId="6264"/>
          <ac:spMkLst>
            <pc:docMk/>
            <pc:sldMk cId="2128040866" sldId="585"/>
            <ac:spMk id="10" creationId="{3C0D632B-047B-257A-8B13-E57AA8BC832F}"/>
          </ac:spMkLst>
        </pc:spChg>
        <pc:spChg chg="add del mod">
          <ac:chgData name="Thomas Schühly" userId="fb893019dcb27e2f" providerId="LiveId" clId="{EEC3A01E-9CD1-40B4-BD26-3B80972B2DF8}" dt="2023-07-17T16:56:31.107" v="326" actId="6264"/>
          <ac:spMkLst>
            <pc:docMk/>
            <pc:sldMk cId="2128040866" sldId="585"/>
            <ac:spMk id="11" creationId="{9F55038C-6D53-99E2-C575-7BF0754FA239}"/>
          </ac:spMkLst>
        </pc:spChg>
        <pc:spChg chg="add del mod">
          <ac:chgData name="Thomas Schühly" userId="fb893019dcb27e2f" providerId="LiveId" clId="{EEC3A01E-9CD1-40B4-BD26-3B80972B2DF8}" dt="2023-07-17T16:56:31.107" v="326" actId="6264"/>
          <ac:spMkLst>
            <pc:docMk/>
            <pc:sldMk cId="2128040866" sldId="585"/>
            <ac:spMk id="12" creationId="{D156BAF1-505A-29D9-14A6-7B64E501C36C}"/>
          </ac:spMkLst>
        </pc:spChg>
        <pc:spChg chg="add del mod">
          <ac:chgData name="Thomas Schühly" userId="fb893019dcb27e2f" providerId="LiveId" clId="{EEC3A01E-9CD1-40B4-BD26-3B80972B2DF8}" dt="2023-07-17T16:56:31.107" v="326" actId="6264"/>
          <ac:spMkLst>
            <pc:docMk/>
            <pc:sldMk cId="2128040866" sldId="585"/>
            <ac:spMk id="13" creationId="{4277D62C-5C13-59BB-C62C-EB756B6280B9}"/>
          </ac:spMkLst>
        </pc:spChg>
        <pc:spChg chg="add del mod">
          <ac:chgData name="Thomas Schühly" userId="fb893019dcb27e2f" providerId="LiveId" clId="{EEC3A01E-9CD1-40B4-BD26-3B80972B2DF8}" dt="2023-07-17T16:56:31.107" v="326" actId="6264"/>
          <ac:spMkLst>
            <pc:docMk/>
            <pc:sldMk cId="2128040866" sldId="585"/>
            <ac:spMk id="14" creationId="{B10ADB5B-EADA-A3EA-5ECF-7E1DE230815A}"/>
          </ac:spMkLst>
        </pc:spChg>
        <pc:spChg chg="add del mod ord">
          <ac:chgData name="Thomas Schühly" userId="fb893019dcb27e2f" providerId="LiveId" clId="{EEC3A01E-9CD1-40B4-BD26-3B80972B2DF8}" dt="2023-07-17T17:03:00.640" v="383" actId="6264"/>
          <ac:spMkLst>
            <pc:docMk/>
            <pc:sldMk cId="2128040866" sldId="585"/>
            <ac:spMk id="15" creationId="{5EE06FE8-F2E5-E9A9-4704-9269EC324D85}"/>
          </ac:spMkLst>
        </pc:spChg>
        <pc:spChg chg="add del mod ord">
          <ac:chgData name="Thomas Schühly" userId="fb893019dcb27e2f" providerId="LiveId" clId="{EEC3A01E-9CD1-40B4-BD26-3B80972B2DF8}" dt="2023-07-17T17:03:00.640" v="383" actId="6264"/>
          <ac:spMkLst>
            <pc:docMk/>
            <pc:sldMk cId="2128040866" sldId="585"/>
            <ac:spMk id="16" creationId="{4C8CC643-1A62-2F62-0D21-2B3DC1AC42A0}"/>
          </ac:spMkLst>
        </pc:spChg>
        <pc:spChg chg="add del mod">
          <ac:chgData name="Thomas Schühly" userId="fb893019dcb27e2f" providerId="LiveId" clId="{EEC3A01E-9CD1-40B4-BD26-3B80972B2DF8}" dt="2023-07-17T17:03:00.640" v="383" actId="6264"/>
          <ac:spMkLst>
            <pc:docMk/>
            <pc:sldMk cId="2128040866" sldId="585"/>
            <ac:spMk id="17" creationId="{0303F222-F3B5-AE94-7D02-A9065E46D819}"/>
          </ac:spMkLst>
        </pc:spChg>
        <pc:spChg chg="add del mod">
          <ac:chgData name="Thomas Schühly" userId="fb893019dcb27e2f" providerId="LiveId" clId="{EEC3A01E-9CD1-40B4-BD26-3B80972B2DF8}" dt="2023-07-17T17:03:00.640" v="383" actId="6264"/>
          <ac:spMkLst>
            <pc:docMk/>
            <pc:sldMk cId="2128040866" sldId="585"/>
            <ac:spMk id="18" creationId="{81BFBFF6-6D57-862B-8A4E-F0139EE284B2}"/>
          </ac:spMkLst>
        </pc:spChg>
        <pc:spChg chg="add del mod">
          <ac:chgData name="Thomas Schühly" userId="fb893019dcb27e2f" providerId="LiveId" clId="{EEC3A01E-9CD1-40B4-BD26-3B80972B2DF8}" dt="2023-07-17T17:03:00.640" v="383" actId="6264"/>
          <ac:spMkLst>
            <pc:docMk/>
            <pc:sldMk cId="2128040866" sldId="585"/>
            <ac:spMk id="20" creationId="{66F0EF2B-D220-F751-812E-95A0F4F4884F}"/>
          </ac:spMkLst>
        </pc:spChg>
        <pc:spChg chg="add del mod">
          <ac:chgData name="Thomas Schühly" userId="fb893019dcb27e2f" providerId="LiveId" clId="{EEC3A01E-9CD1-40B4-BD26-3B80972B2DF8}" dt="2023-07-17T17:03:00.640" v="383" actId="6264"/>
          <ac:spMkLst>
            <pc:docMk/>
            <pc:sldMk cId="2128040866" sldId="585"/>
            <ac:spMk id="21" creationId="{06732301-70B2-16C6-B6FD-3917F8325DB3}"/>
          </ac:spMkLst>
        </pc:spChg>
        <pc:spChg chg="add mod ord">
          <ac:chgData name="Thomas Schühly" userId="fb893019dcb27e2f" providerId="LiveId" clId="{EEC3A01E-9CD1-40B4-BD26-3B80972B2DF8}" dt="2023-07-17T17:03:00.640" v="383" actId="6264"/>
          <ac:spMkLst>
            <pc:docMk/>
            <pc:sldMk cId="2128040866" sldId="585"/>
            <ac:spMk id="22" creationId="{AFFBB78C-26E3-160C-A9EC-CC9108823906}"/>
          </ac:spMkLst>
        </pc:spChg>
        <pc:spChg chg="add mod ord">
          <ac:chgData name="Thomas Schühly" userId="fb893019dcb27e2f" providerId="LiveId" clId="{EEC3A01E-9CD1-40B4-BD26-3B80972B2DF8}" dt="2023-07-17T17:03:00.640" v="383" actId="6264"/>
          <ac:spMkLst>
            <pc:docMk/>
            <pc:sldMk cId="2128040866" sldId="585"/>
            <ac:spMk id="23" creationId="{CCAFEB84-9DEC-968E-476F-FAC85D0F4665}"/>
          </ac:spMkLst>
        </pc:spChg>
        <pc:picChg chg="mod ord">
          <ac:chgData name="Thomas Schühly" userId="fb893019dcb27e2f" providerId="LiveId" clId="{EEC3A01E-9CD1-40B4-BD26-3B80972B2DF8}" dt="2023-07-17T17:03:00.640" v="383" actId="6264"/>
          <ac:picMkLst>
            <pc:docMk/>
            <pc:sldMk cId="2128040866" sldId="585"/>
            <ac:picMk id="19" creationId="{D38C2E62-E791-8623-9E1D-23BCFBD8AF42}"/>
          </ac:picMkLst>
        </pc:picChg>
      </pc:sldChg>
      <pc:sldChg chg="addSp delSp modSp del mod chgLayout">
        <pc:chgData name="Thomas Schühly" userId="fb893019dcb27e2f" providerId="LiveId" clId="{EEC3A01E-9CD1-40B4-BD26-3B80972B2DF8}" dt="2023-07-17T17:11:00.255" v="493" actId="2696"/>
        <pc:sldMkLst>
          <pc:docMk/>
          <pc:sldMk cId="2112556945" sldId="586"/>
        </pc:sldMkLst>
        <pc:spChg chg="add del mod">
          <ac:chgData name="Thomas Schühly" userId="fb893019dcb27e2f" providerId="LiveId" clId="{EEC3A01E-9CD1-40B4-BD26-3B80972B2DF8}" dt="2023-07-17T16:45:20.282" v="65" actId="6264"/>
          <ac:spMkLst>
            <pc:docMk/>
            <pc:sldMk cId="2112556945" sldId="586"/>
            <ac:spMk id="2" creationId="{75C2AE0F-1978-3B99-A146-51DA56D5D8B8}"/>
          </ac:spMkLst>
        </pc:spChg>
        <pc:spChg chg="del">
          <ac:chgData name="Thomas Schühly" userId="fb893019dcb27e2f" providerId="LiveId" clId="{EEC3A01E-9CD1-40B4-BD26-3B80972B2DF8}" dt="2023-07-17T16:45:20.282" v="65" actId="6264"/>
          <ac:spMkLst>
            <pc:docMk/>
            <pc:sldMk cId="2112556945" sldId="586"/>
            <ac:spMk id="3" creationId="{53B1E01E-370D-D7ED-5757-CAB24F769BC9}"/>
          </ac:spMkLst>
        </pc:spChg>
        <pc:spChg chg="mod ord">
          <ac:chgData name="Thomas Schühly" userId="fb893019dcb27e2f" providerId="LiveId" clId="{EEC3A01E-9CD1-40B4-BD26-3B80972B2DF8}" dt="2023-07-17T17:03:00.640" v="383" actId="6264"/>
          <ac:spMkLst>
            <pc:docMk/>
            <pc:sldMk cId="2112556945" sldId="586"/>
            <ac:spMk id="4" creationId="{D2FBB836-6C16-AC2F-AF0E-D4EC615B577B}"/>
          </ac:spMkLst>
        </pc:spChg>
        <pc:spChg chg="mod ord">
          <ac:chgData name="Thomas Schühly" userId="fb893019dcb27e2f" providerId="LiveId" clId="{EEC3A01E-9CD1-40B4-BD26-3B80972B2DF8}" dt="2023-07-17T17:03:00.640" v="383" actId="6264"/>
          <ac:spMkLst>
            <pc:docMk/>
            <pc:sldMk cId="2112556945" sldId="586"/>
            <ac:spMk id="5" creationId="{99B4E1FE-D8A7-1323-84BC-F33D7A8A7C27}"/>
          </ac:spMkLst>
        </pc:spChg>
        <pc:spChg chg="mod ord">
          <ac:chgData name="Thomas Schühly" userId="fb893019dcb27e2f" providerId="LiveId" clId="{EEC3A01E-9CD1-40B4-BD26-3B80972B2DF8}" dt="2023-07-17T17:03:00.640" v="383" actId="6264"/>
          <ac:spMkLst>
            <pc:docMk/>
            <pc:sldMk cId="2112556945" sldId="586"/>
            <ac:spMk id="6" creationId="{1006909D-27A1-9659-873C-65451D914378}"/>
          </ac:spMkLst>
        </pc:spChg>
        <pc:spChg chg="add del mod">
          <ac:chgData name="Thomas Schühly" userId="fb893019dcb27e2f" providerId="LiveId" clId="{EEC3A01E-9CD1-40B4-BD26-3B80972B2DF8}" dt="2023-07-17T16:45:20.282" v="65" actId="6264"/>
          <ac:spMkLst>
            <pc:docMk/>
            <pc:sldMk cId="2112556945" sldId="586"/>
            <ac:spMk id="7" creationId="{92B3C128-2E37-6592-0409-13DFB6FEAC5C}"/>
          </ac:spMkLst>
        </pc:spChg>
        <pc:spChg chg="add del mod">
          <ac:chgData name="Thomas Schühly" userId="fb893019dcb27e2f" providerId="LiveId" clId="{EEC3A01E-9CD1-40B4-BD26-3B80972B2DF8}" dt="2023-07-17T16:45:20.282" v="65" actId="6264"/>
          <ac:spMkLst>
            <pc:docMk/>
            <pc:sldMk cId="2112556945" sldId="586"/>
            <ac:spMk id="8" creationId="{CABFA79E-B71C-07D1-3929-7021A53B44F3}"/>
          </ac:spMkLst>
        </pc:spChg>
        <pc:spChg chg="add del mod ord">
          <ac:chgData name="Thomas Schühly" userId="fb893019dcb27e2f" providerId="LiveId" clId="{EEC3A01E-9CD1-40B4-BD26-3B80972B2DF8}" dt="2023-07-17T16:56:31.107" v="326" actId="6264"/>
          <ac:spMkLst>
            <pc:docMk/>
            <pc:sldMk cId="2112556945" sldId="586"/>
            <ac:spMk id="9" creationId="{C523B037-2AD4-8CD5-034E-3E70A78B8775}"/>
          </ac:spMkLst>
        </pc:spChg>
        <pc:spChg chg="add del mod ord">
          <ac:chgData name="Thomas Schühly" userId="fb893019dcb27e2f" providerId="LiveId" clId="{EEC3A01E-9CD1-40B4-BD26-3B80972B2DF8}" dt="2023-07-17T16:56:31.107" v="326" actId="6264"/>
          <ac:spMkLst>
            <pc:docMk/>
            <pc:sldMk cId="2112556945" sldId="586"/>
            <ac:spMk id="10" creationId="{D6D8BA47-D387-3990-297C-09FE34FA0EA1}"/>
          </ac:spMkLst>
        </pc:spChg>
        <pc:spChg chg="add del mod ord">
          <ac:chgData name="Thomas Schühly" userId="fb893019dcb27e2f" providerId="LiveId" clId="{EEC3A01E-9CD1-40B4-BD26-3B80972B2DF8}" dt="2023-07-17T16:56:31.107" v="326" actId="6264"/>
          <ac:spMkLst>
            <pc:docMk/>
            <pc:sldMk cId="2112556945" sldId="586"/>
            <ac:spMk id="11" creationId="{1189BB01-5783-A251-6A32-92D723142755}"/>
          </ac:spMkLst>
        </pc:spChg>
        <pc:spChg chg="add del mod">
          <ac:chgData name="Thomas Schühly" userId="fb893019dcb27e2f" providerId="LiveId" clId="{EEC3A01E-9CD1-40B4-BD26-3B80972B2DF8}" dt="2023-07-17T16:56:31.107" v="326" actId="6264"/>
          <ac:spMkLst>
            <pc:docMk/>
            <pc:sldMk cId="2112556945" sldId="586"/>
            <ac:spMk id="12" creationId="{6082E332-447D-E27D-A75E-C55894DE9A26}"/>
          </ac:spMkLst>
        </pc:spChg>
        <pc:spChg chg="add del mod">
          <ac:chgData name="Thomas Schühly" userId="fb893019dcb27e2f" providerId="LiveId" clId="{EEC3A01E-9CD1-40B4-BD26-3B80972B2DF8}" dt="2023-07-17T16:56:31.107" v="326" actId="6264"/>
          <ac:spMkLst>
            <pc:docMk/>
            <pc:sldMk cId="2112556945" sldId="586"/>
            <ac:spMk id="13" creationId="{5279D944-8945-95DB-BC4F-4F278C11C595}"/>
          </ac:spMkLst>
        </pc:spChg>
        <pc:spChg chg="add del mod">
          <ac:chgData name="Thomas Schühly" userId="fb893019dcb27e2f" providerId="LiveId" clId="{EEC3A01E-9CD1-40B4-BD26-3B80972B2DF8}" dt="2023-07-17T16:56:31.107" v="326" actId="6264"/>
          <ac:spMkLst>
            <pc:docMk/>
            <pc:sldMk cId="2112556945" sldId="586"/>
            <ac:spMk id="14" creationId="{4361C242-AE2C-3CD4-8A12-88499E8B8071}"/>
          </ac:spMkLst>
        </pc:spChg>
        <pc:spChg chg="add del mod ord">
          <ac:chgData name="Thomas Schühly" userId="fb893019dcb27e2f" providerId="LiveId" clId="{EEC3A01E-9CD1-40B4-BD26-3B80972B2DF8}" dt="2023-07-17T17:03:00.640" v="383" actId="6264"/>
          <ac:spMkLst>
            <pc:docMk/>
            <pc:sldMk cId="2112556945" sldId="586"/>
            <ac:spMk id="16" creationId="{0CF3831E-89D2-6B18-7DB9-69BA5D6C2B59}"/>
          </ac:spMkLst>
        </pc:spChg>
        <pc:spChg chg="add del mod ord">
          <ac:chgData name="Thomas Schühly" userId="fb893019dcb27e2f" providerId="LiveId" clId="{EEC3A01E-9CD1-40B4-BD26-3B80972B2DF8}" dt="2023-07-17T17:03:00.640" v="383" actId="6264"/>
          <ac:spMkLst>
            <pc:docMk/>
            <pc:sldMk cId="2112556945" sldId="586"/>
            <ac:spMk id="17" creationId="{543CAE03-4668-8BBB-22FB-27AF100A1254}"/>
          </ac:spMkLst>
        </pc:spChg>
        <pc:spChg chg="add del mod ord">
          <ac:chgData name="Thomas Schühly" userId="fb893019dcb27e2f" providerId="LiveId" clId="{EEC3A01E-9CD1-40B4-BD26-3B80972B2DF8}" dt="2023-07-17T17:03:00.640" v="383" actId="6264"/>
          <ac:spMkLst>
            <pc:docMk/>
            <pc:sldMk cId="2112556945" sldId="586"/>
            <ac:spMk id="18" creationId="{CB169569-196A-140A-8BDC-DC2791E83CAF}"/>
          </ac:spMkLst>
        </pc:spChg>
        <pc:spChg chg="add del mod">
          <ac:chgData name="Thomas Schühly" userId="fb893019dcb27e2f" providerId="LiveId" clId="{EEC3A01E-9CD1-40B4-BD26-3B80972B2DF8}" dt="2023-07-17T17:03:00.640" v="383" actId="6264"/>
          <ac:spMkLst>
            <pc:docMk/>
            <pc:sldMk cId="2112556945" sldId="586"/>
            <ac:spMk id="19" creationId="{792D8DDA-9D28-0E63-12D1-C7C1DD78B93B}"/>
          </ac:spMkLst>
        </pc:spChg>
        <pc:spChg chg="add del mod">
          <ac:chgData name="Thomas Schühly" userId="fb893019dcb27e2f" providerId="LiveId" clId="{EEC3A01E-9CD1-40B4-BD26-3B80972B2DF8}" dt="2023-07-17T17:03:00.640" v="383" actId="6264"/>
          <ac:spMkLst>
            <pc:docMk/>
            <pc:sldMk cId="2112556945" sldId="586"/>
            <ac:spMk id="20" creationId="{3EF7054E-E878-CA7B-7918-F1DA1EFF7ED8}"/>
          </ac:spMkLst>
        </pc:spChg>
        <pc:spChg chg="add del mod">
          <ac:chgData name="Thomas Schühly" userId="fb893019dcb27e2f" providerId="LiveId" clId="{EEC3A01E-9CD1-40B4-BD26-3B80972B2DF8}" dt="2023-07-17T17:03:00.640" v="383" actId="6264"/>
          <ac:spMkLst>
            <pc:docMk/>
            <pc:sldMk cId="2112556945" sldId="586"/>
            <ac:spMk id="21" creationId="{110D97FC-A405-02B8-64DE-0DE5EF1F29A1}"/>
          </ac:spMkLst>
        </pc:spChg>
        <pc:spChg chg="add mod ord">
          <ac:chgData name="Thomas Schühly" userId="fb893019dcb27e2f" providerId="LiveId" clId="{EEC3A01E-9CD1-40B4-BD26-3B80972B2DF8}" dt="2023-07-17T17:03:00.640" v="383" actId="6264"/>
          <ac:spMkLst>
            <pc:docMk/>
            <pc:sldMk cId="2112556945" sldId="586"/>
            <ac:spMk id="22" creationId="{2004CA65-B913-A082-E6E0-92DC4DF302AF}"/>
          </ac:spMkLst>
        </pc:spChg>
        <pc:spChg chg="add mod ord">
          <ac:chgData name="Thomas Schühly" userId="fb893019dcb27e2f" providerId="LiveId" clId="{EEC3A01E-9CD1-40B4-BD26-3B80972B2DF8}" dt="2023-07-17T17:03:00.640" v="383" actId="6264"/>
          <ac:spMkLst>
            <pc:docMk/>
            <pc:sldMk cId="2112556945" sldId="586"/>
            <ac:spMk id="23" creationId="{D8A94DEA-82ED-C5FA-FE69-3615090DCF2B}"/>
          </ac:spMkLst>
        </pc:spChg>
        <pc:spChg chg="add mod ord">
          <ac:chgData name="Thomas Schühly" userId="fb893019dcb27e2f" providerId="LiveId" clId="{EEC3A01E-9CD1-40B4-BD26-3B80972B2DF8}" dt="2023-07-17T17:03:00.640" v="383" actId="6264"/>
          <ac:spMkLst>
            <pc:docMk/>
            <pc:sldMk cId="2112556945" sldId="586"/>
            <ac:spMk id="24" creationId="{BA06D0B0-E972-FC51-D6B2-3152AE4CA051}"/>
          </ac:spMkLst>
        </pc:spChg>
      </pc:sldChg>
      <pc:sldChg chg="addSp delSp modSp mod chgLayout">
        <pc:chgData name="Thomas Schühly" userId="fb893019dcb27e2f" providerId="LiveId" clId="{EEC3A01E-9CD1-40B4-BD26-3B80972B2DF8}" dt="2023-07-17T17:03:00.640" v="383" actId="6264"/>
        <pc:sldMkLst>
          <pc:docMk/>
          <pc:sldMk cId="2593520616" sldId="587"/>
        </pc:sldMkLst>
        <pc:spChg chg="add del mod">
          <ac:chgData name="Thomas Schühly" userId="fb893019dcb27e2f" providerId="LiveId" clId="{EEC3A01E-9CD1-40B4-BD26-3B80972B2DF8}" dt="2023-07-17T16:45:20.282" v="65" actId="6264"/>
          <ac:spMkLst>
            <pc:docMk/>
            <pc:sldMk cId="2593520616" sldId="587"/>
            <ac:spMk id="2" creationId="{57FA8865-B67B-4E1C-C9A3-B8EBEFA7E6E4}"/>
          </ac:spMkLst>
        </pc:spChg>
        <pc:spChg chg="add del mod">
          <ac:chgData name="Thomas Schühly" userId="fb893019dcb27e2f" providerId="LiveId" clId="{EEC3A01E-9CD1-40B4-BD26-3B80972B2DF8}" dt="2023-07-17T16:45:20.282" v="65" actId="6264"/>
          <ac:spMkLst>
            <pc:docMk/>
            <pc:sldMk cId="2593520616" sldId="587"/>
            <ac:spMk id="3" creationId="{B25CCDDF-A507-8C1A-A90E-182CDF07F589}"/>
          </ac:spMkLst>
        </pc:spChg>
        <pc:spChg chg="mod ord">
          <ac:chgData name="Thomas Schühly" userId="fb893019dcb27e2f" providerId="LiveId" clId="{EEC3A01E-9CD1-40B4-BD26-3B80972B2DF8}" dt="2023-07-17T17:03:00.640" v="383" actId="6264"/>
          <ac:spMkLst>
            <pc:docMk/>
            <pc:sldMk cId="2593520616" sldId="587"/>
            <ac:spMk id="4" creationId="{B421C428-C2E9-98A0-70FE-7DA209477A09}"/>
          </ac:spMkLst>
        </pc:spChg>
        <pc:spChg chg="add del mod ord">
          <ac:chgData name="Thomas Schühly" userId="fb893019dcb27e2f" providerId="LiveId" clId="{EEC3A01E-9CD1-40B4-BD26-3B80972B2DF8}" dt="2023-07-17T16:56:31.107" v="326" actId="6264"/>
          <ac:spMkLst>
            <pc:docMk/>
            <pc:sldMk cId="2593520616" sldId="587"/>
            <ac:spMk id="5" creationId="{AD361420-CE57-26BA-2F71-208E7A6CB0D5}"/>
          </ac:spMkLst>
        </pc:spChg>
        <pc:spChg chg="mod ord">
          <ac:chgData name="Thomas Schühly" userId="fb893019dcb27e2f" providerId="LiveId" clId="{EEC3A01E-9CD1-40B4-BD26-3B80972B2DF8}" dt="2023-07-17T17:03:00.640" v="383" actId="6264"/>
          <ac:spMkLst>
            <pc:docMk/>
            <pc:sldMk cId="2593520616" sldId="587"/>
            <ac:spMk id="6" creationId="{F3549853-1D60-EFB5-9532-E816DC76B422}"/>
          </ac:spMkLst>
        </pc:spChg>
        <pc:spChg chg="add del mod ord">
          <ac:chgData name="Thomas Schühly" userId="fb893019dcb27e2f" providerId="LiveId" clId="{EEC3A01E-9CD1-40B4-BD26-3B80972B2DF8}" dt="2023-07-17T16:56:31.107" v="326" actId="6264"/>
          <ac:spMkLst>
            <pc:docMk/>
            <pc:sldMk cId="2593520616" sldId="587"/>
            <ac:spMk id="7" creationId="{0873DF83-024F-FFD2-2DBC-51963B7C6C8B}"/>
          </ac:spMkLst>
        </pc:spChg>
        <pc:spChg chg="add del mod ord">
          <ac:chgData name="Thomas Schühly" userId="fb893019dcb27e2f" providerId="LiveId" clId="{EEC3A01E-9CD1-40B4-BD26-3B80972B2DF8}" dt="2023-07-17T16:56:31.107" v="326" actId="6264"/>
          <ac:spMkLst>
            <pc:docMk/>
            <pc:sldMk cId="2593520616" sldId="587"/>
            <ac:spMk id="8" creationId="{D5B8932D-7019-8B6A-2AB7-500376189A71}"/>
          </ac:spMkLst>
        </pc:spChg>
        <pc:spChg chg="add del mod">
          <ac:chgData name="Thomas Schühly" userId="fb893019dcb27e2f" providerId="LiveId" clId="{EEC3A01E-9CD1-40B4-BD26-3B80972B2DF8}" dt="2023-07-17T16:56:31.107" v="326" actId="6264"/>
          <ac:spMkLst>
            <pc:docMk/>
            <pc:sldMk cId="2593520616" sldId="587"/>
            <ac:spMk id="9" creationId="{172CB0A1-5F47-0D00-FAD4-15BB390A8362}"/>
          </ac:spMkLst>
        </pc:spChg>
        <pc:spChg chg="add del mod">
          <ac:chgData name="Thomas Schühly" userId="fb893019dcb27e2f" providerId="LiveId" clId="{EEC3A01E-9CD1-40B4-BD26-3B80972B2DF8}" dt="2023-07-17T16:56:31.107" v="326" actId="6264"/>
          <ac:spMkLst>
            <pc:docMk/>
            <pc:sldMk cId="2593520616" sldId="587"/>
            <ac:spMk id="10" creationId="{AE103EF1-B391-6595-C084-D87EFD27D5DB}"/>
          </ac:spMkLst>
        </pc:spChg>
        <pc:spChg chg="add del mod ord">
          <ac:chgData name="Thomas Schühly" userId="fb893019dcb27e2f" providerId="LiveId" clId="{EEC3A01E-9CD1-40B4-BD26-3B80972B2DF8}" dt="2023-07-17T17:03:00.640" v="383" actId="6264"/>
          <ac:spMkLst>
            <pc:docMk/>
            <pc:sldMk cId="2593520616" sldId="587"/>
            <ac:spMk id="11" creationId="{06A47086-DFAE-1719-30B9-4DEE389EC4DE}"/>
          </ac:spMkLst>
        </pc:spChg>
        <pc:spChg chg="add del mod ord">
          <ac:chgData name="Thomas Schühly" userId="fb893019dcb27e2f" providerId="LiveId" clId="{EEC3A01E-9CD1-40B4-BD26-3B80972B2DF8}" dt="2023-07-17T17:03:00.640" v="383" actId="6264"/>
          <ac:spMkLst>
            <pc:docMk/>
            <pc:sldMk cId="2593520616" sldId="587"/>
            <ac:spMk id="12" creationId="{A80A82EA-1CD3-81E7-A30F-B8FC6D3F768E}"/>
          </ac:spMkLst>
        </pc:spChg>
        <pc:spChg chg="add del mod ord">
          <ac:chgData name="Thomas Schühly" userId="fb893019dcb27e2f" providerId="LiveId" clId="{EEC3A01E-9CD1-40B4-BD26-3B80972B2DF8}" dt="2023-07-17T17:03:00.640" v="383" actId="6264"/>
          <ac:spMkLst>
            <pc:docMk/>
            <pc:sldMk cId="2593520616" sldId="587"/>
            <ac:spMk id="15" creationId="{0A42B6A4-CF28-4961-5DE4-6AB45F9696AE}"/>
          </ac:spMkLst>
        </pc:spChg>
        <pc:spChg chg="mod ord">
          <ac:chgData name="Thomas Schühly" userId="fb893019dcb27e2f" providerId="LiveId" clId="{EEC3A01E-9CD1-40B4-BD26-3B80972B2DF8}" dt="2023-07-17T17:03:00.640" v="383" actId="6264"/>
          <ac:spMkLst>
            <pc:docMk/>
            <pc:sldMk cId="2593520616" sldId="587"/>
            <ac:spMk id="16" creationId="{95377FD3-0222-69D2-A424-E75F682C4C6E}"/>
          </ac:spMkLst>
        </pc:spChg>
        <pc:spChg chg="add del mod">
          <ac:chgData name="Thomas Schühly" userId="fb893019dcb27e2f" providerId="LiveId" clId="{EEC3A01E-9CD1-40B4-BD26-3B80972B2DF8}" dt="2023-07-17T17:03:00.640" v="383" actId="6264"/>
          <ac:spMkLst>
            <pc:docMk/>
            <pc:sldMk cId="2593520616" sldId="587"/>
            <ac:spMk id="17" creationId="{299F4F2A-AD97-D306-7493-1655B906E550}"/>
          </ac:spMkLst>
        </pc:spChg>
        <pc:spChg chg="add del mod">
          <ac:chgData name="Thomas Schühly" userId="fb893019dcb27e2f" providerId="LiveId" clId="{EEC3A01E-9CD1-40B4-BD26-3B80972B2DF8}" dt="2023-07-17T17:03:00.640" v="383" actId="6264"/>
          <ac:spMkLst>
            <pc:docMk/>
            <pc:sldMk cId="2593520616" sldId="587"/>
            <ac:spMk id="18" creationId="{2462EDFE-F0AB-A062-76DF-BAF27F6353BE}"/>
          </ac:spMkLst>
        </pc:spChg>
        <pc:spChg chg="add del mod">
          <ac:chgData name="Thomas Schühly" userId="fb893019dcb27e2f" providerId="LiveId" clId="{EEC3A01E-9CD1-40B4-BD26-3B80972B2DF8}" dt="2023-07-17T17:03:00.640" v="383" actId="6264"/>
          <ac:spMkLst>
            <pc:docMk/>
            <pc:sldMk cId="2593520616" sldId="587"/>
            <ac:spMk id="19" creationId="{33AFBD51-778C-A03C-2A3E-2C9C946F6E78}"/>
          </ac:spMkLst>
        </pc:spChg>
        <pc:spChg chg="add mod ord">
          <ac:chgData name="Thomas Schühly" userId="fb893019dcb27e2f" providerId="LiveId" clId="{EEC3A01E-9CD1-40B4-BD26-3B80972B2DF8}" dt="2023-07-17T17:03:00.640" v="383" actId="6264"/>
          <ac:spMkLst>
            <pc:docMk/>
            <pc:sldMk cId="2593520616" sldId="587"/>
            <ac:spMk id="20" creationId="{C6241F7E-C59C-F683-20D5-6F0E21D10557}"/>
          </ac:spMkLst>
        </pc:spChg>
        <pc:spChg chg="add mod ord">
          <ac:chgData name="Thomas Schühly" userId="fb893019dcb27e2f" providerId="LiveId" clId="{EEC3A01E-9CD1-40B4-BD26-3B80972B2DF8}" dt="2023-07-17T17:03:00.640" v="383" actId="6264"/>
          <ac:spMkLst>
            <pc:docMk/>
            <pc:sldMk cId="2593520616" sldId="587"/>
            <ac:spMk id="21" creationId="{EF918DE9-2EE3-FDEB-80B9-7FA87E130FB3}"/>
          </ac:spMkLst>
        </pc:spChg>
        <pc:spChg chg="add mod ord">
          <ac:chgData name="Thomas Schühly" userId="fb893019dcb27e2f" providerId="LiveId" clId="{EEC3A01E-9CD1-40B4-BD26-3B80972B2DF8}" dt="2023-07-17T17:03:00.640" v="383" actId="6264"/>
          <ac:spMkLst>
            <pc:docMk/>
            <pc:sldMk cId="2593520616" sldId="587"/>
            <ac:spMk id="22" creationId="{EF619F14-765B-DCD6-E017-5C5EA19C567B}"/>
          </ac:spMkLst>
        </pc:spChg>
      </pc:sldChg>
      <pc:sldChg chg="mod chgLayout modNotesTx">
        <pc:chgData name="Thomas Schühly" userId="fb893019dcb27e2f" providerId="LiveId" clId="{EEC3A01E-9CD1-40B4-BD26-3B80972B2DF8}" dt="2023-08-09T13:29:22.433" v="1851" actId="20577"/>
        <pc:sldMkLst>
          <pc:docMk/>
          <pc:sldMk cId="3161132820" sldId="588"/>
        </pc:sldMkLst>
      </pc:sldChg>
      <pc:sldChg chg="addSp delSp modSp mod modClrScheme chgLayout">
        <pc:chgData name="Thomas Schühly" userId="fb893019dcb27e2f" providerId="LiveId" clId="{EEC3A01E-9CD1-40B4-BD26-3B80972B2DF8}" dt="2023-08-07T09:15:54.109" v="1752" actId="1076"/>
        <pc:sldMkLst>
          <pc:docMk/>
          <pc:sldMk cId="3852472751" sldId="589"/>
        </pc:sldMkLst>
        <pc:spChg chg="add del mod">
          <ac:chgData name="Thomas Schühly" userId="fb893019dcb27e2f" providerId="LiveId" clId="{EEC3A01E-9CD1-40B4-BD26-3B80972B2DF8}" dt="2023-07-17T16:45:20.282" v="65" actId="6264"/>
          <ac:spMkLst>
            <pc:docMk/>
            <pc:sldMk cId="3852472751" sldId="589"/>
            <ac:spMk id="2" creationId="{073D2179-AF5C-491B-4813-80720F3DE7BA}"/>
          </ac:spMkLst>
        </pc:spChg>
        <pc:spChg chg="add del mod">
          <ac:chgData name="Thomas Schühly" userId="fb893019dcb27e2f" providerId="LiveId" clId="{EEC3A01E-9CD1-40B4-BD26-3B80972B2DF8}" dt="2023-07-17T16:45:20.282" v="65" actId="6264"/>
          <ac:spMkLst>
            <pc:docMk/>
            <pc:sldMk cId="3852472751" sldId="589"/>
            <ac:spMk id="3" creationId="{246CA16E-929A-3010-AD5A-3921AB1B1D4D}"/>
          </ac:spMkLst>
        </pc:spChg>
        <pc:spChg chg="mod ord">
          <ac:chgData name="Thomas Schühly" userId="fb893019dcb27e2f" providerId="LiveId" clId="{EEC3A01E-9CD1-40B4-BD26-3B80972B2DF8}" dt="2023-07-17T17:11:44.913" v="497" actId="20577"/>
          <ac:spMkLst>
            <pc:docMk/>
            <pc:sldMk cId="3852472751" sldId="589"/>
            <ac:spMk id="4" creationId="{3403400C-A75F-0A3B-AD0B-06C7FD2D2102}"/>
          </ac:spMkLst>
        </pc:spChg>
        <pc:spChg chg="mod ord">
          <ac:chgData name="Thomas Schühly" userId="fb893019dcb27e2f" providerId="LiveId" clId="{EEC3A01E-9CD1-40B4-BD26-3B80972B2DF8}" dt="2023-07-17T17:11:32.266" v="496" actId="700"/>
          <ac:spMkLst>
            <pc:docMk/>
            <pc:sldMk cId="3852472751" sldId="589"/>
            <ac:spMk id="5" creationId="{18859FA1-BC77-70AE-C24E-132BBBFAD046}"/>
          </ac:spMkLst>
        </pc:spChg>
        <pc:spChg chg="add del mod">
          <ac:chgData name="Thomas Schühly" userId="fb893019dcb27e2f" providerId="LiveId" clId="{EEC3A01E-9CD1-40B4-BD26-3B80972B2DF8}" dt="2023-07-17T16:45:20.282" v="65" actId="6264"/>
          <ac:spMkLst>
            <pc:docMk/>
            <pc:sldMk cId="3852472751" sldId="589"/>
            <ac:spMk id="6" creationId="{0BD0E1FA-53AE-6DD9-993F-DFD4F24C756F}"/>
          </ac:spMkLst>
        </pc:spChg>
        <pc:spChg chg="mod ord">
          <ac:chgData name="Thomas Schühly" userId="fb893019dcb27e2f" providerId="LiveId" clId="{EEC3A01E-9CD1-40B4-BD26-3B80972B2DF8}" dt="2023-07-17T17:11:32.266" v="496" actId="700"/>
          <ac:spMkLst>
            <pc:docMk/>
            <pc:sldMk cId="3852472751" sldId="589"/>
            <ac:spMk id="7" creationId="{72E31375-555C-FDB5-9FFF-E87BF2BE32B6}"/>
          </ac:spMkLst>
        </pc:spChg>
        <pc:spChg chg="mod">
          <ac:chgData name="Thomas Schühly" userId="fb893019dcb27e2f" providerId="LiveId" clId="{EEC3A01E-9CD1-40B4-BD26-3B80972B2DF8}" dt="2023-08-07T09:15:52.149" v="1751" actId="1076"/>
          <ac:spMkLst>
            <pc:docMk/>
            <pc:sldMk cId="3852472751" sldId="589"/>
            <ac:spMk id="8" creationId="{E24EB744-7E3F-6096-C3AE-C3A245AEAD97}"/>
          </ac:spMkLst>
        </pc:spChg>
        <pc:spChg chg="del">
          <ac:chgData name="Thomas Schühly" userId="fb893019dcb27e2f" providerId="LiveId" clId="{EEC3A01E-9CD1-40B4-BD26-3B80972B2DF8}" dt="2023-08-07T09:15:48.154" v="1750" actId="478"/>
          <ac:spMkLst>
            <pc:docMk/>
            <pc:sldMk cId="3852472751" sldId="589"/>
            <ac:spMk id="9" creationId="{1B7597B8-6CA2-8450-3B52-63EA89822E9F}"/>
          </ac:spMkLst>
        </pc:spChg>
        <pc:spChg chg="add del mod ord">
          <ac:chgData name="Thomas Schühly" userId="fb893019dcb27e2f" providerId="LiveId" clId="{EEC3A01E-9CD1-40B4-BD26-3B80972B2DF8}" dt="2023-07-17T16:56:31.107" v="326" actId="6264"/>
          <ac:spMkLst>
            <pc:docMk/>
            <pc:sldMk cId="3852472751" sldId="589"/>
            <ac:spMk id="10" creationId="{607C32C6-2CA2-85FE-F242-932CF47559A1}"/>
          </ac:spMkLst>
        </pc:spChg>
        <pc:spChg chg="add del mod ord">
          <ac:chgData name="Thomas Schühly" userId="fb893019dcb27e2f" providerId="LiveId" clId="{EEC3A01E-9CD1-40B4-BD26-3B80972B2DF8}" dt="2023-07-17T16:56:31.107" v="326" actId="6264"/>
          <ac:spMkLst>
            <pc:docMk/>
            <pc:sldMk cId="3852472751" sldId="589"/>
            <ac:spMk id="12" creationId="{B958425D-A4FD-619A-6ED7-C3E390C1EE37}"/>
          </ac:spMkLst>
        </pc:spChg>
        <pc:spChg chg="add del mod ord">
          <ac:chgData name="Thomas Schühly" userId="fb893019dcb27e2f" providerId="LiveId" clId="{EEC3A01E-9CD1-40B4-BD26-3B80972B2DF8}" dt="2023-07-17T16:56:31.107" v="326" actId="6264"/>
          <ac:spMkLst>
            <pc:docMk/>
            <pc:sldMk cId="3852472751" sldId="589"/>
            <ac:spMk id="13" creationId="{8027BAED-885E-3C34-BC4D-F4CC0357D64C}"/>
          </ac:spMkLst>
        </pc:spChg>
        <pc:spChg chg="add del mod">
          <ac:chgData name="Thomas Schühly" userId="fb893019dcb27e2f" providerId="LiveId" clId="{EEC3A01E-9CD1-40B4-BD26-3B80972B2DF8}" dt="2023-07-17T16:56:31.107" v="326" actId="6264"/>
          <ac:spMkLst>
            <pc:docMk/>
            <pc:sldMk cId="3852472751" sldId="589"/>
            <ac:spMk id="14" creationId="{8E5D3668-3C0C-DA1C-696F-22849D6DCB9C}"/>
          </ac:spMkLst>
        </pc:spChg>
        <pc:spChg chg="add del mod">
          <ac:chgData name="Thomas Schühly" userId="fb893019dcb27e2f" providerId="LiveId" clId="{EEC3A01E-9CD1-40B4-BD26-3B80972B2DF8}" dt="2023-07-17T16:56:31.107" v="326" actId="6264"/>
          <ac:spMkLst>
            <pc:docMk/>
            <pc:sldMk cId="3852472751" sldId="589"/>
            <ac:spMk id="15" creationId="{885B1632-FA11-5F30-7230-B2CBBF389452}"/>
          </ac:spMkLst>
        </pc:spChg>
        <pc:spChg chg="add del mod">
          <ac:chgData name="Thomas Schühly" userId="fb893019dcb27e2f" providerId="LiveId" clId="{EEC3A01E-9CD1-40B4-BD26-3B80972B2DF8}" dt="2023-07-17T16:56:31.107" v="326" actId="6264"/>
          <ac:spMkLst>
            <pc:docMk/>
            <pc:sldMk cId="3852472751" sldId="589"/>
            <ac:spMk id="16" creationId="{E8B07FA9-FE7B-56AF-43E8-180F2D4D3717}"/>
          </ac:spMkLst>
        </pc:spChg>
        <pc:spChg chg="add del mod ord">
          <ac:chgData name="Thomas Schühly" userId="fb893019dcb27e2f" providerId="LiveId" clId="{EEC3A01E-9CD1-40B4-BD26-3B80972B2DF8}" dt="2023-07-17T17:03:00.640" v="383" actId="6264"/>
          <ac:spMkLst>
            <pc:docMk/>
            <pc:sldMk cId="3852472751" sldId="589"/>
            <ac:spMk id="17" creationId="{C4C77A4E-ADFF-37C8-B9AF-2830E42F2C71}"/>
          </ac:spMkLst>
        </pc:spChg>
        <pc:spChg chg="add del mod ord">
          <ac:chgData name="Thomas Schühly" userId="fb893019dcb27e2f" providerId="LiveId" clId="{EEC3A01E-9CD1-40B4-BD26-3B80972B2DF8}" dt="2023-07-17T17:03:00.640" v="383" actId="6264"/>
          <ac:spMkLst>
            <pc:docMk/>
            <pc:sldMk cId="3852472751" sldId="589"/>
            <ac:spMk id="18" creationId="{29825094-E723-26CA-DB2B-D30A14D9D4CA}"/>
          </ac:spMkLst>
        </pc:spChg>
        <pc:spChg chg="add del mod ord">
          <ac:chgData name="Thomas Schühly" userId="fb893019dcb27e2f" providerId="LiveId" clId="{EEC3A01E-9CD1-40B4-BD26-3B80972B2DF8}" dt="2023-07-17T17:03:00.640" v="383" actId="6264"/>
          <ac:spMkLst>
            <pc:docMk/>
            <pc:sldMk cId="3852472751" sldId="589"/>
            <ac:spMk id="19" creationId="{1318C18E-8FA1-4152-8864-BB164B94F7CC}"/>
          </ac:spMkLst>
        </pc:spChg>
        <pc:spChg chg="add del mod">
          <ac:chgData name="Thomas Schühly" userId="fb893019dcb27e2f" providerId="LiveId" clId="{EEC3A01E-9CD1-40B4-BD26-3B80972B2DF8}" dt="2023-07-17T17:03:00.640" v="383" actId="6264"/>
          <ac:spMkLst>
            <pc:docMk/>
            <pc:sldMk cId="3852472751" sldId="589"/>
            <ac:spMk id="20" creationId="{2F01C010-74AD-00A2-4B22-3994FC19F28F}"/>
          </ac:spMkLst>
        </pc:spChg>
        <pc:spChg chg="add del mod">
          <ac:chgData name="Thomas Schühly" userId="fb893019dcb27e2f" providerId="LiveId" clId="{EEC3A01E-9CD1-40B4-BD26-3B80972B2DF8}" dt="2023-07-17T17:03:00.640" v="383" actId="6264"/>
          <ac:spMkLst>
            <pc:docMk/>
            <pc:sldMk cId="3852472751" sldId="589"/>
            <ac:spMk id="21" creationId="{59174319-4937-B27E-B01E-882615D0B0A4}"/>
          </ac:spMkLst>
        </pc:spChg>
        <pc:spChg chg="add del mod">
          <ac:chgData name="Thomas Schühly" userId="fb893019dcb27e2f" providerId="LiveId" clId="{EEC3A01E-9CD1-40B4-BD26-3B80972B2DF8}" dt="2023-07-17T17:03:00.640" v="383" actId="6264"/>
          <ac:spMkLst>
            <pc:docMk/>
            <pc:sldMk cId="3852472751" sldId="589"/>
            <ac:spMk id="22" creationId="{F8F7D389-A43A-ACAD-BA7F-00143FAA3888}"/>
          </ac:spMkLst>
        </pc:spChg>
        <pc:spChg chg="add del mod ord">
          <ac:chgData name="Thomas Schühly" userId="fb893019dcb27e2f" providerId="LiveId" clId="{EEC3A01E-9CD1-40B4-BD26-3B80972B2DF8}" dt="2023-07-17T17:11:27.496" v="495" actId="700"/>
          <ac:spMkLst>
            <pc:docMk/>
            <pc:sldMk cId="3852472751" sldId="589"/>
            <ac:spMk id="23" creationId="{AA709FD9-CDA2-0447-AC90-FF5BDF0E555C}"/>
          </ac:spMkLst>
        </pc:spChg>
        <pc:spChg chg="add del mod ord">
          <ac:chgData name="Thomas Schühly" userId="fb893019dcb27e2f" providerId="LiveId" clId="{EEC3A01E-9CD1-40B4-BD26-3B80972B2DF8}" dt="2023-07-17T17:11:27.496" v="495" actId="700"/>
          <ac:spMkLst>
            <pc:docMk/>
            <pc:sldMk cId="3852472751" sldId="589"/>
            <ac:spMk id="24" creationId="{91E52DF0-BA3E-4616-DD29-828C403D7654}"/>
          </ac:spMkLst>
        </pc:spChg>
        <pc:spChg chg="add del mod ord">
          <ac:chgData name="Thomas Schühly" userId="fb893019dcb27e2f" providerId="LiveId" clId="{EEC3A01E-9CD1-40B4-BD26-3B80972B2DF8}" dt="2023-07-17T17:11:27.496" v="495" actId="700"/>
          <ac:spMkLst>
            <pc:docMk/>
            <pc:sldMk cId="3852472751" sldId="589"/>
            <ac:spMk id="25" creationId="{913B1330-D403-E730-9E16-A7B45053D7CA}"/>
          </ac:spMkLst>
        </pc:spChg>
        <pc:spChg chg="add del mod ord">
          <ac:chgData name="Thomas Schühly" userId="fb893019dcb27e2f" providerId="LiveId" clId="{EEC3A01E-9CD1-40B4-BD26-3B80972B2DF8}" dt="2023-07-17T17:11:32.266" v="496" actId="700"/>
          <ac:spMkLst>
            <pc:docMk/>
            <pc:sldMk cId="3852472751" sldId="589"/>
            <ac:spMk id="26" creationId="{DAFDEA3A-E867-A45C-69E4-96E712A60608}"/>
          </ac:spMkLst>
        </pc:spChg>
        <pc:picChg chg="mod">
          <ac:chgData name="Thomas Schühly" userId="fb893019dcb27e2f" providerId="LiveId" clId="{EEC3A01E-9CD1-40B4-BD26-3B80972B2DF8}" dt="2023-08-07T09:15:54.109" v="1752" actId="1076"/>
          <ac:picMkLst>
            <pc:docMk/>
            <pc:sldMk cId="3852472751" sldId="589"/>
            <ac:picMk id="11" creationId="{A1D9ED93-DE86-82E5-8F70-663B167D2E9E}"/>
          </ac:picMkLst>
        </pc:picChg>
        <pc:picChg chg="del">
          <ac:chgData name="Thomas Schühly" userId="fb893019dcb27e2f" providerId="LiveId" clId="{EEC3A01E-9CD1-40B4-BD26-3B80972B2DF8}" dt="2023-08-07T09:15:43.777" v="1749" actId="478"/>
          <ac:picMkLst>
            <pc:docMk/>
            <pc:sldMk cId="3852472751" sldId="589"/>
            <ac:picMk id="1028" creationId="{7EFBC620-25DE-8598-5DDB-C64501E1C0A0}"/>
          </ac:picMkLst>
        </pc:picChg>
      </pc:sldChg>
      <pc:sldChg chg="addSp delSp modSp mod ord chgLayout">
        <pc:chgData name="Thomas Schühly" userId="fb893019dcb27e2f" providerId="LiveId" clId="{EEC3A01E-9CD1-40B4-BD26-3B80972B2DF8}" dt="2023-07-31T19:07:02.856" v="988"/>
        <pc:sldMkLst>
          <pc:docMk/>
          <pc:sldMk cId="2000125" sldId="590"/>
        </pc:sldMkLst>
        <pc:spChg chg="add del mod">
          <ac:chgData name="Thomas Schühly" userId="fb893019dcb27e2f" providerId="LiveId" clId="{EEC3A01E-9CD1-40B4-BD26-3B80972B2DF8}" dt="2023-07-17T16:45:20.282" v="65" actId="6264"/>
          <ac:spMkLst>
            <pc:docMk/>
            <pc:sldMk cId="2000125" sldId="590"/>
            <ac:spMk id="2" creationId="{D7E5DF06-5ADA-FDD9-888A-DFB36A266CDD}"/>
          </ac:spMkLst>
        </pc:spChg>
        <pc:spChg chg="add del mod">
          <ac:chgData name="Thomas Schühly" userId="fb893019dcb27e2f" providerId="LiveId" clId="{EEC3A01E-9CD1-40B4-BD26-3B80972B2DF8}" dt="2023-07-17T16:45:20.282" v="65" actId="6264"/>
          <ac:spMkLst>
            <pc:docMk/>
            <pc:sldMk cId="2000125" sldId="590"/>
            <ac:spMk id="3" creationId="{1239D1B4-5BCD-700D-F3F2-1EE3CA192263}"/>
          </ac:spMkLst>
        </pc:spChg>
        <pc:spChg chg="mod ord">
          <ac:chgData name="Thomas Schühly" userId="fb893019dcb27e2f" providerId="LiveId" clId="{EEC3A01E-9CD1-40B4-BD26-3B80972B2DF8}" dt="2023-07-17T17:03:00.640" v="383" actId="6264"/>
          <ac:spMkLst>
            <pc:docMk/>
            <pc:sldMk cId="2000125" sldId="590"/>
            <ac:spMk id="4" creationId="{55D961DA-F6BD-0AA0-66FF-2E99E2C7B9EA}"/>
          </ac:spMkLst>
        </pc:spChg>
        <pc:spChg chg="mod ord">
          <ac:chgData name="Thomas Schühly" userId="fb893019dcb27e2f" providerId="LiveId" clId="{EEC3A01E-9CD1-40B4-BD26-3B80972B2DF8}" dt="2023-07-17T17:03:00.640" v="383" actId="6264"/>
          <ac:spMkLst>
            <pc:docMk/>
            <pc:sldMk cId="2000125" sldId="590"/>
            <ac:spMk id="5" creationId="{D54AF012-B9A9-1C69-AC32-6A177BBD2B29}"/>
          </ac:spMkLst>
        </pc:spChg>
        <pc:spChg chg="add del mod">
          <ac:chgData name="Thomas Schühly" userId="fb893019dcb27e2f" providerId="LiveId" clId="{EEC3A01E-9CD1-40B4-BD26-3B80972B2DF8}" dt="2023-07-17T16:45:20.282" v="65" actId="6264"/>
          <ac:spMkLst>
            <pc:docMk/>
            <pc:sldMk cId="2000125" sldId="590"/>
            <ac:spMk id="6" creationId="{4FB95A34-9966-B9A2-CCD5-46615135D34E}"/>
          </ac:spMkLst>
        </pc:spChg>
        <pc:spChg chg="mod ord">
          <ac:chgData name="Thomas Schühly" userId="fb893019dcb27e2f" providerId="LiveId" clId="{EEC3A01E-9CD1-40B4-BD26-3B80972B2DF8}" dt="2023-07-17T17:03:00.640" v="383" actId="6264"/>
          <ac:spMkLst>
            <pc:docMk/>
            <pc:sldMk cId="2000125" sldId="590"/>
            <ac:spMk id="7" creationId="{83DDC74A-3D38-A76F-77AA-A91556F0A0A0}"/>
          </ac:spMkLst>
        </pc:spChg>
        <pc:spChg chg="add del mod ord">
          <ac:chgData name="Thomas Schühly" userId="fb893019dcb27e2f" providerId="LiveId" clId="{EEC3A01E-9CD1-40B4-BD26-3B80972B2DF8}" dt="2023-07-17T16:56:31.107" v="326" actId="6264"/>
          <ac:spMkLst>
            <pc:docMk/>
            <pc:sldMk cId="2000125" sldId="590"/>
            <ac:spMk id="8" creationId="{21131FE4-C443-74F7-B51D-2485BEB0ADB4}"/>
          </ac:spMkLst>
        </pc:spChg>
        <pc:spChg chg="add del mod ord">
          <ac:chgData name="Thomas Schühly" userId="fb893019dcb27e2f" providerId="LiveId" clId="{EEC3A01E-9CD1-40B4-BD26-3B80972B2DF8}" dt="2023-07-17T16:56:31.107" v="326" actId="6264"/>
          <ac:spMkLst>
            <pc:docMk/>
            <pc:sldMk cId="2000125" sldId="590"/>
            <ac:spMk id="9" creationId="{03999A44-C5E8-B3F4-6608-02857DA1FA64}"/>
          </ac:spMkLst>
        </pc:spChg>
        <pc:spChg chg="add del mod ord">
          <ac:chgData name="Thomas Schühly" userId="fb893019dcb27e2f" providerId="LiveId" clId="{EEC3A01E-9CD1-40B4-BD26-3B80972B2DF8}" dt="2023-07-17T16:56:31.107" v="326" actId="6264"/>
          <ac:spMkLst>
            <pc:docMk/>
            <pc:sldMk cId="2000125" sldId="590"/>
            <ac:spMk id="10" creationId="{53606C26-635D-E45D-5E5E-CF8685CA39EA}"/>
          </ac:spMkLst>
        </pc:spChg>
        <pc:spChg chg="add del mod">
          <ac:chgData name="Thomas Schühly" userId="fb893019dcb27e2f" providerId="LiveId" clId="{EEC3A01E-9CD1-40B4-BD26-3B80972B2DF8}" dt="2023-07-17T16:56:31.107" v="326" actId="6264"/>
          <ac:spMkLst>
            <pc:docMk/>
            <pc:sldMk cId="2000125" sldId="590"/>
            <ac:spMk id="11" creationId="{3529784B-15DC-3906-8208-7BC3064C24D0}"/>
          </ac:spMkLst>
        </pc:spChg>
        <pc:spChg chg="add del mod">
          <ac:chgData name="Thomas Schühly" userId="fb893019dcb27e2f" providerId="LiveId" clId="{EEC3A01E-9CD1-40B4-BD26-3B80972B2DF8}" dt="2023-07-17T16:56:31.107" v="326" actId="6264"/>
          <ac:spMkLst>
            <pc:docMk/>
            <pc:sldMk cId="2000125" sldId="590"/>
            <ac:spMk id="12" creationId="{62406447-A42B-0754-031F-C4AE3C7B90AC}"/>
          </ac:spMkLst>
        </pc:spChg>
        <pc:spChg chg="add del mod">
          <ac:chgData name="Thomas Schühly" userId="fb893019dcb27e2f" providerId="LiveId" clId="{EEC3A01E-9CD1-40B4-BD26-3B80972B2DF8}" dt="2023-07-17T16:56:31.107" v="326" actId="6264"/>
          <ac:spMkLst>
            <pc:docMk/>
            <pc:sldMk cId="2000125" sldId="590"/>
            <ac:spMk id="13" creationId="{EFC347F6-CD3F-10C8-7942-9DDC42E9D348}"/>
          </ac:spMkLst>
        </pc:spChg>
        <pc:spChg chg="add del mod ord">
          <ac:chgData name="Thomas Schühly" userId="fb893019dcb27e2f" providerId="LiveId" clId="{EEC3A01E-9CD1-40B4-BD26-3B80972B2DF8}" dt="2023-07-17T17:03:00.640" v="383" actId="6264"/>
          <ac:spMkLst>
            <pc:docMk/>
            <pc:sldMk cId="2000125" sldId="590"/>
            <ac:spMk id="14" creationId="{AD55730D-034D-B2E1-086E-64B196304E27}"/>
          </ac:spMkLst>
        </pc:spChg>
        <pc:spChg chg="add del mod ord">
          <ac:chgData name="Thomas Schühly" userId="fb893019dcb27e2f" providerId="LiveId" clId="{EEC3A01E-9CD1-40B4-BD26-3B80972B2DF8}" dt="2023-07-17T17:03:00.640" v="383" actId="6264"/>
          <ac:spMkLst>
            <pc:docMk/>
            <pc:sldMk cId="2000125" sldId="590"/>
            <ac:spMk id="15" creationId="{A569DC8A-9B20-4278-7114-B9401E48CFA4}"/>
          </ac:spMkLst>
        </pc:spChg>
        <pc:spChg chg="add del mod ord">
          <ac:chgData name="Thomas Schühly" userId="fb893019dcb27e2f" providerId="LiveId" clId="{EEC3A01E-9CD1-40B4-BD26-3B80972B2DF8}" dt="2023-07-17T17:03:00.640" v="383" actId="6264"/>
          <ac:spMkLst>
            <pc:docMk/>
            <pc:sldMk cId="2000125" sldId="590"/>
            <ac:spMk id="16" creationId="{9FC20814-F3CC-F19F-E5EE-7299D5C74691}"/>
          </ac:spMkLst>
        </pc:spChg>
        <pc:spChg chg="add del mod">
          <ac:chgData name="Thomas Schühly" userId="fb893019dcb27e2f" providerId="LiveId" clId="{EEC3A01E-9CD1-40B4-BD26-3B80972B2DF8}" dt="2023-07-17T17:03:00.640" v="383" actId="6264"/>
          <ac:spMkLst>
            <pc:docMk/>
            <pc:sldMk cId="2000125" sldId="590"/>
            <ac:spMk id="17" creationId="{83CC8832-9236-B740-D0AD-7B8B44CA551A}"/>
          </ac:spMkLst>
        </pc:spChg>
        <pc:spChg chg="add del mod">
          <ac:chgData name="Thomas Schühly" userId="fb893019dcb27e2f" providerId="LiveId" clId="{EEC3A01E-9CD1-40B4-BD26-3B80972B2DF8}" dt="2023-07-17T17:03:00.640" v="383" actId="6264"/>
          <ac:spMkLst>
            <pc:docMk/>
            <pc:sldMk cId="2000125" sldId="590"/>
            <ac:spMk id="18" creationId="{AB03BA20-D564-19D4-66A7-0F3D38094992}"/>
          </ac:spMkLst>
        </pc:spChg>
        <pc:spChg chg="add del mod">
          <ac:chgData name="Thomas Schühly" userId="fb893019dcb27e2f" providerId="LiveId" clId="{EEC3A01E-9CD1-40B4-BD26-3B80972B2DF8}" dt="2023-07-17T17:03:00.640" v="383" actId="6264"/>
          <ac:spMkLst>
            <pc:docMk/>
            <pc:sldMk cId="2000125" sldId="590"/>
            <ac:spMk id="19" creationId="{9AD6B813-F04B-9F34-B7C1-339FE7F4D148}"/>
          </ac:spMkLst>
        </pc:spChg>
        <pc:spChg chg="add mod ord">
          <ac:chgData name="Thomas Schühly" userId="fb893019dcb27e2f" providerId="LiveId" clId="{EEC3A01E-9CD1-40B4-BD26-3B80972B2DF8}" dt="2023-07-17T17:03:00.640" v="383" actId="6264"/>
          <ac:spMkLst>
            <pc:docMk/>
            <pc:sldMk cId="2000125" sldId="590"/>
            <ac:spMk id="20" creationId="{5EA1A980-A768-1019-C8D2-5FB05755D5F7}"/>
          </ac:spMkLst>
        </pc:spChg>
        <pc:spChg chg="add mod ord">
          <ac:chgData name="Thomas Schühly" userId="fb893019dcb27e2f" providerId="LiveId" clId="{EEC3A01E-9CD1-40B4-BD26-3B80972B2DF8}" dt="2023-07-17T17:03:00.640" v="383" actId="6264"/>
          <ac:spMkLst>
            <pc:docMk/>
            <pc:sldMk cId="2000125" sldId="590"/>
            <ac:spMk id="21" creationId="{5E4D741F-D503-5862-304D-8C8A611C7EF9}"/>
          </ac:spMkLst>
        </pc:spChg>
        <pc:spChg chg="add mod ord">
          <ac:chgData name="Thomas Schühly" userId="fb893019dcb27e2f" providerId="LiveId" clId="{EEC3A01E-9CD1-40B4-BD26-3B80972B2DF8}" dt="2023-07-17T17:03:00.640" v="383" actId="6264"/>
          <ac:spMkLst>
            <pc:docMk/>
            <pc:sldMk cId="2000125" sldId="590"/>
            <ac:spMk id="22" creationId="{35D1F319-188D-8FD5-50D8-CDFDE7AD73B4}"/>
          </ac:spMkLst>
        </pc:spChg>
      </pc:sldChg>
      <pc:sldChg chg="addSp delSp modSp mod ord chgLayout">
        <pc:chgData name="Thomas Schühly" userId="fb893019dcb27e2f" providerId="LiveId" clId="{EEC3A01E-9CD1-40B4-BD26-3B80972B2DF8}" dt="2023-07-31T19:07:02.856" v="988"/>
        <pc:sldMkLst>
          <pc:docMk/>
          <pc:sldMk cId="2390785218" sldId="591"/>
        </pc:sldMkLst>
        <pc:spChg chg="add del mod">
          <ac:chgData name="Thomas Schühly" userId="fb893019dcb27e2f" providerId="LiveId" clId="{EEC3A01E-9CD1-40B4-BD26-3B80972B2DF8}" dt="2023-07-17T16:45:20.282" v="65" actId="6264"/>
          <ac:spMkLst>
            <pc:docMk/>
            <pc:sldMk cId="2390785218" sldId="591"/>
            <ac:spMk id="2" creationId="{C03FF98B-6444-0AF1-0659-EB8C658EF533}"/>
          </ac:spMkLst>
        </pc:spChg>
        <pc:spChg chg="add del mod">
          <ac:chgData name="Thomas Schühly" userId="fb893019dcb27e2f" providerId="LiveId" clId="{EEC3A01E-9CD1-40B4-BD26-3B80972B2DF8}" dt="2023-07-17T16:45:20.282" v="65" actId="6264"/>
          <ac:spMkLst>
            <pc:docMk/>
            <pc:sldMk cId="2390785218" sldId="591"/>
            <ac:spMk id="3" creationId="{49BB6C4F-D149-0CC4-388E-4C3FF9795E87}"/>
          </ac:spMkLst>
        </pc:spChg>
        <pc:spChg chg="mod ord">
          <ac:chgData name="Thomas Schühly" userId="fb893019dcb27e2f" providerId="LiveId" clId="{EEC3A01E-9CD1-40B4-BD26-3B80972B2DF8}" dt="2023-07-17T17:03:00.640" v="383" actId="6264"/>
          <ac:spMkLst>
            <pc:docMk/>
            <pc:sldMk cId="2390785218" sldId="591"/>
            <ac:spMk id="4" creationId="{55D961DA-F6BD-0AA0-66FF-2E99E2C7B9EA}"/>
          </ac:spMkLst>
        </pc:spChg>
        <pc:spChg chg="mod ord">
          <ac:chgData name="Thomas Schühly" userId="fb893019dcb27e2f" providerId="LiveId" clId="{EEC3A01E-9CD1-40B4-BD26-3B80972B2DF8}" dt="2023-07-17T17:03:00.640" v="383" actId="6264"/>
          <ac:spMkLst>
            <pc:docMk/>
            <pc:sldMk cId="2390785218" sldId="591"/>
            <ac:spMk id="5" creationId="{D54AF012-B9A9-1C69-AC32-6A177BBD2B29}"/>
          </ac:spMkLst>
        </pc:spChg>
        <pc:spChg chg="add del mod">
          <ac:chgData name="Thomas Schühly" userId="fb893019dcb27e2f" providerId="LiveId" clId="{EEC3A01E-9CD1-40B4-BD26-3B80972B2DF8}" dt="2023-07-17T16:45:20.282" v="65" actId="6264"/>
          <ac:spMkLst>
            <pc:docMk/>
            <pc:sldMk cId="2390785218" sldId="591"/>
            <ac:spMk id="6" creationId="{279FFBC7-9CD0-D6C4-4BB5-B38190697CAC}"/>
          </ac:spMkLst>
        </pc:spChg>
        <pc:spChg chg="mod ord">
          <ac:chgData name="Thomas Schühly" userId="fb893019dcb27e2f" providerId="LiveId" clId="{EEC3A01E-9CD1-40B4-BD26-3B80972B2DF8}" dt="2023-07-17T17:03:00.640" v="383" actId="6264"/>
          <ac:spMkLst>
            <pc:docMk/>
            <pc:sldMk cId="2390785218" sldId="591"/>
            <ac:spMk id="7" creationId="{83DDC74A-3D38-A76F-77AA-A91556F0A0A0}"/>
          </ac:spMkLst>
        </pc:spChg>
        <pc:spChg chg="add del mod ord">
          <ac:chgData name="Thomas Schühly" userId="fb893019dcb27e2f" providerId="LiveId" clId="{EEC3A01E-9CD1-40B4-BD26-3B80972B2DF8}" dt="2023-07-17T16:56:31.107" v="326" actId="6264"/>
          <ac:spMkLst>
            <pc:docMk/>
            <pc:sldMk cId="2390785218" sldId="591"/>
            <ac:spMk id="8" creationId="{20CE08A1-2C61-1C9D-6E3E-7CCFA8BAF668}"/>
          </ac:spMkLst>
        </pc:spChg>
        <pc:spChg chg="add del mod ord">
          <ac:chgData name="Thomas Schühly" userId="fb893019dcb27e2f" providerId="LiveId" clId="{EEC3A01E-9CD1-40B4-BD26-3B80972B2DF8}" dt="2023-07-17T16:56:31.107" v="326" actId="6264"/>
          <ac:spMkLst>
            <pc:docMk/>
            <pc:sldMk cId="2390785218" sldId="591"/>
            <ac:spMk id="9" creationId="{B4FCDEEF-E760-AA83-6163-628224527B2B}"/>
          </ac:spMkLst>
        </pc:spChg>
        <pc:spChg chg="add del mod ord">
          <ac:chgData name="Thomas Schühly" userId="fb893019dcb27e2f" providerId="LiveId" clId="{EEC3A01E-9CD1-40B4-BD26-3B80972B2DF8}" dt="2023-07-17T16:56:31.107" v="326" actId="6264"/>
          <ac:spMkLst>
            <pc:docMk/>
            <pc:sldMk cId="2390785218" sldId="591"/>
            <ac:spMk id="10" creationId="{EA018182-801D-78C1-6946-812E1C095F35}"/>
          </ac:spMkLst>
        </pc:spChg>
        <pc:spChg chg="add del mod">
          <ac:chgData name="Thomas Schühly" userId="fb893019dcb27e2f" providerId="LiveId" clId="{EEC3A01E-9CD1-40B4-BD26-3B80972B2DF8}" dt="2023-07-17T16:56:31.107" v="326" actId="6264"/>
          <ac:spMkLst>
            <pc:docMk/>
            <pc:sldMk cId="2390785218" sldId="591"/>
            <ac:spMk id="11" creationId="{A78BB880-093A-F3F6-BA5B-B3733DF1657B}"/>
          </ac:spMkLst>
        </pc:spChg>
        <pc:spChg chg="add del mod">
          <ac:chgData name="Thomas Schühly" userId="fb893019dcb27e2f" providerId="LiveId" clId="{EEC3A01E-9CD1-40B4-BD26-3B80972B2DF8}" dt="2023-07-17T16:56:31.107" v="326" actId="6264"/>
          <ac:spMkLst>
            <pc:docMk/>
            <pc:sldMk cId="2390785218" sldId="591"/>
            <ac:spMk id="12" creationId="{357D3BC6-A3B4-23EA-98F4-C8FB843BA199}"/>
          </ac:spMkLst>
        </pc:spChg>
        <pc:spChg chg="add del mod">
          <ac:chgData name="Thomas Schühly" userId="fb893019dcb27e2f" providerId="LiveId" clId="{EEC3A01E-9CD1-40B4-BD26-3B80972B2DF8}" dt="2023-07-17T16:56:31.107" v="326" actId="6264"/>
          <ac:spMkLst>
            <pc:docMk/>
            <pc:sldMk cId="2390785218" sldId="591"/>
            <ac:spMk id="13" creationId="{5787137B-7F4F-2E89-EA80-2397E0B5F271}"/>
          </ac:spMkLst>
        </pc:spChg>
        <pc:spChg chg="add del mod ord">
          <ac:chgData name="Thomas Schühly" userId="fb893019dcb27e2f" providerId="LiveId" clId="{EEC3A01E-9CD1-40B4-BD26-3B80972B2DF8}" dt="2023-07-17T17:03:00.640" v="383" actId="6264"/>
          <ac:spMkLst>
            <pc:docMk/>
            <pc:sldMk cId="2390785218" sldId="591"/>
            <ac:spMk id="14" creationId="{EA381696-EDC5-2F5F-D798-5F75D94280DA}"/>
          </ac:spMkLst>
        </pc:spChg>
        <pc:spChg chg="add del mod ord">
          <ac:chgData name="Thomas Schühly" userId="fb893019dcb27e2f" providerId="LiveId" clId="{EEC3A01E-9CD1-40B4-BD26-3B80972B2DF8}" dt="2023-07-17T17:03:00.640" v="383" actId="6264"/>
          <ac:spMkLst>
            <pc:docMk/>
            <pc:sldMk cId="2390785218" sldId="591"/>
            <ac:spMk id="15" creationId="{D8C1FC81-5FE7-772E-FE40-EA8F1420BABB}"/>
          </ac:spMkLst>
        </pc:spChg>
        <pc:spChg chg="add del mod ord">
          <ac:chgData name="Thomas Schühly" userId="fb893019dcb27e2f" providerId="LiveId" clId="{EEC3A01E-9CD1-40B4-BD26-3B80972B2DF8}" dt="2023-07-17T17:03:00.640" v="383" actId="6264"/>
          <ac:spMkLst>
            <pc:docMk/>
            <pc:sldMk cId="2390785218" sldId="591"/>
            <ac:spMk id="16" creationId="{3E999B99-E2A6-F4B5-F6DB-1FCB9EB774E6}"/>
          </ac:spMkLst>
        </pc:spChg>
        <pc:spChg chg="add del mod">
          <ac:chgData name="Thomas Schühly" userId="fb893019dcb27e2f" providerId="LiveId" clId="{EEC3A01E-9CD1-40B4-BD26-3B80972B2DF8}" dt="2023-07-17T17:03:00.640" v="383" actId="6264"/>
          <ac:spMkLst>
            <pc:docMk/>
            <pc:sldMk cId="2390785218" sldId="591"/>
            <ac:spMk id="17" creationId="{C94C3BC7-9DB8-901C-536B-F4F7CB950D54}"/>
          </ac:spMkLst>
        </pc:spChg>
        <pc:spChg chg="add del mod">
          <ac:chgData name="Thomas Schühly" userId="fb893019dcb27e2f" providerId="LiveId" clId="{EEC3A01E-9CD1-40B4-BD26-3B80972B2DF8}" dt="2023-07-17T17:03:00.640" v="383" actId="6264"/>
          <ac:spMkLst>
            <pc:docMk/>
            <pc:sldMk cId="2390785218" sldId="591"/>
            <ac:spMk id="18" creationId="{CC4115BD-1E34-1F73-4A27-26717A49A43C}"/>
          </ac:spMkLst>
        </pc:spChg>
        <pc:spChg chg="add del mod">
          <ac:chgData name="Thomas Schühly" userId="fb893019dcb27e2f" providerId="LiveId" clId="{EEC3A01E-9CD1-40B4-BD26-3B80972B2DF8}" dt="2023-07-17T17:03:00.640" v="383" actId="6264"/>
          <ac:spMkLst>
            <pc:docMk/>
            <pc:sldMk cId="2390785218" sldId="591"/>
            <ac:spMk id="19" creationId="{DFBE3B95-2FF8-6FCF-D02C-38A48B3539A8}"/>
          </ac:spMkLst>
        </pc:spChg>
        <pc:spChg chg="add mod ord">
          <ac:chgData name="Thomas Schühly" userId="fb893019dcb27e2f" providerId="LiveId" clId="{EEC3A01E-9CD1-40B4-BD26-3B80972B2DF8}" dt="2023-07-17T17:03:00.640" v="383" actId="6264"/>
          <ac:spMkLst>
            <pc:docMk/>
            <pc:sldMk cId="2390785218" sldId="591"/>
            <ac:spMk id="20" creationId="{F57629D5-E007-9BA1-793D-379E02E29964}"/>
          </ac:spMkLst>
        </pc:spChg>
        <pc:spChg chg="add mod ord">
          <ac:chgData name="Thomas Schühly" userId="fb893019dcb27e2f" providerId="LiveId" clId="{EEC3A01E-9CD1-40B4-BD26-3B80972B2DF8}" dt="2023-07-17T17:03:00.640" v="383" actId="6264"/>
          <ac:spMkLst>
            <pc:docMk/>
            <pc:sldMk cId="2390785218" sldId="591"/>
            <ac:spMk id="21" creationId="{0D0E740E-D2E9-4C67-DBF2-BC1D6051D525}"/>
          </ac:spMkLst>
        </pc:spChg>
        <pc:spChg chg="add mod ord">
          <ac:chgData name="Thomas Schühly" userId="fb893019dcb27e2f" providerId="LiveId" clId="{EEC3A01E-9CD1-40B4-BD26-3B80972B2DF8}" dt="2023-07-17T17:03:00.640" v="383" actId="6264"/>
          <ac:spMkLst>
            <pc:docMk/>
            <pc:sldMk cId="2390785218" sldId="591"/>
            <ac:spMk id="22" creationId="{0F311E7B-7060-A84D-CFD5-6F68ACB0AC6F}"/>
          </ac:spMkLst>
        </pc:spChg>
      </pc:sldChg>
      <pc:sldChg chg="addSp delSp modSp del mod modClrScheme chgLayout">
        <pc:chgData name="Thomas Schühly" userId="fb893019dcb27e2f" providerId="LiveId" clId="{EEC3A01E-9CD1-40B4-BD26-3B80972B2DF8}" dt="2023-08-01T18:42:21.754" v="1213" actId="47"/>
        <pc:sldMkLst>
          <pc:docMk/>
          <pc:sldMk cId="4075981455" sldId="592"/>
        </pc:sldMkLst>
        <pc:spChg chg="mod">
          <ac:chgData name="Thomas Schühly" userId="fb893019dcb27e2f" providerId="LiveId" clId="{EEC3A01E-9CD1-40B4-BD26-3B80972B2DF8}" dt="2023-08-01T18:39:07.932" v="1091" actId="1076"/>
          <ac:spMkLst>
            <pc:docMk/>
            <pc:sldMk cId="4075981455" sldId="592"/>
            <ac:spMk id="2" creationId="{918798C4-CC83-9779-41C0-7F495F516C25}"/>
          </ac:spMkLst>
        </pc:spChg>
        <pc:spChg chg="mod ord">
          <ac:chgData name="Thomas Schühly" userId="fb893019dcb27e2f" providerId="LiveId" clId="{EEC3A01E-9CD1-40B4-BD26-3B80972B2DF8}" dt="2023-07-24T08:31:48.128" v="828" actId="700"/>
          <ac:spMkLst>
            <pc:docMk/>
            <pc:sldMk cId="4075981455" sldId="592"/>
            <ac:spMk id="4" creationId="{DA6E71AD-AC33-3643-7576-9EF47279366E}"/>
          </ac:spMkLst>
        </pc:spChg>
        <pc:spChg chg="mod ord">
          <ac:chgData name="Thomas Schühly" userId="fb893019dcb27e2f" providerId="LiveId" clId="{EEC3A01E-9CD1-40B4-BD26-3B80972B2DF8}" dt="2023-07-24T08:31:48.128" v="828" actId="700"/>
          <ac:spMkLst>
            <pc:docMk/>
            <pc:sldMk cId="4075981455" sldId="592"/>
            <ac:spMk id="5" creationId="{89D9AB96-6BCC-5A68-FA6B-A1319FB5031C}"/>
          </ac:spMkLst>
        </pc:spChg>
        <pc:spChg chg="mod ord">
          <ac:chgData name="Thomas Schühly" userId="fb893019dcb27e2f" providerId="LiveId" clId="{EEC3A01E-9CD1-40B4-BD26-3B80972B2DF8}" dt="2023-07-24T08:31:48.128" v="828" actId="700"/>
          <ac:spMkLst>
            <pc:docMk/>
            <pc:sldMk cId="4075981455" sldId="592"/>
            <ac:spMk id="6" creationId="{AE6710E4-9ED7-A30E-554F-39F6A4692364}"/>
          </ac:spMkLst>
        </pc:spChg>
        <pc:spChg chg="del">
          <ac:chgData name="Thomas Schühly" userId="fb893019dcb27e2f" providerId="LiveId" clId="{EEC3A01E-9CD1-40B4-BD26-3B80972B2DF8}" dt="2023-07-17T16:45:20.282" v="65" actId="6264"/>
          <ac:spMkLst>
            <pc:docMk/>
            <pc:sldMk cId="4075981455" sldId="592"/>
            <ac:spMk id="7" creationId="{64C6DC4B-F96D-E39B-CB76-E006DF39FF6A}"/>
          </ac:spMkLst>
        </pc:spChg>
        <pc:spChg chg="add del mod">
          <ac:chgData name="Thomas Schühly" userId="fb893019dcb27e2f" providerId="LiveId" clId="{EEC3A01E-9CD1-40B4-BD26-3B80972B2DF8}" dt="2023-07-17T16:45:20.282" v="65" actId="6264"/>
          <ac:spMkLst>
            <pc:docMk/>
            <pc:sldMk cId="4075981455" sldId="592"/>
            <ac:spMk id="10" creationId="{8C22DD7F-5543-A0D8-6888-850DD1F1A76C}"/>
          </ac:spMkLst>
        </pc:spChg>
        <pc:spChg chg="add del mod">
          <ac:chgData name="Thomas Schühly" userId="fb893019dcb27e2f" providerId="LiveId" clId="{EEC3A01E-9CD1-40B4-BD26-3B80972B2DF8}" dt="2023-07-17T16:45:20.282" v="65" actId="6264"/>
          <ac:spMkLst>
            <pc:docMk/>
            <pc:sldMk cId="4075981455" sldId="592"/>
            <ac:spMk id="11" creationId="{C41F75F6-5D27-C7FC-7822-26D7CC1BA163}"/>
          </ac:spMkLst>
        </pc:spChg>
        <pc:spChg chg="add del mod">
          <ac:chgData name="Thomas Schühly" userId="fb893019dcb27e2f" providerId="LiveId" clId="{EEC3A01E-9CD1-40B4-BD26-3B80972B2DF8}" dt="2023-07-17T16:45:20.282" v="65" actId="6264"/>
          <ac:spMkLst>
            <pc:docMk/>
            <pc:sldMk cId="4075981455" sldId="592"/>
            <ac:spMk id="12" creationId="{0F1AD580-E600-BD61-AD1F-7EB6F3D03700}"/>
          </ac:spMkLst>
        </pc:spChg>
        <pc:spChg chg="add del mod">
          <ac:chgData name="Thomas Schühly" userId="fb893019dcb27e2f" providerId="LiveId" clId="{EEC3A01E-9CD1-40B4-BD26-3B80972B2DF8}" dt="2023-07-17T16:45:20.282" v="65" actId="6264"/>
          <ac:spMkLst>
            <pc:docMk/>
            <pc:sldMk cId="4075981455" sldId="592"/>
            <ac:spMk id="13" creationId="{25CDBEAF-F2A9-449B-4E31-B22B50D810E4}"/>
          </ac:spMkLst>
        </pc:spChg>
        <pc:spChg chg="add del mod ord">
          <ac:chgData name="Thomas Schühly" userId="fb893019dcb27e2f" providerId="LiveId" clId="{EEC3A01E-9CD1-40B4-BD26-3B80972B2DF8}" dt="2023-07-17T16:56:31.107" v="326" actId="6264"/>
          <ac:spMkLst>
            <pc:docMk/>
            <pc:sldMk cId="4075981455" sldId="592"/>
            <ac:spMk id="14" creationId="{2052AE24-BE33-B60B-1BD6-F25268656F3B}"/>
          </ac:spMkLst>
        </pc:spChg>
        <pc:spChg chg="add del mod ord">
          <ac:chgData name="Thomas Schühly" userId="fb893019dcb27e2f" providerId="LiveId" clId="{EEC3A01E-9CD1-40B4-BD26-3B80972B2DF8}" dt="2023-07-17T16:56:31.107" v="326" actId="6264"/>
          <ac:spMkLst>
            <pc:docMk/>
            <pc:sldMk cId="4075981455" sldId="592"/>
            <ac:spMk id="15" creationId="{2F4FD965-D115-EFA9-A930-11F6F2E16E4C}"/>
          </ac:spMkLst>
        </pc:spChg>
        <pc:spChg chg="add del mod">
          <ac:chgData name="Thomas Schühly" userId="fb893019dcb27e2f" providerId="LiveId" clId="{EEC3A01E-9CD1-40B4-BD26-3B80972B2DF8}" dt="2023-07-17T16:56:31.107" v="326" actId="6264"/>
          <ac:spMkLst>
            <pc:docMk/>
            <pc:sldMk cId="4075981455" sldId="592"/>
            <ac:spMk id="16" creationId="{7F998A64-F233-16C7-B788-7E096CED2616}"/>
          </ac:spMkLst>
        </pc:spChg>
        <pc:spChg chg="add del mod">
          <ac:chgData name="Thomas Schühly" userId="fb893019dcb27e2f" providerId="LiveId" clId="{EEC3A01E-9CD1-40B4-BD26-3B80972B2DF8}" dt="2023-07-17T16:56:31.107" v="326" actId="6264"/>
          <ac:spMkLst>
            <pc:docMk/>
            <pc:sldMk cId="4075981455" sldId="592"/>
            <ac:spMk id="17" creationId="{4BF98391-A1BD-5531-F4AD-F59B384F55CC}"/>
          </ac:spMkLst>
        </pc:spChg>
        <pc:spChg chg="add del mod">
          <ac:chgData name="Thomas Schühly" userId="fb893019dcb27e2f" providerId="LiveId" clId="{EEC3A01E-9CD1-40B4-BD26-3B80972B2DF8}" dt="2023-07-17T16:56:31.107" v="326" actId="6264"/>
          <ac:spMkLst>
            <pc:docMk/>
            <pc:sldMk cId="4075981455" sldId="592"/>
            <ac:spMk id="18" creationId="{A5735AB8-8448-03C0-2B44-C94625804946}"/>
          </ac:spMkLst>
        </pc:spChg>
        <pc:spChg chg="add del mod">
          <ac:chgData name="Thomas Schühly" userId="fb893019dcb27e2f" providerId="LiveId" clId="{EEC3A01E-9CD1-40B4-BD26-3B80972B2DF8}" dt="2023-07-17T16:56:31.107" v="326" actId="6264"/>
          <ac:spMkLst>
            <pc:docMk/>
            <pc:sldMk cId="4075981455" sldId="592"/>
            <ac:spMk id="19" creationId="{063BBE3C-C034-6F36-E06A-91B03E3E8409}"/>
          </ac:spMkLst>
        </pc:spChg>
        <pc:spChg chg="add del mod ord">
          <ac:chgData name="Thomas Schühly" userId="fb893019dcb27e2f" providerId="LiveId" clId="{EEC3A01E-9CD1-40B4-BD26-3B80972B2DF8}" dt="2023-07-17T17:03:00.640" v="383" actId="6264"/>
          <ac:spMkLst>
            <pc:docMk/>
            <pc:sldMk cId="4075981455" sldId="592"/>
            <ac:spMk id="20" creationId="{8CD1BC1B-F7B4-7F0D-F3D7-B059A4B81C31}"/>
          </ac:spMkLst>
        </pc:spChg>
        <pc:spChg chg="add del mod ord">
          <ac:chgData name="Thomas Schühly" userId="fb893019dcb27e2f" providerId="LiveId" clId="{EEC3A01E-9CD1-40B4-BD26-3B80972B2DF8}" dt="2023-07-17T17:03:00.640" v="383" actId="6264"/>
          <ac:spMkLst>
            <pc:docMk/>
            <pc:sldMk cId="4075981455" sldId="592"/>
            <ac:spMk id="21" creationId="{2699E9F4-9E22-7A5A-4A58-D225E3ABCA69}"/>
          </ac:spMkLst>
        </pc:spChg>
        <pc:spChg chg="add del mod">
          <ac:chgData name="Thomas Schühly" userId="fb893019dcb27e2f" providerId="LiveId" clId="{EEC3A01E-9CD1-40B4-BD26-3B80972B2DF8}" dt="2023-07-17T17:03:00.640" v="383" actId="6264"/>
          <ac:spMkLst>
            <pc:docMk/>
            <pc:sldMk cId="4075981455" sldId="592"/>
            <ac:spMk id="22" creationId="{51B86C1B-3415-8443-51E7-52ABF1C7119C}"/>
          </ac:spMkLst>
        </pc:spChg>
        <pc:spChg chg="add del mod">
          <ac:chgData name="Thomas Schühly" userId="fb893019dcb27e2f" providerId="LiveId" clId="{EEC3A01E-9CD1-40B4-BD26-3B80972B2DF8}" dt="2023-07-17T17:03:00.640" v="383" actId="6264"/>
          <ac:spMkLst>
            <pc:docMk/>
            <pc:sldMk cId="4075981455" sldId="592"/>
            <ac:spMk id="23" creationId="{99549A91-C634-C1BE-5505-06CEDAB948FF}"/>
          </ac:spMkLst>
        </pc:spChg>
        <pc:spChg chg="add del mod">
          <ac:chgData name="Thomas Schühly" userId="fb893019dcb27e2f" providerId="LiveId" clId="{EEC3A01E-9CD1-40B4-BD26-3B80972B2DF8}" dt="2023-07-17T17:03:00.640" v="383" actId="6264"/>
          <ac:spMkLst>
            <pc:docMk/>
            <pc:sldMk cId="4075981455" sldId="592"/>
            <ac:spMk id="24" creationId="{538F99D5-5ECD-7CD0-5C06-504876C5B46A}"/>
          </ac:spMkLst>
        </pc:spChg>
        <pc:spChg chg="add del mod">
          <ac:chgData name="Thomas Schühly" userId="fb893019dcb27e2f" providerId="LiveId" clId="{EEC3A01E-9CD1-40B4-BD26-3B80972B2DF8}" dt="2023-07-17T17:03:00.640" v="383" actId="6264"/>
          <ac:spMkLst>
            <pc:docMk/>
            <pc:sldMk cId="4075981455" sldId="592"/>
            <ac:spMk id="25" creationId="{3DAC7AFC-173E-AF88-2620-EF8AC305D7EA}"/>
          </ac:spMkLst>
        </pc:spChg>
        <pc:spChg chg="add del mod ord">
          <ac:chgData name="Thomas Schühly" userId="fb893019dcb27e2f" providerId="LiveId" clId="{EEC3A01E-9CD1-40B4-BD26-3B80972B2DF8}" dt="2023-07-24T08:31:48.128" v="828" actId="700"/>
          <ac:spMkLst>
            <pc:docMk/>
            <pc:sldMk cId="4075981455" sldId="592"/>
            <ac:spMk id="26" creationId="{7EF02623-CBBC-85A3-64A1-CAAA4130455E}"/>
          </ac:spMkLst>
        </pc:spChg>
        <pc:spChg chg="add del mod ord">
          <ac:chgData name="Thomas Schühly" userId="fb893019dcb27e2f" providerId="LiveId" clId="{EEC3A01E-9CD1-40B4-BD26-3B80972B2DF8}" dt="2023-07-24T08:31:48.128" v="828" actId="700"/>
          <ac:spMkLst>
            <pc:docMk/>
            <pc:sldMk cId="4075981455" sldId="592"/>
            <ac:spMk id="27" creationId="{0375C130-96C3-773F-7050-D1002B8B2AA5}"/>
          </ac:spMkLst>
        </pc:spChg>
        <pc:picChg chg="mod">
          <ac:chgData name="Thomas Schühly" userId="fb893019dcb27e2f" providerId="LiveId" clId="{EEC3A01E-9CD1-40B4-BD26-3B80972B2DF8}" dt="2023-08-01T18:38:09.140" v="1088" actId="1076"/>
          <ac:picMkLst>
            <pc:docMk/>
            <pc:sldMk cId="4075981455" sldId="592"/>
            <ac:picMk id="8" creationId="{E3FA48BD-6BE3-0898-C6A1-A644A7149071}"/>
          </ac:picMkLst>
        </pc:picChg>
        <pc:picChg chg="mod ord">
          <ac:chgData name="Thomas Schühly" userId="fb893019dcb27e2f" providerId="LiveId" clId="{EEC3A01E-9CD1-40B4-BD26-3B80972B2DF8}" dt="2023-08-01T18:38:46.960" v="1090" actId="1076"/>
          <ac:picMkLst>
            <pc:docMk/>
            <pc:sldMk cId="4075981455" sldId="592"/>
            <ac:picMk id="3074" creationId="{5A157B6C-BE10-0C1E-5666-33E059A29901}"/>
          </ac:picMkLst>
        </pc:picChg>
      </pc:sldChg>
      <pc:sldChg chg="modSp add mod modNotesTx">
        <pc:chgData name="Thomas Schühly" userId="fb893019dcb27e2f" providerId="LiveId" clId="{EEC3A01E-9CD1-40B4-BD26-3B80972B2DF8}" dt="2023-08-09T13:48:54.642" v="2058" actId="5793"/>
        <pc:sldMkLst>
          <pc:docMk/>
          <pc:sldMk cId="3334269213" sldId="593"/>
        </pc:sldMkLst>
        <pc:spChg chg="mod">
          <ac:chgData name="Thomas Schühly" userId="fb893019dcb27e2f" providerId="LiveId" clId="{EEC3A01E-9CD1-40B4-BD26-3B80972B2DF8}" dt="2023-07-17T20:00:59.236" v="657" actId="20577"/>
          <ac:spMkLst>
            <pc:docMk/>
            <pc:sldMk cId="3334269213" sldId="593"/>
            <ac:spMk id="6" creationId="{FFB3B350-5F1F-0615-0868-EEB80A65D3D8}"/>
          </ac:spMkLst>
        </pc:spChg>
      </pc:sldChg>
      <pc:sldChg chg="addSp delSp modSp new mod modClrScheme chgLayout modNotesTx">
        <pc:chgData name="Thomas Schühly" userId="fb893019dcb27e2f" providerId="LiveId" clId="{EEC3A01E-9CD1-40B4-BD26-3B80972B2DF8}" dt="2023-08-07T08:21:21.365" v="1682" actId="20577"/>
        <pc:sldMkLst>
          <pc:docMk/>
          <pc:sldMk cId="3049758005" sldId="594"/>
        </pc:sldMkLst>
        <pc:spChg chg="del">
          <ac:chgData name="Thomas Schühly" userId="fb893019dcb27e2f" providerId="LiveId" clId="{EEC3A01E-9CD1-40B4-BD26-3B80972B2DF8}" dt="2023-07-17T20:25:21.217" v="685" actId="700"/>
          <ac:spMkLst>
            <pc:docMk/>
            <pc:sldMk cId="3049758005" sldId="594"/>
            <ac:spMk id="2" creationId="{82BF1DC1-DCEE-BE13-DE0C-064315C1B921}"/>
          </ac:spMkLst>
        </pc:spChg>
        <pc:spChg chg="add del mod ord">
          <ac:chgData name="Thomas Schühly" userId="fb893019dcb27e2f" providerId="LiveId" clId="{EEC3A01E-9CD1-40B4-BD26-3B80972B2DF8}" dt="2023-07-24T08:33:31.249" v="836" actId="700"/>
          <ac:spMkLst>
            <pc:docMk/>
            <pc:sldMk cId="3049758005" sldId="594"/>
            <ac:spMk id="2" creationId="{C1462DD7-FD52-1293-B9B2-4A84E66A3A22}"/>
          </ac:spMkLst>
        </pc:spChg>
        <pc:spChg chg="add del mod ord">
          <ac:chgData name="Thomas Schühly" userId="fb893019dcb27e2f" providerId="LiveId" clId="{EEC3A01E-9CD1-40B4-BD26-3B80972B2DF8}" dt="2023-07-24T08:33:31.249" v="836" actId="700"/>
          <ac:spMkLst>
            <pc:docMk/>
            <pc:sldMk cId="3049758005" sldId="594"/>
            <ac:spMk id="3" creationId="{820C5A7E-9C0D-F78A-4681-34E49829159A}"/>
          </ac:spMkLst>
        </pc:spChg>
        <pc:spChg chg="del">
          <ac:chgData name="Thomas Schühly" userId="fb893019dcb27e2f" providerId="LiveId" clId="{EEC3A01E-9CD1-40B4-BD26-3B80972B2DF8}" dt="2023-07-17T20:25:13.067" v="682"/>
          <ac:spMkLst>
            <pc:docMk/>
            <pc:sldMk cId="3049758005" sldId="594"/>
            <ac:spMk id="3" creationId="{8C39DD8C-5CF7-80B8-C194-5580EBD2936E}"/>
          </ac:spMkLst>
        </pc:spChg>
        <pc:spChg chg="del mod ord">
          <ac:chgData name="Thomas Schühly" userId="fb893019dcb27e2f" providerId="LiveId" clId="{EEC3A01E-9CD1-40B4-BD26-3B80972B2DF8}" dt="2023-07-17T20:25:21.217" v="685" actId="700"/>
          <ac:spMkLst>
            <pc:docMk/>
            <pc:sldMk cId="3049758005" sldId="594"/>
            <ac:spMk id="4" creationId="{BA8923C4-17C5-448E-BB69-1C9A5A989E72}"/>
          </ac:spMkLst>
        </pc:spChg>
        <pc:spChg chg="del">
          <ac:chgData name="Thomas Schühly" userId="fb893019dcb27e2f" providerId="LiveId" clId="{EEC3A01E-9CD1-40B4-BD26-3B80972B2DF8}" dt="2023-07-17T20:25:21.217" v="685" actId="700"/>
          <ac:spMkLst>
            <pc:docMk/>
            <pc:sldMk cId="3049758005" sldId="594"/>
            <ac:spMk id="5" creationId="{CD81530D-B437-2697-6439-4418B9A22B68}"/>
          </ac:spMkLst>
        </pc:spChg>
        <pc:spChg chg="del">
          <ac:chgData name="Thomas Schühly" userId="fb893019dcb27e2f" providerId="LiveId" clId="{EEC3A01E-9CD1-40B4-BD26-3B80972B2DF8}" dt="2023-07-17T20:25:21.217" v="685" actId="700"/>
          <ac:spMkLst>
            <pc:docMk/>
            <pc:sldMk cId="3049758005" sldId="594"/>
            <ac:spMk id="6" creationId="{F7348EC0-D018-C3FD-A474-67089E0C7CFE}"/>
          </ac:spMkLst>
        </pc:spChg>
        <pc:spChg chg="mod ord">
          <ac:chgData name="Thomas Schühly" userId="fb893019dcb27e2f" providerId="LiveId" clId="{EEC3A01E-9CD1-40B4-BD26-3B80972B2DF8}" dt="2023-07-24T08:33:31.249" v="836" actId="700"/>
          <ac:spMkLst>
            <pc:docMk/>
            <pc:sldMk cId="3049758005" sldId="594"/>
            <ac:spMk id="7" creationId="{B4478C80-BF66-6809-085D-48EA1E12A1AF}"/>
          </ac:spMkLst>
        </pc:spChg>
        <pc:spChg chg="mod ord">
          <ac:chgData name="Thomas Schühly" userId="fb893019dcb27e2f" providerId="LiveId" clId="{EEC3A01E-9CD1-40B4-BD26-3B80972B2DF8}" dt="2023-07-24T08:33:31.249" v="836" actId="700"/>
          <ac:spMkLst>
            <pc:docMk/>
            <pc:sldMk cId="3049758005" sldId="594"/>
            <ac:spMk id="8" creationId="{4FE7CA56-A726-30FF-1791-100AEFF1FA0F}"/>
          </ac:spMkLst>
        </pc:spChg>
        <pc:spChg chg="mod ord">
          <ac:chgData name="Thomas Schühly" userId="fb893019dcb27e2f" providerId="LiveId" clId="{EEC3A01E-9CD1-40B4-BD26-3B80972B2DF8}" dt="2023-07-24T08:33:31.249" v="836" actId="700"/>
          <ac:spMkLst>
            <pc:docMk/>
            <pc:sldMk cId="3049758005" sldId="594"/>
            <ac:spMk id="9" creationId="{3A474EC9-CE2D-9496-E082-D70CFAB31FE8}"/>
          </ac:spMkLst>
        </pc:spChg>
        <pc:spChg chg="add del mod ord">
          <ac:chgData name="Thomas Schühly" userId="fb893019dcb27e2f" providerId="LiveId" clId="{EEC3A01E-9CD1-40B4-BD26-3B80972B2DF8}" dt="2023-07-17T20:25:26.230" v="686" actId="700"/>
          <ac:spMkLst>
            <pc:docMk/>
            <pc:sldMk cId="3049758005" sldId="594"/>
            <ac:spMk id="12" creationId="{194C8930-6FDC-4E00-82C4-365B2A35287A}"/>
          </ac:spMkLst>
        </pc:spChg>
        <pc:picChg chg="add mod ord">
          <ac:chgData name="Thomas Schühly" userId="fb893019dcb27e2f" providerId="LiveId" clId="{EEC3A01E-9CD1-40B4-BD26-3B80972B2DF8}" dt="2023-07-25T19:41:03.294" v="904" actId="1076"/>
          <ac:picMkLst>
            <pc:docMk/>
            <pc:sldMk cId="3049758005" sldId="594"/>
            <ac:picMk id="11" creationId="{7D3D918B-D72A-5186-24FF-CA15BBF37FDD}"/>
          </ac:picMkLst>
        </pc:picChg>
      </pc:sldChg>
      <pc:sldChg chg="addSp delSp modSp new del mod">
        <pc:chgData name="Thomas Schühly" userId="fb893019dcb27e2f" providerId="LiveId" clId="{EEC3A01E-9CD1-40B4-BD26-3B80972B2DF8}" dt="2023-07-24T08:30:50.516" v="825" actId="47"/>
        <pc:sldMkLst>
          <pc:docMk/>
          <pc:sldMk cId="616361410" sldId="595"/>
        </pc:sldMkLst>
        <pc:spChg chg="add mod">
          <ac:chgData name="Thomas Schühly" userId="fb893019dcb27e2f" providerId="LiveId" clId="{EEC3A01E-9CD1-40B4-BD26-3B80972B2DF8}" dt="2023-07-17T20:49:00.903" v="699" actId="20577"/>
          <ac:spMkLst>
            <pc:docMk/>
            <pc:sldMk cId="616361410" sldId="595"/>
            <ac:spMk id="2" creationId="{7D39D9C9-BFCB-970D-E564-7D81F19BF721}"/>
          </ac:spMkLst>
        </pc:spChg>
        <pc:picChg chg="add del mod">
          <ac:chgData name="Thomas Schühly" userId="fb893019dcb27e2f" providerId="LiveId" clId="{EEC3A01E-9CD1-40B4-BD26-3B80972B2DF8}" dt="2023-07-24T08:22:54.061" v="729" actId="21"/>
          <ac:picMkLst>
            <pc:docMk/>
            <pc:sldMk cId="616361410" sldId="595"/>
            <ac:picMk id="4" creationId="{090BBF28-FCA5-B01B-928E-3ADAAEB66938}"/>
          </ac:picMkLst>
        </pc:picChg>
      </pc:sldChg>
      <pc:sldChg chg="new del">
        <pc:chgData name="Thomas Schühly" userId="fb893019dcb27e2f" providerId="LiveId" clId="{EEC3A01E-9CD1-40B4-BD26-3B80972B2DF8}" dt="2023-07-17T20:48:42.778" v="693" actId="680"/>
        <pc:sldMkLst>
          <pc:docMk/>
          <pc:sldMk cId="3299825880" sldId="595"/>
        </pc:sldMkLst>
      </pc:sldChg>
      <pc:sldChg chg="del">
        <pc:chgData name="Thomas Schühly" userId="fb893019dcb27e2f" providerId="LiveId" clId="{EEC3A01E-9CD1-40B4-BD26-3B80972B2DF8}" dt="2023-07-31T19:24:53.671" v="989" actId="47"/>
        <pc:sldMkLst>
          <pc:docMk/>
          <pc:sldMk cId="4019388285" sldId="596"/>
        </pc:sldMkLst>
      </pc:sldChg>
      <pc:sldChg chg="addSp delSp modSp new mod ord modClrScheme chgLayout modNotesTx">
        <pc:chgData name="Thomas Schühly" userId="fb893019dcb27e2f" providerId="LiveId" clId="{EEC3A01E-9CD1-40B4-BD26-3B80972B2DF8}" dt="2023-08-06T09:33:57.350" v="1316"/>
        <pc:sldMkLst>
          <pc:docMk/>
          <pc:sldMk cId="1931092293" sldId="597"/>
        </pc:sldMkLst>
        <pc:spChg chg="del">
          <ac:chgData name="Thomas Schühly" userId="fb893019dcb27e2f" providerId="LiveId" clId="{EEC3A01E-9CD1-40B4-BD26-3B80972B2DF8}" dt="2023-07-24T08:29:33.507" v="760" actId="700"/>
          <ac:spMkLst>
            <pc:docMk/>
            <pc:sldMk cId="1931092293" sldId="597"/>
            <ac:spMk id="2" creationId="{74022BAF-A3CF-9B5D-7EC8-37460F82C40B}"/>
          </ac:spMkLst>
        </pc:spChg>
        <pc:spChg chg="del">
          <ac:chgData name="Thomas Schühly" userId="fb893019dcb27e2f" providerId="LiveId" clId="{EEC3A01E-9CD1-40B4-BD26-3B80972B2DF8}" dt="2023-07-24T08:29:33.507" v="760" actId="700"/>
          <ac:spMkLst>
            <pc:docMk/>
            <pc:sldMk cId="1931092293" sldId="597"/>
            <ac:spMk id="3" creationId="{4564545B-3C1D-186B-B7D6-DDEA0FE7608B}"/>
          </ac:spMkLst>
        </pc:spChg>
        <pc:spChg chg="del">
          <ac:chgData name="Thomas Schühly" userId="fb893019dcb27e2f" providerId="LiveId" clId="{EEC3A01E-9CD1-40B4-BD26-3B80972B2DF8}" dt="2023-07-24T08:29:33.507" v="760" actId="700"/>
          <ac:spMkLst>
            <pc:docMk/>
            <pc:sldMk cId="1931092293" sldId="597"/>
            <ac:spMk id="4" creationId="{FBB6CF1B-A303-8FBC-D069-CFC7697898B7}"/>
          </ac:spMkLst>
        </pc:spChg>
        <pc:spChg chg="del">
          <ac:chgData name="Thomas Schühly" userId="fb893019dcb27e2f" providerId="LiveId" clId="{EEC3A01E-9CD1-40B4-BD26-3B80972B2DF8}" dt="2023-07-24T08:29:33.507" v="760" actId="700"/>
          <ac:spMkLst>
            <pc:docMk/>
            <pc:sldMk cId="1931092293" sldId="597"/>
            <ac:spMk id="5" creationId="{1AB8A17A-A872-52DC-B755-5913E878E168}"/>
          </ac:spMkLst>
        </pc:spChg>
        <pc:spChg chg="del">
          <ac:chgData name="Thomas Schühly" userId="fb893019dcb27e2f" providerId="LiveId" clId="{EEC3A01E-9CD1-40B4-BD26-3B80972B2DF8}" dt="2023-07-24T08:29:33.507" v="760" actId="700"/>
          <ac:spMkLst>
            <pc:docMk/>
            <pc:sldMk cId="1931092293" sldId="597"/>
            <ac:spMk id="6" creationId="{81C9AAF9-6080-9C5A-58F1-DFBD8177C4C9}"/>
          </ac:spMkLst>
        </pc:spChg>
        <pc:spChg chg="mod ord">
          <ac:chgData name="Thomas Schühly" userId="fb893019dcb27e2f" providerId="LiveId" clId="{EEC3A01E-9CD1-40B4-BD26-3B80972B2DF8}" dt="2023-07-24T08:30:05.294" v="768" actId="700"/>
          <ac:spMkLst>
            <pc:docMk/>
            <pc:sldMk cId="1931092293" sldId="597"/>
            <ac:spMk id="7" creationId="{D8262284-3F32-309F-38F8-B789EC23283B}"/>
          </ac:spMkLst>
        </pc:spChg>
        <pc:spChg chg="del mod ord">
          <ac:chgData name="Thomas Schühly" userId="fb893019dcb27e2f" providerId="LiveId" clId="{EEC3A01E-9CD1-40B4-BD26-3B80972B2DF8}" dt="2023-07-24T08:29:51.811" v="766" actId="478"/>
          <ac:spMkLst>
            <pc:docMk/>
            <pc:sldMk cId="1931092293" sldId="597"/>
            <ac:spMk id="8" creationId="{63CC555D-3FF9-4138-C9E4-5B062AA2AAE4}"/>
          </ac:spMkLst>
        </pc:spChg>
        <pc:spChg chg="mod ord">
          <ac:chgData name="Thomas Schühly" userId="fb893019dcb27e2f" providerId="LiveId" clId="{EEC3A01E-9CD1-40B4-BD26-3B80972B2DF8}" dt="2023-07-24T08:30:05.294" v="768" actId="700"/>
          <ac:spMkLst>
            <pc:docMk/>
            <pc:sldMk cId="1931092293" sldId="597"/>
            <ac:spMk id="9" creationId="{EC285065-A5F8-6652-8A8B-3FD24F2EE1BC}"/>
          </ac:spMkLst>
        </pc:spChg>
        <pc:spChg chg="add mod ord">
          <ac:chgData name="Thomas Schühly" userId="fb893019dcb27e2f" providerId="LiveId" clId="{EEC3A01E-9CD1-40B4-BD26-3B80972B2DF8}" dt="2023-07-24T08:30:31.915" v="824" actId="122"/>
          <ac:spMkLst>
            <pc:docMk/>
            <pc:sldMk cId="1931092293" sldId="597"/>
            <ac:spMk id="10" creationId="{1CC4F2CC-7463-8F39-1B0E-A3485AA0EDF9}"/>
          </ac:spMkLst>
        </pc:spChg>
        <pc:spChg chg="add del mod ord">
          <ac:chgData name="Thomas Schühly" userId="fb893019dcb27e2f" providerId="LiveId" clId="{EEC3A01E-9CD1-40B4-BD26-3B80972B2DF8}" dt="2023-07-24T08:30:06.962" v="770"/>
          <ac:spMkLst>
            <pc:docMk/>
            <pc:sldMk cId="1931092293" sldId="597"/>
            <ac:spMk id="11" creationId="{658AA84B-243A-3085-790D-791D38147948}"/>
          </ac:spMkLst>
        </pc:spChg>
        <pc:spChg chg="add mod ord">
          <ac:chgData name="Thomas Schühly" userId="fb893019dcb27e2f" providerId="LiveId" clId="{EEC3A01E-9CD1-40B4-BD26-3B80972B2DF8}" dt="2023-07-24T08:30:05.294" v="768" actId="700"/>
          <ac:spMkLst>
            <pc:docMk/>
            <pc:sldMk cId="1931092293" sldId="597"/>
            <ac:spMk id="12" creationId="{5E81F66D-373D-C9FF-DC44-37A3411F9938}"/>
          </ac:spMkLst>
        </pc:spChg>
        <pc:picChg chg="add mod">
          <ac:chgData name="Thomas Schühly" userId="fb893019dcb27e2f" providerId="LiveId" clId="{EEC3A01E-9CD1-40B4-BD26-3B80972B2DF8}" dt="2023-07-24T08:30:19.097" v="775" actId="1076"/>
          <ac:picMkLst>
            <pc:docMk/>
            <pc:sldMk cId="1931092293" sldId="597"/>
            <ac:picMk id="13" creationId="{CCA2A15A-4582-4023-6FAA-7CCA5383BEEC}"/>
          </ac:picMkLst>
        </pc:picChg>
        <pc:picChg chg="add del mod">
          <ac:chgData name="Thomas Schühly" userId="fb893019dcb27e2f" providerId="LiveId" clId="{EEC3A01E-9CD1-40B4-BD26-3B80972B2DF8}" dt="2023-07-24T08:30:06.326" v="769" actId="21"/>
          <ac:picMkLst>
            <pc:docMk/>
            <pc:sldMk cId="1931092293" sldId="597"/>
            <ac:picMk id="1026" creationId="{825353D5-DBCC-8661-461C-1CCE7F0588FC}"/>
          </ac:picMkLst>
        </pc:picChg>
      </pc:sldChg>
      <pc:sldChg chg="addSp delSp modSp new mod modClrScheme chgLayout modNotesTx">
        <pc:chgData name="Thomas Schühly" userId="fb893019dcb27e2f" providerId="LiveId" clId="{EEC3A01E-9CD1-40B4-BD26-3B80972B2DF8}" dt="2023-08-07T08:58:37.967" v="1688" actId="478"/>
        <pc:sldMkLst>
          <pc:docMk/>
          <pc:sldMk cId="3049514701" sldId="598"/>
        </pc:sldMkLst>
        <pc:spChg chg="del">
          <ac:chgData name="Thomas Schühly" userId="fb893019dcb27e2f" providerId="LiveId" clId="{EEC3A01E-9CD1-40B4-BD26-3B80972B2DF8}" dt="2023-07-31T17:29:12.706" v="906" actId="700"/>
          <ac:spMkLst>
            <pc:docMk/>
            <pc:sldMk cId="3049514701" sldId="598"/>
            <ac:spMk id="2" creationId="{B06D3B42-5D6F-315A-4CF7-61A594912E3F}"/>
          </ac:spMkLst>
        </pc:spChg>
        <pc:spChg chg="del">
          <ac:chgData name="Thomas Schühly" userId="fb893019dcb27e2f" providerId="LiveId" clId="{EEC3A01E-9CD1-40B4-BD26-3B80972B2DF8}" dt="2023-07-31T17:29:12.706" v="906" actId="700"/>
          <ac:spMkLst>
            <pc:docMk/>
            <pc:sldMk cId="3049514701" sldId="598"/>
            <ac:spMk id="3" creationId="{2F00956C-275A-62A0-74F4-E7978765B051}"/>
          </ac:spMkLst>
        </pc:spChg>
        <pc:spChg chg="del">
          <ac:chgData name="Thomas Schühly" userId="fb893019dcb27e2f" providerId="LiveId" clId="{EEC3A01E-9CD1-40B4-BD26-3B80972B2DF8}" dt="2023-08-07T08:58:37.967" v="1688" actId="478"/>
          <ac:spMkLst>
            <pc:docMk/>
            <pc:sldMk cId="3049514701" sldId="598"/>
            <ac:spMk id="3" creationId="{E456295F-3748-93DF-C589-32FBAA9CC76F}"/>
          </ac:spMkLst>
        </pc:spChg>
        <pc:spChg chg="del">
          <ac:chgData name="Thomas Schühly" userId="fb893019dcb27e2f" providerId="LiveId" clId="{EEC3A01E-9CD1-40B4-BD26-3B80972B2DF8}" dt="2023-07-31T17:29:12.706" v="906" actId="700"/>
          <ac:spMkLst>
            <pc:docMk/>
            <pc:sldMk cId="3049514701" sldId="598"/>
            <ac:spMk id="4" creationId="{D0E7F7B3-8EC0-AFDF-CC4C-54C03CC62FB3}"/>
          </ac:spMkLst>
        </pc:spChg>
        <pc:spChg chg="mod ord">
          <ac:chgData name="Thomas Schühly" userId="fb893019dcb27e2f" providerId="LiveId" clId="{EEC3A01E-9CD1-40B4-BD26-3B80972B2DF8}" dt="2023-07-31T17:29:12.706" v="906" actId="700"/>
          <ac:spMkLst>
            <pc:docMk/>
            <pc:sldMk cId="3049514701" sldId="598"/>
            <ac:spMk id="5" creationId="{F8071EE3-E8AB-06E8-1228-5E6AB17A24A5}"/>
          </ac:spMkLst>
        </pc:spChg>
        <pc:spChg chg="mod ord">
          <ac:chgData name="Thomas Schühly" userId="fb893019dcb27e2f" providerId="LiveId" clId="{EEC3A01E-9CD1-40B4-BD26-3B80972B2DF8}" dt="2023-07-31T17:29:12.706" v="906" actId="700"/>
          <ac:spMkLst>
            <pc:docMk/>
            <pc:sldMk cId="3049514701" sldId="598"/>
            <ac:spMk id="6" creationId="{BF07934F-FFBC-3851-4B81-F2B810D92856}"/>
          </ac:spMkLst>
        </pc:spChg>
        <pc:spChg chg="mod ord">
          <ac:chgData name="Thomas Schühly" userId="fb893019dcb27e2f" providerId="LiveId" clId="{EEC3A01E-9CD1-40B4-BD26-3B80972B2DF8}" dt="2023-07-31T17:29:12.706" v="906" actId="700"/>
          <ac:spMkLst>
            <pc:docMk/>
            <pc:sldMk cId="3049514701" sldId="598"/>
            <ac:spMk id="7" creationId="{D9A980B3-F05F-8EB3-510D-0C3BCA2D55C1}"/>
          </ac:spMkLst>
        </pc:spChg>
        <pc:picChg chg="add mod modCrop">
          <ac:chgData name="Thomas Schühly" userId="fb893019dcb27e2f" providerId="LiveId" clId="{EEC3A01E-9CD1-40B4-BD26-3B80972B2DF8}" dt="2023-07-31T17:30:13.520" v="913" actId="1076"/>
          <ac:picMkLst>
            <pc:docMk/>
            <pc:sldMk cId="3049514701" sldId="598"/>
            <ac:picMk id="9" creationId="{DA040C30-C970-E8E2-EA86-539574EDE1DC}"/>
          </ac:picMkLst>
        </pc:picChg>
      </pc:sldChg>
      <pc:sldChg chg="addSp delSp new mod">
        <pc:chgData name="Thomas Schühly" userId="fb893019dcb27e2f" providerId="LiveId" clId="{EEC3A01E-9CD1-40B4-BD26-3B80972B2DF8}" dt="2023-07-31T18:08:54.200" v="917" actId="22"/>
        <pc:sldMkLst>
          <pc:docMk/>
          <pc:sldMk cId="3191741503" sldId="599"/>
        </pc:sldMkLst>
        <pc:spChg chg="add del">
          <ac:chgData name="Thomas Schühly" userId="fb893019dcb27e2f" providerId="LiveId" clId="{EEC3A01E-9CD1-40B4-BD26-3B80972B2DF8}" dt="2023-07-31T18:08:47.557" v="916" actId="22"/>
          <ac:spMkLst>
            <pc:docMk/>
            <pc:sldMk cId="3191741503" sldId="599"/>
            <ac:spMk id="3" creationId="{065B29FF-4AAB-2424-CC48-322554942691}"/>
          </ac:spMkLst>
        </pc:spChg>
        <pc:picChg chg="add">
          <ac:chgData name="Thomas Schühly" userId="fb893019dcb27e2f" providerId="LiveId" clId="{EEC3A01E-9CD1-40B4-BD26-3B80972B2DF8}" dt="2023-07-31T18:08:54.200" v="917" actId="22"/>
          <ac:picMkLst>
            <pc:docMk/>
            <pc:sldMk cId="3191741503" sldId="599"/>
            <ac:picMk id="5" creationId="{ED0D4D23-CFC7-D072-0624-1CE254433C71}"/>
          </ac:picMkLst>
        </pc:picChg>
      </pc:sldChg>
      <pc:sldChg chg="addSp delSp modSp add mod">
        <pc:chgData name="Thomas Schühly" userId="fb893019dcb27e2f" providerId="LiveId" clId="{EEC3A01E-9CD1-40B4-BD26-3B80972B2DF8}" dt="2023-08-06T10:30:18.492" v="1539" actId="1076"/>
        <pc:sldMkLst>
          <pc:docMk/>
          <pc:sldMk cId="1700412750" sldId="600"/>
        </pc:sldMkLst>
        <pc:spChg chg="add del">
          <ac:chgData name="Thomas Schühly" userId="fb893019dcb27e2f" providerId="LiveId" clId="{EEC3A01E-9CD1-40B4-BD26-3B80972B2DF8}" dt="2023-07-31T18:12:48.382" v="921" actId="22"/>
          <ac:spMkLst>
            <pc:docMk/>
            <pc:sldMk cId="1700412750" sldId="600"/>
            <ac:spMk id="3" creationId="{99E625C2-D10B-001F-5534-29AABEFB1AD5}"/>
          </ac:spMkLst>
        </pc:spChg>
        <pc:picChg chg="mod modCrop">
          <ac:chgData name="Thomas Schühly" userId="fb893019dcb27e2f" providerId="LiveId" clId="{EEC3A01E-9CD1-40B4-BD26-3B80972B2DF8}" dt="2023-08-06T10:30:18.492" v="1539" actId="1076"/>
          <ac:picMkLst>
            <pc:docMk/>
            <pc:sldMk cId="1700412750" sldId="600"/>
            <ac:picMk id="3" creationId="{0567F407-A825-8D52-C120-69F7BF1033D0}"/>
          </ac:picMkLst>
        </pc:picChg>
        <pc:picChg chg="del">
          <ac:chgData name="Thomas Schühly" userId="fb893019dcb27e2f" providerId="LiveId" clId="{EEC3A01E-9CD1-40B4-BD26-3B80972B2DF8}" dt="2023-07-31T18:12:46.332" v="919" actId="478"/>
          <ac:picMkLst>
            <pc:docMk/>
            <pc:sldMk cId="1700412750" sldId="600"/>
            <ac:picMk id="5" creationId="{ED0D4D23-CFC7-D072-0624-1CE254433C71}"/>
          </ac:picMkLst>
        </pc:picChg>
        <pc:picChg chg="add mod">
          <ac:chgData name="Thomas Schühly" userId="fb893019dcb27e2f" providerId="LiveId" clId="{EEC3A01E-9CD1-40B4-BD26-3B80972B2DF8}" dt="2023-07-31T18:13:03.779" v="925" actId="1076"/>
          <ac:picMkLst>
            <pc:docMk/>
            <pc:sldMk cId="1700412750" sldId="600"/>
            <ac:picMk id="6" creationId="{9B9BECFF-603F-F591-D3F2-82D09CBB511E}"/>
          </ac:picMkLst>
        </pc:picChg>
      </pc:sldChg>
      <pc:sldChg chg="addSp delSp modSp new mod modClrScheme chgLayout">
        <pc:chgData name="Thomas Schühly" userId="fb893019dcb27e2f" providerId="LiveId" clId="{EEC3A01E-9CD1-40B4-BD26-3B80972B2DF8}" dt="2023-08-02T09:58:56.518" v="1294" actId="1076"/>
        <pc:sldMkLst>
          <pc:docMk/>
          <pc:sldMk cId="2665632607" sldId="601"/>
        </pc:sldMkLst>
        <pc:spChg chg="add del mod ord">
          <ac:chgData name="Thomas Schühly" userId="fb893019dcb27e2f" providerId="LiveId" clId="{EEC3A01E-9CD1-40B4-BD26-3B80972B2DF8}" dt="2023-07-31T18:26:21.593" v="932" actId="700"/>
          <ac:spMkLst>
            <pc:docMk/>
            <pc:sldMk cId="2665632607" sldId="601"/>
            <ac:spMk id="4" creationId="{12219B36-50E5-CCE0-268A-4C9B96BDF302}"/>
          </ac:spMkLst>
        </pc:spChg>
        <pc:picChg chg="add mod modCrop">
          <ac:chgData name="Thomas Schühly" userId="fb893019dcb27e2f" providerId="LiveId" clId="{EEC3A01E-9CD1-40B4-BD26-3B80972B2DF8}" dt="2023-08-02T09:58:56.518" v="1294" actId="1076"/>
          <ac:picMkLst>
            <pc:docMk/>
            <pc:sldMk cId="2665632607" sldId="601"/>
            <ac:picMk id="3" creationId="{B1BFB8D0-0E2D-8BE2-201B-6CB749688246}"/>
          </ac:picMkLst>
        </pc:picChg>
      </pc:sldChg>
      <pc:sldChg chg="addSp delSp modSp add mod ord">
        <pc:chgData name="Thomas Schühly" userId="fb893019dcb27e2f" providerId="LiveId" clId="{EEC3A01E-9CD1-40B4-BD26-3B80972B2DF8}" dt="2023-08-06T10:42:40.129" v="1543"/>
        <pc:sldMkLst>
          <pc:docMk/>
          <pc:sldMk cId="761230430" sldId="602"/>
        </pc:sldMkLst>
        <pc:picChg chg="add mod ord modCrop">
          <ac:chgData name="Thomas Schühly" userId="fb893019dcb27e2f" providerId="LiveId" clId="{EEC3A01E-9CD1-40B4-BD26-3B80972B2DF8}" dt="2023-07-31T18:46:58.255" v="986" actId="1076"/>
          <ac:picMkLst>
            <pc:docMk/>
            <pc:sldMk cId="761230430" sldId="602"/>
            <ac:picMk id="3" creationId="{8D03D423-40B1-5038-1550-ABBF17E26C9B}"/>
          </ac:picMkLst>
        </pc:picChg>
        <pc:picChg chg="del">
          <ac:chgData name="Thomas Schühly" userId="fb893019dcb27e2f" providerId="LiveId" clId="{EEC3A01E-9CD1-40B4-BD26-3B80972B2DF8}" dt="2023-07-31T18:29:22.676" v="937" actId="478"/>
          <ac:picMkLst>
            <pc:docMk/>
            <pc:sldMk cId="761230430" sldId="602"/>
            <ac:picMk id="9" creationId="{DA040C30-C970-E8E2-EA86-539574EDE1DC}"/>
          </ac:picMkLst>
        </pc:picChg>
      </pc:sldChg>
      <pc:sldChg chg="addSp delSp modSp add mod ord">
        <pc:chgData name="Thomas Schühly" userId="fb893019dcb27e2f" providerId="LiveId" clId="{EEC3A01E-9CD1-40B4-BD26-3B80972B2DF8}" dt="2023-08-06T10:45:20.819" v="1557" actId="20577"/>
        <pc:sldMkLst>
          <pc:docMk/>
          <pc:sldMk cId="782850544" sldId="603"/>
        </pc:sldMkLst>
        <pc:spChg chg="add mod">
          <ac:chgData name="Thomas Schühly" userId="fb893019dcb27e2f" providerId="LiveId" clId="{EEC3A01E-9CD1-40B4-BD26-3B80972B2DF8}" dt="2023-08-06T10:45:20.819" v="1557" actId="20577"/>
          <ac:spMkLst>
            <pc:docMk/>
            <pc:sldMk cId="782850544" sldId="603"/>
            <ac:spMk id="2" creationId="{63B7FCF5-3ABB-37B0-A234-8DA983394489}"/>
          </ac:spMkLst>
        </pc:spChg>
        <pc:picChg chg="del">
          <ac:chgData name="Thomas Schühly" userId="fb893019dcb27e2f" providerId="LiveId" clId="{EEC3A01E-9CD1-40B4-BD26-3B80972B2DF8}" dt="2023-07-31T18:34:27.092" v="951" actId="478"/>
          <ac:picMkLst>
            <pc:docMk/>
            <pc:sldMk cId="782850544" sldId="603"/>
            <ac:picMk id="3" creationId="{8D03D423-40B1-5038-1550-ABBF17E26C9B}"/>
          </ac:picMkLst>
        </pc:picChg>
        <pc:picChg chg="add mod ord modCrop">
          <ac:chgData name="Thomas Schühly" userId="fb893019dcb27e2f" providerId="LiveId" clId="{EEC3A01E-9CD1-40B4-BD26-3B80972B2DF8}" dt="2023-07-31T18:34:55.466" v="958" actId="732"/>
          <ac:picMkLst>
            <pc:docMk/>
            <pc:sldMk cId="782850544" sldId="603"/>
            <ac:picMk id="4" creationId="{CC821B9C-2ED3-F247-14F4-EFDC3189FE9F}"/>
          </ac:picMkLst>
        </pc:picChg>
      </pc:sldChg>
      <pc:sldChg chg="addSp delSp modSp add mod ord">
        <pc:chgData name="Thomas Schühly" userId="fb893019dcb27e2f" providerId="LiveId" clId="{EEC3A01E-9CD1-40B4-BD26-3B80972B2DF8}" dt="2023-08-06T10:18:25.888" v="1495"/>
        <pc:sldMkLst>
          <pc:docMk/>
          <pc:sldMk cId="907233543" sldId="604"/>
        </pc:sldMkLst>
        <pc:picChg chg="add del mod">
          <ac:chgData name="Thomas Schühly" userId="fb893019dcb27e2f" providerId="LiveId" clId="{EEC3A01E-9CD1-40B4-BD26-3B80972B2DF8}" dt="2023-07-31T18:39:50.284" v="964" actId="478"/>
          <ac:picMkLst>
            <pc:docMk/>
            <pc:sldMk cId="907233543" sldId="604"/>
            <ac:picMk id="3" creationId="{E18372C1-0EE9-03CC-CCE9-94C77E737BA7}"/>
          </ac:picMkLst>
        </pc:picChg>
        <pc:picChg chg="del">
          <ac:chgData name="Thomas Schühly" userId="fb893019dcb27e2f" providerId="LiveId" clId="{EEC3A01E-9CD1-40B4-BD26-3B80972B2DF8}" dt="2023-07-31T18:39:25.028" v="960" actId="478"/>
          <ac:picMkLst>
            <pc:docMk/>
            <pc:sldMk cId="907233543" sldId="604"/>
            <ac:picMk id="4" creationId="{CC821B9C-2ED3-F247-14F4-EFDC3189FE9F}"/>
          </ac:picMkLst>
        </pc:picChg>
        <pc:picChg chg="add mod ord modCrop">
          <ac:chgData name="Thomas Schühly" userId="fb893019dcb27e2f" providerId="LiveId" clId="{EEC3A01E-9CD1-40B4-BD26-3B80972B2DF8}" dt="2023-07-31T18:40:31.905" v="978" actId="1076"/>
          <ac:picMkLst>
            <pc:docMk/>
            <pc:sldMk cId="907233543" sldId="604"/>
            <ac:picMk id="9" creationId="{6C52E001-515B-5E00-0BF9-F5926B81C2B5}"/>
          </ac:picMkLst>
        </pc:picChg>
      </pc:sldChg>
      <pc:sldChg chg="addSp delSp modSp add mod modAnim">
        <pc:chgData name="Thomas Schühly" userId="fb893019dcb27e2f" providerId="LiveId" clId="{EEC3A01E-9CD1-40B4-BD26-3B80972B2DF8}" dt="2023-07-31T19:25:33.875" v="998" actId="1076"/>
        <pc:sldMkLst>
          <pc:docMk/>
          <pc:sldMk cId="2362326324" sldId="605"/>
        </pc:sldMkLst>
        <pc:picChg chg="add mod">
          <ac:chgData name="Thomas Schühly" userId="fb893019dcb27e2f" providerId="LiveId" clId="{EEC3A01E-9CD1-40B4-BD26-3B80972B2DF8}" dt="2023-07-31T19:25:33.875" v="998" actId="1076"/>
          <ac:picMkLst>
            <pc:docMk/>
            <pc:sldMk cId="2362326324" sldId="605"/>
            <ac:picMk id="2" creationId="{CD9D34AC-9A36-D77F-4BFF-6E4179F10551}"/>
          </ac:picMkLst>
        </pc:picChg>
        <pc:picChg chg="del">
          <ac:chgData name="Thomas Schühly" userId="fb893019dcb27e2f" providerId="LiveId" clId="{EEC3A01E-9CD1-40B4-BD26-3B80972B2DF8}" dt="2023-07-31T19:25:02.397" v="991" actId="478"/>
          <ac:picMkLst>
            <pc:docMk/>
            <pc:sldMk cId="2362326324" sldId="605"/>
            <ac:picMk id="9" creationId="{6C52E001-515B-5E00-0BF9-F5926B81C2B5}"/>
          </ac:picMkLst>
        </pc:picChg>
      </pc:sldChg>
      <pc:sldChg chg="addSp modSp add del">
        <pc:chgData name="Thomas Schühly" userId="fb893019dcb27e2f" providerId="LiveId" clId="{EEC3A01E-9CD1-40B4-BD26-3B80972B2DF8}" dt="2023-08-01T18:41:39.806" v="1202" actId="47"/>
        <pc:sldMkLst>
          <pc:docMk/>
          <pc:sldMk cId="471969604" sldId="606"/>
        </pc:sldMkLst>
        <pc:picChg chg="add mod">
          <ac:chgData name="Thomas Schühly" userId="fb893019dcb27e2f" providerId="LiveId" clId="{EEC3A01E-9CD1-40B4-BD26-3B80972B2DF8}" dt="2023-08-01T18:40:30.040" v="1116" actId="1076"/>
          <ac:picMkLst>
            <pc:docMk/>
            <pc:sldMk cId="471969604" sldId="606"/>
            <ac:picMk id="7" creationId="{430090A5-5264-2F59-27FF-608B6A043140}"/>
          </ac:picMkLst>
        </pc:picChg>
      </pc:sldChg>
      <pc:sldChg chg="addSp delSp modSp add mod modNotesTx">
        <pc:chgData name="Thomas Schühly" userId="fb893019dcb27e2f" providerId="LiveId" clId="{EEC3A01E-9CD1-40B4-BD26-3B80972B2DF8}" dt="2023-08-06T10:04:26.146" v="1453"/>
        <pc:sldMkLst>
          <pc:docMk/>
          <pc:sldMk cId="752831334" sldId="606"/>
        </pc:sldMkLst>
        <pc:spChg chg="mod">
          <ac:chgData name="Thomas Schühly" userId="fb893019dcb27e2f" providerId="LiveId" clId="{EEC3A01E-9CD1-40B4-BD26-3B80972B2DF8}" dt="2023-08-01T18:43:06.747" v="1216" actId="1076"/>
          <ac:spMkLst>
            <pc:docMk/>
            <pc:sldMk cId="752831334" sldId="606"/>
            <ac:spMk id="2" creationId="{918798C4-CC83-9779-41C0-7F495F516C25}"/>
          </ac:spMkLst>
        </pc:spChg>
        <pc:spChg chg="mod">
          <ac:chgData name="Thomas Schühly" userId="fb893019dcb27e2f" providerId="LiveId" clId="{EEC3A01E-9CD1-40B4-BD26-3B80972B2DF8}" dt="2023-08-01T18:43:06.747" v="1216" actId="1076"/>
          <ac:spMkLst>
            <pc:docMk/>
            <pc:sldMk cId="752831334" sldId="606"/>
            <ac:spMk id="3" creationId="{DBB4AC80-FA7D-8995-A350-9B14E858BD9F}"/>
          </ac:spMkLst>
        </pc:spChg>
        <pc:spChg chg="add del mod">
          <ac:chgData name="Thomas Schühly" userId="fb893019dcb27e2f" providerId="LiveId" clId="{EEC3A01E-9CD1-40B4-BD26-3B80972B2DF8}" dt="2023-08-01T18:43:20.380" v="1220" actId="478"/>
          <ac:spMkLst>
            <pc:docMk/>
            <pc:sldMk cId="752831334" sldId="606"/>
            <ac:spMk id="8" creationId="{C9C63EA5-0E3D-C52B-1CD9-783A667BAA37}"/>
          </ac:spMkLst>
        </pc:spChg>
        <pc:picChg chg="add del mod">
          <ac:chgData name="Thomas Schühly" userId="fb893019dcb27e2f" providerId="LiveId" clId="{EEC3A01E-9CD1-40B4-BD26-3B80972B2DF8}" dt="2023-08-01T18:43:18.565" v="1219" actId="478"/>
          <ac:picMkLst>
            <pc:docMk/>
            <pc:sldMk cId="752831334" sldId="606"/>
            <ac:picMk id="7" creationId="{574021EA-9DD8-2AFF-CBB7-970911666C1A}"/>
          </ac:picMkLst>
        </pc:picChg>
        <pc:picChg chg="mod">
          <ac:chgData name="Thomas Schühly" userId="fb893019dcb27e2f" providerId="LiveId" clId="{EEC3A01E-9CD1-40B4-BD26-3B80972B2DF8}" dt="2023-08-01T18:43:06.747" v="1216" actId="1076"/>
          <ac:picMkLst>
            <pc:docMk/>
            <pc:sldMk cId="752831334" sldId="606"/>
            <ac:picMk id="3074" creationId="{5A157B6C-BE10-0C1E-5666-33E059A29901}"/>
          </ac:picMkLst>
        </pc:picChg>
      </pc:sldChg>
      <pc:sldChg chg="add modNotesTx">
        <pc:chgData name="Thomas Schühly" userId="fb893019dcb27e2f" providerId="LiveId" clId="{EEC3A01E-9CD1-40B4-BD26-3B80972B2DF8}" dt="2023-08-06T10:04:31.373" v="1454"/>
        <pc:sldMkLst>
          <pc:docMk/>
          <pc:sldMk cId="338509345" sldId="607"/>
        </pc:sldMkLst>
      </pc:sldChg>
      <pc:sldChg chg="addSp modSp add mod ord">
        <pc:chgData name="Thomas Schühly" userId="fb893019dcb27e2f" providerId="LiveId" clId="{EEC3A01E-9CD1-40B4-BD26-3B80972B2DF8}" dt="2023-08-06T10:44:09.486" v="1553" actId="1076"/>
        <pc:sldMkLst>
          <pc:docMk/>
          <pc:sldMk cId="1820798111" sldId="608"/>
        </pc:sldMkLst>
        <pc:spChg chg="add mod">
          <ac:chgData name="Thomas Schühly" userId="fb893019dcb27e2f" providerId="LiveId" clId="{EEC3A01E-9CD1-40B4-BD26-3B80972B2DF8}" dt="2023-08-06T10:44:09.486" v="1553" actId="1076"/>
          <ac:spMkLst>
            <pc:docMk/>
            <pc:sldMk cId="1820798111" sldId="608"/>
            <ac:spMk id="2" creationId="{2FC79CB5-0118-6D32-1CDE-C9A284CB8856}"/>
          </ac:spMkLst>
        </pc:spChg>
        <pc:picChg chg="mod">
          <ac:chgData name="Thomas Schühly" userId="fb893019dcb27e2f" providerId="LiveId" clId="{EEC3A01E-9CD1-40B4-BD26-3B80972B2DF8}" dt="2023-08-06T10:43:52.323" v="1551" actId="1076"/>
          <ac:picMkLst>
            <pc:docMk/>
            <pc:sldMk cId="1820798111" sldId="608"/>
            <ac:picMk id="9" creationId="{DA040C30-C970-E8E2-EA86-539574EDE1DC}"/>
          </ac:picMkLst>
        </pc:picChg>
      </pc:sldChg>
      <pc:sldChg chg="modSp add mod ord">
        <pc:chgData name="Thomas Schühly" userId="fb893019dcb27e2f" providerId="LiveId" clId="{EEC3A01E-9CD1-40B4-BD26-3B80972B2DF8}" dt="2023-08-06T10:47:03.076" v="1562" actId="14100"/>
        <pc:sldMkLst>
          <pc:docMk/>
          <pc:sldMk cId="3258734658" sldId="609"/>
        </pc:sldMkLst>
        <pc:spChg chg="mod">
          <ac:chgData name="Thomas Schühly" userId="fb893019dcb27e2f" providerId="LiveId" clId="{EEC3A01E-9CD1-40B4-BD26-3B80972B2DF8}" dt="2023-08-06T10:47:03.076" v="1562" actId="14100"/>
          <ac:spMkLst>
            <pc:docMk/>
            <pc:sldMk cId="3258734658" sldId="609"/>
            <ac:spMk id="2" creationId="{2FC79CB5-0118-6D32-1CDE-C9A284CB8856}"/>
          </ac:spMkLst>
        </pc:spChg>
      </pc:sldChg>
      <pc:sldChg chg="del">
        <pc:chgData name="Thomas Schühly" userId="fb893019dcb27e2f" providerId="LiveId" clId="{EEC3A01E-9CD1-40B4-BD26-3B80972B2DF8}" dt="2023-08-07T09:11:20.047" v="1702" actId="47"/>
        <pc:sldMkLst>
          <pc:docMk/>
          <pc:sldMk cId="3200449047" sldId="624"/>
        </pc:sldMkLst>
      </pc:sldChg>
      <pc:sldChg chg="addSp delSp modSp mod modNotesTx">
        <pc:chgData name="Thomas Schühly" userId="fb893019dcb27e2f" providerId="LiveId" clId="{EEC3A01E-9CD1-40B4-BD26-3B80972B2DF8}" dt="2023-08-07T09:11:16.655" v="1701"/>
        <pc:sldMkLst>
          <pc:docMk/>
          <pc:sldMk cId="2590482266" sldId="625"/>
        </pc:sldMkLst>
        <pc:spChg chg="add del mod">
          <ac:chgData name="Thomas Schühly" userId="fb893019dcb27e2f" providerId="LiveId" clId="{EEC3A01E-9CD1-40B4-BD26-3B80972B2DF8}" dt="2023-08-07T09:11:15.409" v="1700" actId="478"/>
          <ac:spMkLst>
            <pc:docMk/>
            <pc:sldMk cId="2590482266" sldId="625"/>
            <ac:spMk id="3" creationId="{44198395-2749-914B-FDD6-07BBAA4130C4}"/>
          </ac:spMkLst>
        </pc:spChg>
      </pc:sldChg>
      <pc:sldChg chg="modNotesTx">
        <pc:chgData name="Thomas Schühly" userId="fb893019dcb27e2f" providerId="LiveId" clId="{EEC3A01E-9CD1-40B4-BD26-3B80972B2DF8}" dt="2023-08-07T09:12:42.652" v="1748" actId="20577"/>
        <pc:sldMkLst>
          <pc:docMk/>
          <pc:sldMk cId="4193271163" sldId="626"/>
        </pc:sldMkLst>
      </pc:sldChg>
      <pc:sldChg chg="del">
        <pc:chgData name="Thomas Schühly" userId="fb893019dcb27e2f" providerId="LiveId" clId="{EEC3A01E-9CD1-40B4-BD26-3B80972B2DF8}" dt="2023-08-07T09:16:36.017" v="1753" actId="47"/>
        <pc:sldMkLst>
          <pc:docMk/>
          <pc:sldMk cId="1915505659" sldId="629"/>
        </pc:sldMkLst>
      </pc:sldChg>
      <pc:sldMasterChg chg="addSp delSp modSp mod delSldLayout modSldLayout">
        <pc:chgData name="Thomas Schühly" userId="fb893019dcb27e2f" providerId="LiveId" clId="{EEC3A01E-9CD1-40B4-BD26-3B80972B2DF8}" dt="2023-07-17T17:02:50.251" v="382"/>
        <pc:sldMasterMkLst>
          <pc:docMk/>
          <pc:sldMasterMk cId="2824843381" sldId="2147483648"/>
        </pc:sldMasterMkLst>
        <pc:spChg chg="mod">
          <ac:chgData name="Thomas Schühly" userId="fb893019dcb27e2f" providerId="LiveId" clId="{EEC3A01E-9CD1-40B4-BD26-3B80972B2DF8}" dt="2023-07-17T16:52:17.729" v="207" actId="1076"/>
          <ac:spMkLst>
            <pc:docMk/>
            <pc:sldMasterMk cId="2824843381" sldId="2147483648"/>
            <ac:spMk id="3" creationId="{15D8D2C5-5CC0-4AF7-AFB9-76B43C4384A9}"/>
          </ac:spMkLst>
        </pc:spChg>
        <pc:spChg chg="del mod">
          <ac:chgData name="Thomas Schühly" userId="fb893019dcb27e2f" providerId="LiveId" clId="{EEC3A01E-9CD1-40B4-BD26-3B80972B2DF8}" dt="2023-07-17T16:48:44.365" v="97" actId="478"/>
          <ac:spMkLst>
            <pc:docMk/>
            <pc:sldMasterMk cId="2824843381" sldId="2147483648"/>
            <ac:spMk id="4" creationId="{0A87D515-AB2D-410E-9E71-E15BC41639BB}"/>
          </ac:spMkLst>
        </pc:spChg>
        <pc:spChg chg="add del">
          <ac:chgData name="Thomas Schühly" userId="fb893019dcb27e2f" providerId="LiveId" clId="{EEC3A01E-9CD1-40B4-BD26-3B80972B2DF8}" dt="2023-07-17T16:42:50.725" v="41" actId="478"/>
          <ac:spMkLst>
            <pc:docMk/>
            <pc:sldMasterMk cId="2824843381" sldId="2147483648"/>
            <ac:spMk id="5" creationId="{5B270A0F-85FB-4B34-84B6-63EA79B770E0}"/>
          </ac:spMkLst>
        </pc:spChg>
        <pc:spChg chg="del">
          <ac:chgData name="Thomas Schühly" userId="fb893019dcb27e2f" providerId="LiveId" clId="{EEC3A01E-9CD1-40B4-BD26-3B80972B2DF8}" dt="2023-07-17T16:48:45.856" v="98" actId="478"/>
          <ac:spMkLst>
            <pc:docMk/>
            <pc:sldMasterMk cId="2824843381" sldId="2147483648"/>
            <ac:spMk id="6" creationId="{B66A1611-3634-4837-B213-ADB9084B41CF}"/>
          </ac:spMkLst>
        </pc:spChg>
        <pc:spChg chg="del mod">
          <ac:chgData name="Thomas Schühly" userId="fb893019dcb27e2f" providerId="LiveId" clId="{EEC3A01E-9CD1-40B4-BD26-3B80972B2DF8}" dt="2023-07-17T16:48:42.938" v="96" actId="478"/>
          <ac:spMkLst>
            <pc:docMk/>
            <pc:sldMasterMk cId="2824843381" sldId="2147483648"/>
            <ac:spMk id="7" creationId="{63D25E3A-67BF-FEC1-8A12-427545AC66AB}"/>
          </ac:spMkLst>
        </pc:spChg>
        <pc:spChg chg="del mod">
          <ac:chgData name="Thomas Schühly" userId="fb893019dcb27e2f" providerId="LiveId" clId="{EEC3A01E-9CD1-40B4-BD26-3B80972B2DF8}" dt="2023-07-17T16:48:38.157" v="94" actId="478"/>
          <ac:spMkLst>
            <pc:docMk/>
            <pc:sldMasterMk cId="2824843381" sldId="2147483648"/>
            <ac:spMk id="9" creationId="{D176FAEB-C863-041D-6AE1-2119FBF7E7DC}"/>
          </ac:spMkLst>
        </pc:spChg>
        <pc:spChg chg="add mod">
          <ac:chgData name="Thomas Schühly" userId="fb893019dcb27e2f" providerId="LiveId" clId="{EEC3A01E-9CD1-40B4-BD26-3B80972B2DF8}" dt="2023-07-17T16:41:45.363" v="30"/>
          <ac:spMkLst>
            <pc:docMk/>
            <pc:sldMasterMk cId="2824843381" sldId="2147483648"/>
            <ac:spMk id="10" creationId="{DE136B49-FC75-DFEB-D472-E30BCA3DDE22}"/>
          </ac:spMkLst>
        </pc:spChg>
        <pc:spChg chg="add del mod">
          <ac:chgData name="Thomas Schühly" userId="fb893019dcb27e2f" providerId="LiveId" clId="{EEC3A01E-9CD1-40B4-BD26-3B80972B2DF8}" dt="2023-07-17T16:49:42.468" v="110" actId="21"/>
          <ac:spMkLst>
            <pc:docMk/>
            <pc:sldMasterMk cId="2824843381" sldId="2147483648"/>
            <ac:spMk id="20" creationId="{4115A259-6BB3-257A-6183-3835BFD08DA8}"/>
          </ac:spMkLst>
        </pc:spChg>
        <pc:spChg chg="add del mod">
          <ac:chgData name="Thomas Schühly" userId="fb893019dcb27e2f" providerId="LiveId" clId="{EEC3A01E-9CD1-40B4-BD26-3B80972B2DF8}" dt="2023-07-17T16:49:42.468" v="110" actId="21"/>
          <ac:spMkLst>
            <pc:docMk/>
            <pc:sldMasterMk cId="2824843381" sldId="2147483648"/>
            <ac:spMk id="21" creationId="{43ADA370-EFEF-46D7-1F98-76B6F2C6D071}"/>
          </ac:spMkLst>
        </pc:spChg>
        <pc:spChg chg="add del mod">
          <ac:chgData name="Thomas Schühly" userId="fb893019dcb27e2f" providerId="LiveId" clId="{EEC3A01E-9CD1-40B4-BD26-3B80972B2DF8}" dt="2023-07-17T16:49:42.468" v="110" actId="21"/>
          <ac:spMkLst>
            <pc:docMk/>
            <pc:sldMasterMk cId="2824843381" sldId="2147483648"/>
            <ac:spMk id="22" creationId="{3330DA03-E232-C7EF-FD49-697856701730}"/>
          </ac:spMkLst>
        </pc:spChg>
        <pc:spChg chg="add del mod">
          <ac:chgData name="Thomas Schühly" userId="fb893019dcb27e2f" providerId="LiveId" clId="{EEC3A01E-9CD1-40B4-BD26-3B80972B2DF8}" dt="2023-07-17T16:49:42.468" v="110" actId="21"/>
          <ac:spMkLst>
            <pc:docMk/>
            <pc:sldMasterMk cId="2824843381" sldId="2147483648"/>
            <ac:spMk id="23" creationId="{4B2C4C65-A8CB-54E4-3016-DE16C54408FB}"/>
          </ac:spMkLst>
        </pc:spChg>
        <pc:spChg chg="add del mod">
          <ac:chgData name="Thomas Schühly" userId="fb893019dcb27e2f" providerId="LiveId" clId="{EEC3A01E-9CD1-40B4-BD26-3B80972B2DF8}" dt="2023-07-17T16:49:42.468" v="110" actId="21"/>
          <ac:spMkLst>
            <pc:docMk/>
            <pc:sldMasterMk cId="2824843381" sldId="2147483648"/>
            <ac:spMk id="25" creationId="{684D4A25-D0E8-31CF-DE34-66AADD93B740}"/>
          </ac:spMkLst>
        </pc:spChg>
        <pc:spChg chg="mod">
          <ac:chgData name="Thomas Schühly" userId="fb893019dcb27e2f" providerId="LiveId" clId="{EEC3A01E-9CD1-40B4-BD26-3B80972B2DF8}" dt="2023-07-17T17:01:47.980" v="368" actId="20577"/>
          <ac:spMkLst>
            <pc:docMk/>
            <pc:sldMasterMk cId="2824843381" sldId="2147483648"/>
            <ac:spMk id="26" creationId="{0C1A0CE1-9983-CB6E-063F-1A87BDC02EB6}"/>
          </ac:spMkLst>
        </pc:spChg>
        <pc:spChg chg="mod">
          <ac:chgData name="Thomas Schühly" userId="fb893019dcb27e2f" providerId="LiveId" clId="{EEC3A01E-9CD1-40B4-BD26-3B80972B2DF8}" dt="2023-07-17T16:56:11.235" v="325" actId="20577"/>
          <ac:spMkLst>
            <pc:docMk/>
            <pc:sldMasterMk cId="2824843381" sldId="2147483648"/>
            <ac:spMk id="27" creationId="{D1F6FA2B-96C1-24A5-9C37-CFEFA7F8245A}"/>
          </ac:spMkLst>
        </pc:spChg>
        <pc:spChg chg="mod">
          <ac:chgData name="Thomas Schühly" userId="fb893019dcb27e2f" providerId="LiveId" clId="{EEC3A01E-9CD1-40B4-BD26-3B80972B2DF8}" dt="2023-07-17T16:55:53.869" v="324" actId="108"/>
          <ac:spMkLst>
            <pc:docMk/>
            <pc:sldMasterMk cId="2824843381" sldId="2147483648"/>
            <ac:spMk id="28" creationId="{C3117E24-BC0A-F3FC-8756-A6F4826B5EE1}"/>
          </ac:spMkLst>
        </pc:spChg>
        <pc:spChg chg="add del mod">
          <ac:chgData name="Thomas Schühly" userId="fb893019dcb27e2f" providerId="LiveId" clId="{EEC3A01E-9CD1-40B4-BD26-3B80972B2DF8}" dt="2023-07-17T16:52:21.418" v="208" actId="478"/>
          <ac:spMkLst>
            <pc:docMk/>
            <pc:sldMasterMk cId="2824843381" sldId="2147483648"/>
            <ac:spMk id="29" creationId="{C9631142-4EA7-D009-7089-EF7BE49998F2}"/>
          </ac:spMkLst>
        </pc:spChg>
        <pc:spChg chg="add del mod">
          <ac:chgData name="Thomas Schühly" userId="fb893019dcb27e2f" providerId="LiveId" clId="{EEC3A01E-9CD1-40B4-BD26-3B80972B2DF8}" dt="2023-07-17T16:52:21.418" v="208" actId="478"/>
          <ac:spMkLst>
            <pc:docMk/>
            <pc:sldMasterMk cId="2824843381" sldId="2147483648"/>
            <ac:spMk id="30" creationId="{77A94F9F-3E57-91C5-52C7-E1115A0C25DF}"/>
          </ac:spMkLst>
        </pc:spChg>
        <pc:spChg chg="add del mod">
          <ac:chgData name="Thomas Schühly" userId="fb893019dcb27e2f" providerId="LiveId" clId="{EEC3A01E-9CD1-40B4-BD26-3B80972B2DF8}" dt="2023-07-17T16:52:14.305" v="205" actId="478"/>
          <ac:spMkLst>
            <pc:docMk/>
            <pc:sldMasterMk cId="2824843381" sldId="2147483648"/>
            <ac:spMk id="31" creationId="{ECBE3C2C-B578-AC4B-E320-D170839982FA}"/>
          </ac:spMkLst>
        </pc:spChg>
        <pc:spChg chg="add del mod">
          <ac:chgData name="Thomas Schühly" userId="fb893019dcb27e2f" providerId="LiveId" clId="{EEC3A01E-9CD1-40B4-BD26-3B80972B2DF8}" dt="2023-07-17T16:52:21.418" v="208" actId="478"/>
          <ac:spMkLst>
            <pc:docMk/>
            <pc:sldMasterMk cId="2824843381" sldId="2147483648"/>
            <ac:spMk id="32" creationId="{6619649C-C262-1925-0DEF-7D7B586325BD}"/>
          </ac:spMkLst>
        </pc:spChg>
        <pc:spChg chg="add del mod">
          <ac:chgData name="Thomas Schühly" userId="fb893019dcb27e2f" providerId="LiveId" clId="{EEC3A01E-9CD1-40B4-BD26-3B80972B2DF8}" dt="2023-07-17T16:52:21.418" v="208" actId="478"/>
          <ac:spMkLst>
            <pc:docMk/>
            <pc:sldMasterMk cId="2824843381" sldId="2147483648"/>
            <ac:spMk id="34" creationId="{20C9D8AD-89F1-B469-70D8-170CD0AB9126}"/>
          </ac:spMkLst>
        </pc:spChg>
        <pc:picChg chg="add del mod">
          <ac:chgData name="Thomas Schühly" userId="fb893019dcb27e2f" providerId="LiveId" clId="{EEC3A01E-9CD1-40B4-BD26-3B80972B2DF8}" dt="2023-07-17T16:49:42.468" v="110" actId="21"/>
          <ac:picMkLst>
            <pc:docMk/>
            <pc:sldMasterMk cId="2824843381" sldId="2147483648"/>
            <ac:picMk id="24" creationId="{CB56F623-8F84-D956-095C-2A9D1226B263}"/>
          </ac:picMkLst>
        </pc:picChg>
        <pc:picChg chg="add del mod">
          <ac:chgData name="Thomas Schühly" userId="fb893019dcb27e2f" providerId="LiveId" clId="{EEC3A01E-9CD1-40B4-BD26-3B80972B2DF8}" dt="2023-07-17T16:52:21.418" v="208" actId="478"/>
          <ac:picMkLst>
            <pc:docMk/>
            <pc:sldMasterMk cId="2824843381" sldId="2147483648"/>
            <ac:picMk id="33" creationId="{BED61681-D818-0FC0-7F2E-89ABD8013CEF}"/>
          </ac:picMkLst>
        </pc:picChg>
        <pc:picChg chg="add del mod">
          <ac:chgData name="Thomas Schühly" userId="fb893019dcb27e2f" providerId="LiveId" clId="{EEC3A01E-9CD1-40B4-BD26-3B80972B2DF8}" dt="2023-07-17T16:52:21.418" v="208" actId="478"/>
          <ac:picMkLst>
            <pc:docMk/>
            <pc:sldMasterMk cId="2824843381" sldId="2147483648"/>
            <ac:picMk id="35" creationId="{5C9D9AF1-5F57-1109-51B2-1FB70645E60E}"/>
          </ac:picMkLst>
        </pc:picChg>
        <pc:picChg chg="del mod">
          <ac:chgData name="Thomas Schühly" userId="fb893019dcb27e2f" providerId="LiveId" clId="{EEC3A01E-9CD1-40B4-BD26-3B80972B2DF8}" dt="2023-07-17T16:48:39.934" v="95" actId="478"/>
          <ac:picMkLst>
            <pc:docMk/>
            <pc:sldMasterMk cId="2824843381" sldId="2147483648"/>
            <ac:picMk id="2050" creationId="{F01E5098-CF51-5BC5-3C20-90E077FD3EF3}"/>
          </ac:picMkLst>
        </pc:picChg>
        <pc:sldLayoutChg chg="addSp delSp modSp mod">
          <pc:chgData name="Thomas Schühly" userId="fb893019dcb27e2f" providerId="LiveId" clId="{EEC3A01E-9CD1-40B4-BD26-3B80972B2DF8}" dt="2023-07-17T17:02:15.657" v="370"/>
          <pc:sldLayoutMkLst>
            <pc:docMk/>
            <pc:sldMasterMk cId="2824843381" sldId="2147483648"/>
            <pc:sldLayoutMk cId="442473305" sldId="2147483649"/>
          </pc:sldLayoutMkLst>
          <pc:spChg chg="mod">
            <ac:chgData name="Thomas Schühly" userId="fb893019dcb27e2f" providerId="LiveId" clId="{EEC3A01E-9CD1-40B4-BD26-3B80972B2DF8}" dt="2023-07-17T16:58:03.952" v="343" actId="108"/>
            <ac:spMkLst>
              <pc:docMk/>
              <pc:sldMasterMk cId="2824843381" sldId="2147483648"/>
              <pc:sldLayoutMk cId="442473305" sldId="2147483649"/>
              <ac:spMk id="2" creationId="{7303C9CC-3CCA-4535-B184-986F39DA32F2}"/>
            </ac:spMkLst>
          </pc:spChg>
          <pc:spChg chg="del">
            <ac:chgData name="Thomas Schühly" userId="fb893019dcb27e2f" providerId="LiveId" clId="{EEC3A01E-9CD1-40B4-BD26-3B80972B2DF8}" dt="2023-07-17T16:47:51.035" v="85"/>
            <ac:spMkLst>
              <pc:docMk/>
              <pc:sldMasterMk cId="2824843381" sldId="2147483648"/>
              <pc:sldLayoutMk cId="442473305" sldId="2147483649"/>
              <ac:spMk id="4" creationId="{97042A25-C505-44CE-B7E9-325EB044CC20}"/>
            </ac:spMkLst>
          </pc:spChg>
          <pc:spChg chg="del">
            <ac:chgData name="Thomas Schühly" userId="fb893019dcb27e2f" providerId="LiveId" clId="{EEC3A01E-9CD1-40B4-BD26-3B80972B2DF8}" dt="2023-07-17T16:47:51.035" v="85"/>
            <ac:spMkLst>
              <pc:docMk/>
              <pc:sldMasterMk cId="2824843381" sldId="2147483648"/>
              <pc:sldLayoutMk cId="442473305" sldId="2147483649"/>
              <ac:spMk id="5" creationId="{1726FABB-DE2E-9C16-C2CF-C67EF6087345}"/>
            </ac:spMkLst>
          </pc:spChg>
          <pc:spChg chg="del">
            <ac:chgData name="Thomas Schühly" userId="fb893019dcb27e2f" providerId="LiveId" clId="{EEC3A01E-9CD1-40B4-BD26-3B80972B2DF8}" dt="2023-07-17T16:47:51.035" v="85"/>
            <ac:spMkLst>
              <pc:docMk/>
              <pc:sldMasterMk cId="2824843381" sldId="2147483648"/>
              <pc:sldLayoutMk cId="442473305" sldId="2147483649"/>
              <ac:spMk id="6" creationId="{3A9644FD-01E2-49D6-B93F-8B6C677D7E0D}"/>
            </ac:spMkLst>
          </pc:spChg>
          <pc:spChg chg="del mod">
            <ac:chgData name="Thomas Schühly" userId="fb893019dcb27e2f" providerId="LiveId" clId="{EEC3A01E-9CD1-40B4-BD26-3B80972B2DF8}" dt="2023-07-17T16:48:52.319" v="100" actId="478"/>
            <ac:spMkLst>
              <pc:docMk/>
              <pc:sldMasterMk cId="2824843381" sldId="2147483648"/>
              <pc:sldLayoutMk cId="442473305" sldId="2147483649"/>
              <ac:spMk id="9" creationId="{EBB904FC-B03F-78F4-77BB-6D537E6CEED2}"/>
            </ac:spMkLst>
          </pc:spChg>
          <pc:spChg chg="del mod">
            <ac:chgData name="Thomas Schühly" userId="fb893019dcb27e2f" providerId="LiveId" clId="{EEC3A01E-9CD1-40B4-BD26-3B80972B2DF8}" dt="2023-07-17T16:48:50.911" v="99" actId="478"/>
            <ac:spMkLst>
              <pc:docMk/>
              <pc:sldMasterMk cId="2824843381" sldId="2147483648"/>
              <pc:sldLayoutMk cId="442473305" sldId="2147483649"/>
              <ac:spMk id="13" creationId="{8F4F6535-D80C-FF17-9ABE-8BBE31C3FB19}"/>
            </ac:spMkLst>
          </pc:spChg>
          <pc:spChg chg="add mod">
            <ac:chgData name="Thomas Schühly" userId="fb893019dcb27e2f" providerId="LiveId" clId="{EEC3A01E-9CD1-40B4-BD26-3B80972B2DF8}" dt="2023-07-17T16:40:42.177" v="11" actId="207"/>
            <ac:spMkLst>
              <pc:docMk/>
              <pc:sldMasterMk cId="2824843381" sldId="2147483648"/>
              <pc:sldLayoutMk cId="442473305" sldId="2147483649"/>
              <ac:spMk id="14" creationId="{341C6A63-7F8B-0FF2-CBAB-9451F774C2DD}"/>
            </ac:spMkLst>
          </pc:spChg>
          <pc:spChg chg="add del mod">
            <ac:chgData name="Thomas Schühly" userId="fb893019dcb27e2f" providerId="LiveId" clId="{EEC3A01E-9CD1-40B4-BD26-3B80972B2DF8}" dt="2023-07-17T16:48:57.372" v="104" actId="478"/>
            <ac:spMkLst>
              <pc:docMk/>
              <pc:sldMasterMk cId="2824843381" sldId="2147483648"/>
              <pc:sldLayoutMk cId="442473305" sldId="2147483649"/>
              <ac:spMk id="15" creationId="{F351D864-F28F-41BF-E87A-8376286499F4}"/>
            </ac:spMkLst>
          </pc:spChg>
          <pc:spChg chg="add del mod">
            <ac:chgData name="Thomas Schühly" userId="fb893019dcb27e2f" providerId="LiveId" clId="{EEC3A01E-9CD1-40B4-BD26-3B80972B2DF8}" dt="2023-07-17T16:48:58.586" v="105" actId="478"/>
            <ac:spMkLst>
              <pc:docMk/>
              <pc:sldMasterMk cId="2824843381" sldId="2147483648"/>
              <pc:sldLayoutMk cId="442473305" sldId="2147483649"/>
              <ac:spMk id="16" creationId="{225543F1-CE16-4D4D-4844-9E0F0B757E25}"/>
            </ac:spMkLst>
          </pc:spChg>
          <pc:spChg chg="add del mod">
            <ac:chgData name="Thomas Schühly" userId="fb893019dcb27e2f" providerId="LiveId" clId="{EEC3A01E-9CD1-40B4-BD26-3B80972B2DF8}" dt="2023-07-17T17:02:15.194" v="369"/>
            <ac:spMkLst>
              <pc:docMk/>
              <pc:sldMasterMk cId="2824843381" sldId="2147483648"/>
              <pc:sldLayoutMk cId="442473305" sldId="2147483649"/>
              <ac:spMk id="17" creationId="{E5667617-741D-502E-C29E-4F22B56ED003}"/>
            </ac:spMkLst>
          </pc:spChg>
          <pc:spChg chg="add del mod">
            <ac:chgData name="Thomas Schühly" userId="fb893019dcb27e2f" providerId="LiveId" clId="{EEC3A01E-9CD1-40B4-BD26-3B80972B2DF8}" dt="2023-07-17T17:02:15.194" v="369"/>
            <ac:spMkLst>
              <pc:docMk/>
              <pc:sldMasterMk cId="2824843381" sldId="2147483648"/>
              <pc:sldLayoutMk cId="442473305" sldId="2147483649"/>
              <ac:spMk id="18" creationId="{905BB915-4AE5-5E51-17DF-A6A1A1A0FF2F}"/>
            </ac:spMkLst>
          </pc:spChg>
          <pc:spChg chg="add del mod">
            <ac:chgData name="Thomas Schühly" userId="fb893019dcb27e2f" providerId="LiveId" clId="{EEC3A01E-9CD1-40B4-BD26-3B80972B2DF8}" dt="2023-07-17T17:02:15.194" v="369"/>
            <ac:spMkLst>
              <pc:docMk/>
              <pc:sldMasterMk cId="2824843381" sldId="2147483648"/>
              <pc:sldLayoutMk cId="442473305" sldId="2147483649"/>
              <ac:spMk id="19" creationId="{5A252040-D851-02E3-0819-B964910693A4}"/>
            </ac:spMkLst>
          </pc:spChg>
          <pc:spChg chg="add mod">
            <ac:chgData name="Thomas Schühly" userId="fb893019dcb27e2f" providerId="LiveId" clId="{EEC3A01E-9CD1-40B4-BD26-3B80972B2DF8}" dt="2023-07-17T17:02:15.657" v="370"/>
            <ac:spMkLst>
              <pc:docMk/>
              <pc:sldMasterMk cId="2824843381" sldId="2147483648"/>
              <pc:sldLayoutMk cId="442473305" sldId="2147483649"/>
              <ac:spMk id="20" creationId="{3D89159E-928E-8955-4BC0-FAC1268FC5A4}"/>
            </ac:spMkLst>
          </pc:spChg>
          <pc:spChg chg="add mod">
            <ac:chgData name="Thomas Schühly" userId="fb893019dcb27e2f" providerId="LiveId" clId="{EEC3A01E-9CD1-40B4-BD26-3B80972B2DF8}" dt="2023-07-17T17:02:15.657" v="370"/>
            <ac:spMkLst>
              <pc:docMk/>
              <pc:sldMasterMk cId="2824843381" sldId="2147483648"/>
              <pc:sldLayoutMk cId="442473305" sldId="2147483649"/>
              <ac:spMk id="21" creationId="{F58C5088-EC38-7C9F-396C-ED5D7E4403B6}"/>
            </ac:spMkLst>
          </pc:spChg>
          <pc:spChg chg="add mod">
            <ac:chgData name="Thomas Schühly" userId="fb893019dcb27e2f" providerId="LiveId" clId="{EEC3A01E-9CD1-40B4-BD26-3B80972B2DF8}" dt="2023-07-17T17:02:15.657" v="370"/>
            <ac:spMkLst>
              <pc:docMk/>
              <pc:sldMasterMk cId="2824843381" sldId="2147483648"/>
              <pc:sldLayoutMk cId="442473305" sldId="2147483649"/>
              <ac:spMk id="22" creationId="{4AB6EC72-8DE0-799C-CBC7-18AA354A36CB}"/>
            </ac:spMkLst>
          </pc:spChg>
          <pc:picChg chg="add del">
            <ac:chgData name="Thomas Schühly" userId="fb893019dcb27e2f" providerId="LiveId" clId="{EEC3A01E-9CD1-40B4-BD26-3B80972B2DF8}" dt="2023-07-17T16:40:17.925" v="7" actId="478"/>
            <ac:picMkLst>
              <pc:docMk/>
              <pc:sldMasterMk cId="2824843381" sldId="2147483648"/>
              <pc:sldLayoutMk cId="442473305" sldId="2147483649"/>
              <ac:picMk id="7" creationId="{859EC668-EBF9-4189-A653-B1CE7EDBAA22}"/>
            </ac:picMkLst>
          </pc:picChg>
          <pc:picChg chg="del mod">
            <ac:chgData name="Thomas Schühly" userId="fb893019dcb27e2f" providerId="LiveId" clId="{EEC3A01E-9CD1-40B4-BD26-3B80972B2DF8}" dt="2023-07-17T16:48:54.944" v="101" actId="478"/>
            <ac:picMkLst>
              <pc:docMk/>
              <pc:sldMasterMk cId="2824843381" sldId="2147483648"/>
              <pc:sldLayoutMk cId="442473305" sldId="2147483649"/>
              <ac:picMk id="10" creationId="{BC569D62-08B7-9950-64A0-996095286FD4}"/>
            </ac:picMkLst>
          </pc:picChg>
        </pc:sldLayoutChg>
        <pc:sldLayoutChg chg="addSp delSp modSp mod">
          <pc:chgData name="Thomas Schühly" userId="fb893019dcb27e2f" providerId="LiveId" clId="{EEC3A01E-9CD1-40B4-BD26-3B80972B2DF8}" dt="2023-07-17T17:02:24.979" v="372"/>
          <pc:sldLayoutMkLst>
            <pc:docMk/>
            <pc:sldMasterMk cId="2824843381" sldId="2147483648"/>
            <pc:sldLayoutMk cId="1520312146" sldId="2147483650"/>
          </pc:sldLayoutMkLst>
          <pc:spChg chg="add del">
            <ac:chgData name="Thomas Schühly" userId="fb893019dcb27e2f" providerId="LiveId" clId="{EEC3A01E-9CD1-40B4-BD26-3B80972B2DF8}" dt="2023-07-17T16:48:10.032" v="90" actId="478"/>
            <ac:spMkLst>
              <pc:docMk/>
              <pc:sldMasterMk cId="2824843381" sldId="2147483648"/>
              <pc:sldLayoutMk cId="1520312146" sldId="2147483650"/>
              <ac:spMk id="4" creationId="{A8D25EEE-E581-484C-811B-7D09F9A7CF18}"/>
            </ac:spMkLst>
          </pc:spChg>
          <pc:spChg chg="add del mod">
            <ac:chgData name="Thomas Schühly" userId="fb893019dcb27e2f" providerId="LiveId" clId="{EEC3A01E-9CD1-40B4-BD26-3B80972B2DF8}" dt="2023-07-17T16:40:16.676" v="5"/>
            <ac:spMkLst>
              <pc:docMk/>
              <pc:sldMasterMk cId="2824843381" sldId="2147483648"/>
              <pc:sldLayoutMk cId="1520312146" sldId="2147483650"/>
              <ac:spMk id="5" creationId="{FF5BBB89-1166-7241-600D-B9128FF73105}"/>
            </ac:spMkLst>
          </pc:spChg>
          <pc:spChg chg="add del">
            <ac:chgData name="Thomas Schühly" userId="fb893019dcb27e2f" providerId="LiveId" clId="{EEC3A01E-9CD1-40B4-BD26-3B80972B2DF8}" dt="2023-07-17T16:48:10.032" v="90" actId="478"/>
            <ac:spMkLst>
              <pc:docMk/>
              <pc:sldMasterMk cId="2824843381" sldId="2147483648"/>
              <pc:sldLayoutMk cId="1520312146" sldId="2147483650"/>
              <ac:spMk id="6" creationId="{96728A00-6045-4689-94B8-FCBB6C0A236E}"/>
            </ac:spMkLst>
          </pc:spChg>
          <pc:spChg chg="add del mod">
            <ac:chgData name="Thomas Schühly" userId="fb893019dcb27e2f" providerId="LiveId" clId="{EEC3A01E-9CD1-40B4-BD26-3B80972B2DF8}" dt="2023-07-17T16:40:16.676" v="5"/>
            <ac:spMkLst>
              <pc:docMk/>
              <pc:sldMasterMk cId="2824843381" sldId="2147483648"/>
              <pc:sldLayoutMk cId="1520312146" sldId="2147483650"/>
              <ac:spMk id="7" creationId="{10360D6F-B7EA-7CBF-EC9E-C639CCEA8278}"/>
            </ac:spMkLst>
          </pc:spChg>
          <pc:spChg chg="add del mod">
            <ac:chgData name="Thomas Schühly" userId="fb893019dcb27e2f" providerId="LiveId" clId="{EEC3A01E-9CD1-40B4-BD26-3B80972B2DF8}" dt="2023-07-17T16:40:16.676" v="5"/>
            <ac:spMkLst>
              <pc:docMk/>
              <pc:sldMasterMk cId="2824843381" sldId="2147483648"/>
              <pc:sldLayoutMk cId="1520312146" sldId="2147483650"/>
              <ac:spMk id="9" creationId="{A3611048-A79C-E7E7-B641-F54D3D7A4C92}"/>
            </ac:spMkLst>
          </pc:spChg>
          <pc:spChg chg="add mod">
            <ac:chgData name="Thomas Schühly" userId="fb893019dcb27e2f" providerId="LiveId" clId="{EEC3A01E-9CD1-40B4-BD26-3B80972B2DF8}" dt="2023-07-17T16:41:15.338" v="14" actId="207"/>
            <ac:spMkLst>
              <pc:docMk/>
              <pc:sldMasterMk cId="2824843381" sldId="2147483648"/>
              <pc:sldLayoutMk cId="1520312146" sldId="2147483650"/>
              <ac:spMk id="10" creationId="{A00652CA-CFE6-B31B-6269-F5144C7724EC}"/>
            </ac:spMkLst>
          </pc:spChg>
          <pc:spChg chg="add del mod">
            <ac:chgData name="Thomas Schühly" userId="fb893019dcb27e2f" providerId="LiveId" clId="{EEC3A01E-9CD1-40B4-BD26-3B80972B2DF8}" dt="2023-07-17T16:48:18.120" v="92" actId="478"/>
            <ac:spMkLst>
              <pc:docMk/>
              <pc:sldMasterMk cId="2824843381" sldId="2147483648"/>
              <pc:sldLayoutMk cId="1520312146" sldId="2147483650"/>
              <ac:spMk id="11" creationId="{ED0E7B0A-096B-16E8-D227-D654B45E596A}"/>
            </ac:spMkLst>
          </pc:spChg>
          <pc:spChg chg="add del mod">
            <ac:chgData name="Thomas Schühly" userId="fb893019dcb27e2f" providerId="LiveId" clId="{EEC3A01E-9CD1-40B4-BD26-3B80972B2DF8}" dt="2023-07-17T16:48:10.032" v="90" actId="478"/>
            <ac:spMkLst>
              <pc:docMk/>
              <pc:sldMasterMk cId="2824843381" sldId="2147483648"/>
              <pc:sldLayoutMk cId="1520312146" sldId="2147483650"/>
              <ac:spMk id="12" creationId="{CA2BB7B6-91B7-89C3-919C-533583D0B4A9}"/>
            </ac:spMkLst>
          </pc:spChg>
          <pc:spChg chg="del">
            <ac:chgData name="Thomas Schühly" userId="fb893019dcb27e2f" providerId="LiveId" clId="{EEC3A01E-9CD1-40B4-BD26-3B80972B2DF8}" dt="2023-07-17T16:48:10.032" v="90" actId="478"/>
            <ac:spMkLst>
              <pc:docMk/>
              <pc:sldMasterMk cId="2824843381" sldId="2147483648"/>
              <pc:sldLayoutMk cId="1520312146" sldId="2147483650"/>
              <ac:spMk id="13" creationId="{8121E51A-3F6A-E6C3-03FF-9D4554A02DC7}"/>
            </ac:spMkLst>
          </pc:spChg>
          <pc:spChg chg="del">
            <ac:chgData name="Thomas Schühly" userId="fb893019dcb27e2f" providerId="LiveId" clId="{EEC3A01E-9CD1-40B4-BD26-3B80972B2DF8}" dt="2023-07-17T16:48:01.736" v="88" actId="478"/>
            <ac:spMkLst>
              <pc:docMk/>
              <pc:sldMasterMk cId="2824843381" sldId="2147483648"/>
              <pc:sldLayoutMk cId="1520312146" sldId="2147483650"/>
              <ac:spMk id="17" creationId="{C05C02FB-8271-F829-A461-683C23DD25CA}"/>
            </ac:spMkLst>
          </pc:spChg>
          <pc:spChg chg="add del mod">
            <ac:chgData name="Thomas Schühly" userId="fb893019dcb27e2f" providerId="LiveId" clId="{EEC3A01E-9CD1-40B4-BD26-3B80972B2DF8}" dt="2023-07-17T16:48:19.608" v="93" actId="478"/>
            <ac:spMkLst>
              <pc:docMk/>
              <pc:sldMasterMk cId="2824843381" sldId="2147483648"/>
              <pc:sldLayoutMk cId="1520312146" sldId="2147483650"/>
              <ac:spMk id="18" creationId="{E1C8CBD5-1DB0-57AE-7B33-E97EF1CA1A0C}"/>
            </ac:spMkLst>
          </pc:spChg>
          <pc:spChg chg="add del mod">
            <ac:chgData name="Thomas Schühly" userId="fb893019dcb27e2f" providerId="LiveId" clId="{EEC3A01E-9CD1-40B4-BD26-3B80972B2DF8}" dt="2023-07-17T17:02:24.474" v="371"/>
            <ac:spMkLst>
              <pc:docMk/>
              <pc:sldMasterMk cId="2824843381" sldId="2147483648"/>
              <pc:sldLayoutMk cId="1520312146" sldId="2147483650"/>
              <ac:spMk id="19" creationId="{1A2B7F88-8B9B-E3DF-F19B-5D74BCCF6BA7}"/>
            </ac:spMkLst>
          </pc:spChg>
          <pc:spChg chg="add del mod">
            <ac:chgData name="Thomas Schühly" userId="fb893019dcb27e2f" providerId="LiveId" clId="{EEC3A01E-9CD1-40B4-BD26-3B80972B2DF8}" dt="2023-07-17T17:02:24.474" v="371"/>
            <ac:spMkLst>
              <pc:docMk/>
              <pc:sldMasterMk cId="2824843381" sldId="2147483648"/>
              <pc:sldLayoutMk cId="1520312146" sldId="2147483650"/>
              <ac:spMk id="20" creationId="{329FB955-A9FB-2131-C75E-4FDBBEAD7031}"/>
            </ac:spMkLst>
          </pc:spChg>
          <pc:spChg chg="add del mod">
            <ac:chgData name="Thomas Schühly" userId="fb893019dcb27e2f" providerId="LiveId" clId="{EEC3A01E-9CD1-40B4-BD26-3B80972B2DF8}" dt="2023-07-17T17:02:24.474" v="371"/>
            <ac:spMkLst>
              <pc:docMk/>
              <pc:sldMasterMk cId="2824843381" sldId="2147483648"/>
              <pc:sldLayoutMk cId="1520312146" sldId="2147483650"/>
              <ac:spMk id="21" creationId="{C3873A22-19C3-0CEB-1C7F-E76C60CAD321}"/>
            </ac:spMkLst>
          </pc:spChg>
          <pc:spChg chg="add mod">
            <ac:chgData name="Thomas Schühly" userId="fb893019dcb27e2f" providerId="LiveId" clId="{EEC3A01E-9CD1-40B4-BD26-3B80972B2DF8}" dt="2023-07-17T17:02:24.979" v="372"/>
            <ac:spMkLst>
              <pc:docMk/>
              <pc:sldMasterMk cId="2824843381" sldId="2147483648"/>
              <pc:sldLayoutMk cId="1520312146" sldId="2147483650"/>
              <ac:spMk id="22" creationId="{50F7B7AE-6A04-E622-542B-4CE042666A37}"/>
            </ac:spMkLst>
          </pc:spChg>
          <pc:spChg chg="add mod">
            <ac:chgData name="Thomas Schühly" userId="fb893019dcb27e2f" providerId="LiveId" clId="{EEC3A01E-9CD1-40B4-BD26-3B80972B2DF8}" dt="2023-07-17T17:02:24.979" v="372"/>
            <ac:spMkLst>
              <pc:docMk/>
              <pc:sldMasterMk cId="2824843381" sldId="2147483648"/>
              <pc:sldLayoutMk cId="1520312146" sldId="2147483650"/>
              <ac:spMk id="23" creationId="{4FB86B81-261C-495A-5072-5F6858C65F92}"/>
            </ac:spMkLst>
          </pc:spChg>
          <pc:spChg chg="add mod">
            <ac:chgData name="Thomas Schühly" userId="fb893019dcb27e2f" providerId="LiveId" clId="{EEC3A01E-9CD1-40B4-BD26-3B80972B2DF8}" dt="2023-07-17T17:02:24.979" v="372"/>
            <ac:spMkLst>
              <pc:docMk/>
              <pc:sldMasterMk cId="2824843381" sldId="2147483648"/>
              <pc:sldLayoutMk cId="1520312146" sldId="2147483650"/>
              <ac:spMk id="24" creationId="{DD3BEB7A-F623-FD01-E6AA-2DD900FA6C59}"/>
            </ac:spMkLst>
          </pc:spChg>
          <pc:picChg chg="del">
            <ac:chgData name="Thomas Schühly" userId="fb893019dcb27e2f" providerId="LiveId" clId="{EEC3A01E-9CD1-40B4-BD26-3B80972B2DF8}" dt="2023-07-17T16:47:59.679" v="87" actId="478"/>
            <ac:picMkLst>
              <pc:docMk/>
              <pc:sldMasterMk cId="2824843381" sldId="2147483648"/>
              <pc:sldLayoutMk cId="1520312146" sldId="2147483650"/>
              <ac:picMk id="16" creationId="{DFF2F86C-13D2-B085-1976-1EB5D1F1021B}"/>
            </ac:picMkLst>
          </pc:picChg>
        </pc:sldLayoutChg>
        <pc:sldLayoutChg chg="addSp delSp modSp del mod">
          <pc:chgData name="Thomas Schühly" userId="fb893019dcb27e2f" providerId="LiveId" clId="{EEC3A01E-9CD1-40B4-BD26-3B80972B2DF8}" dt="2023-07-17T16:45:56.655" v="67" actId="2696"/>
          <pc:sldLayoutMkLst>
            <pc:docMk/>
            <pc:sldMasterMk cId="2824843381" sldId="2147483648"/>
            <pc:sldLayoutMk cId="32003056" sldId="2147483651"/>
          </pc:sldLayoutMkLst>
          <pc:spChg chg="add mod">
            <ac:chgData name="Thomas Schühly" userId="fb893019dcb27e2f" providerId="LiveId" clId="{EEC3A01E-9CD1-40B4-BD26-3B80972B2DF8}" dt="2023-07-17T16:41:17.871" v="15"/>
            <ac:spMkLst>
              <pc:docMk/>
              <pc:sldMasterMk cId="2824843381" sldId="2147483648"/>
              <pc:sldLayoutMk cId="32003056" sldId="2147483651"/>
              <ac:spMk id="5" creationId="{4F324613-C616-976E-1D39-98759754E0B4}"/>
            </ac:spMkLst>
          </pc:spChg>
          <pc:picChg chg="add del">
            <ac:chgData name="Thomas Schühly" userId="fb893019dcb27e2f" providerId="LiveId" clId="{EEC3A01E-9CD1-40B4-BD26-3B80972B2DF8}" dt="2023-07-17T16:40:15.670" v="4" actId="478"/>
            <ac:picMkLst>
              <pc:docMk/>
              <pc:sldMasterMk cId="2824843381" sldId="2147483648"/>
              <pc:sldLayoutMk cId="32003056" sldId="2147483651"/>
              <ac:picMk id="10" creationId="{1DE7E7C2-0DEC-4BBE-8368-7EB560E4951F}"/>
            </ac:picMkLst>
          </pc:picChg>
        </pc:sldLayoutChg>
        <pc:sldLayoutChg chg="addSp modSp del">
          <pc:chgData name="Thomas Schühly" userId="fb893019dcb27e2f" providerId="LiveId" clId="{EEC3A01E-9CD1-40B4-BD26-3B80972B2DF8}" dt="2023-07-17T16:45:59.321" v="68" actId="2696"/>
          <pc:sldLayoutMkLst>
            <pc:docMk/>
            <pc:sldMasterMk cId="2824843381" sldId="2147483648"/>
            <pc:sldLayoutMk cId="1301569656" sldId="2147483652"/>
          </pc:sldLayoutMkLst>
          <pc:spChg chg="add mod">
            <ac:chgData name="Thomas Schühly" userId="fb893019dcb27e2f" providerId="LiveId" clId="{EEC3A01E-9CD1-40B4-BD26-3B80972B2DF8}" dt="2023-07-17T16:41:19.663" v="16"/>
            <ac:spMkLst>
              <pc:docMk/>
              <pc:sldMasterMk cId="2824843381" sldId="2147483648"/>
              <pc:sldLayoutMk cId="1301569656" sldId="2147483652"/>
              <ac:spMk id="14" creationId="{ED588814-3E3E-8F9B-80E3-2D8C85AC4522}"/>
            </ac:spMkLst>
          </pc:spChg>
        </pc:sldLayoutChg>
        <pc:sldLayoutChg chg="addSp modSp del">
          <pc:chgData name="Thomas Schühly" userId="fb893019dcb27e2f" providerId="LiveId" clId="{EEC3A01E-9CD1-40B4-BD26-3B80972B2DF8}" dt="2023-07-17T16:46:06.760" v="73" actId="2696"/>
          <pc:sldLayoutMkLst>
            <pc:docMk/>
            <pc:sldMasterMk cId="2824843381" sldId="2147483648"/>
            <pc:sldLayoutMk cId="3967735140" sldId="2147483654"/>
          </pc:sldLayoutMkLst>
          <pc:spChg chg="add mod">
            <ac:chgData name="Thomas Schühly" userId="fb893019dcb27e2f" providerId="LiveId" clId="{EEC3A01E-9CD1-40B4-BD26-3B80972B2DF8}" dt="2023-07-17T16:41:30.334" v="22"/>
            <ac:spMkLst>
              <pc:docMk/>
              <pc:sldMasterMk cId="2824843381" sldId="2147483648"/>
              <pc:sldLayoutMk cId="3967735140" sldId="2147483654"/>
              <ac:spMk id="9" creationId="{A230EBD8-D840-4E7F-22A7-141C58C55BA4}"/>
            </ac:spMkLst>
          </pc:spChg>
        </pc:sldLayoutChg>
        <pc:sldLayoutChg chg="addSp modSp mod">
          <pc:chgData name="Thomas Schühly" userId="fb893019dcb27e2f" providerId="LiveId" clId="{EEC3A01E-9CD1-40B4-BD26-3B80972B2DF8}" dt="2023-07-17T16:41:35.317" v="26" actId="1036"/>
          <pc:sldLayoutMkLst>
            <pc:docMk/>
            <pc:sldMasterMk cId="2824843381" sldId="2147483648"/>
            <pc:sldLayoutMk cId="1223141336" sldId="2147483655"/>
          </pc:sldLayoutMkLst>
          <pc:spChg chg="add mod">
            <ac:chgData name="Thomas Schühly" userId="fb893019dcb27e2f" providerId="LiveId" clId="{EEC3A01E-9CD1-40B4-BD26-3B80972B2DF8}" dt="2023-07-17T16:41:35.317" v="26" actId="1036"/>
            <ac:spMkLst>
              <pc:docMk/>
              <pc:sldMasterMk cId="2824843381" sldId="2147483648"/>
              <pc:sldLayoutMk cId="1223141336" sldId="2147483655"/>
              <ac:spMk id="2" creationId="{D9190686-E9C8-FBCC-4825-FBA5C92BC64C}"/>
            </ac:spMkLst>
          </pc:spChg>
        </pc:sldLayoutChg>
        <pc:sldLayoutChg chg="addSp delSp modSp mod">
          <pc:chgData name="Thomas Schühly" userId="fb893019dcb27e2f" providerId="LiveId" clId="{EEC3A01E-9CD1-40B4-BD26-3B80972B2DF8}" dt="2023-07-17T17:02:36.276" v="378"/>
          <pc:sldLayoutMkLst>
            <pc:docMk/>
            <pc:sldMasterMk cId="2824843381" sldId="2147483648"/>
            <pc:sldLayoutMk cId="2564608381" sldId="2147483656"/>
          </pc:sldLayoutMkLst>
          <pc:spChg chg="add mod">
            <ac:chgData name="Thomas Schühly" userId="fb893019dcb27e2f" providerId="LiveId" clId="{EEC3A01E-9CD1-40B4-BD26-3B80972B2DF8}" dt="2023-07-17T16:41:32.701" v="24" actId="1036"/>
            <ac:spMkLst>
              <pc:docMk/>
              <pc:sldMasterMk cId="2824843381" sldId="2147483648"/>
              <pc:sldLayoutMk cId="2564608381" sldId="2147483656"/>
              <ac:spMk id="2" creationId="{E8ED011C-0464-6F7E-E55A-04D857A1AC9C}"/>
            </ac:spMkLst>
          </pc:spChg>
          <pc:spChg chg="del">
            <ac:chgData name="Thomas Schühly" userId="fb893019dcb27e2f" providerId="LiveId" clId="{EEC3A01E-9CD1-40B4-BD26-3B80972B2DF8}" dt="2023-07-17T16:53:03.428" v="250" actId="478"/>
            <ac:spMkLst>
              <pc:docMk/>
              <pc:sldMasterMk cId="2824843381" sldId="2147483648"/>
              <pc:sldLayoutMk cId="2564608381" sldId="2147483656"/>
              <ac:spMk id="3" creationId="{73417959-FC68-4FA8-87C2-953FE189CBC1}"/>
            </ac:spMkLst>
          </pc:spChg>
          <pc:spChg chg="del">
            <ac:chgData name="Thomas Schühly" userId="fb893019dcb27e2f" providerId="LiveId" clId="{EEC3A01E-9CD1-40B4-BD26-3B80972B2DF8}" dt="2023-07-17T16:53:03.428" v="250" actId="478"/>
            <ac:spMkLst>
              <pc:docMk/>
              <pc:sldMasterMk cId="2824843381" sldId="2147483648"/>
              <pc:sldLayoutMk cId="2564608381" sldId="2147483656"/>
              <ac:spMk id="4" creationId="{6703F332-CC7E-C3CD-6603-951675C364FF}"/>
            </ac:spMkLst>
          </pc:spChg>
          <pc:spChg chg="del mod">
            <ac:chgData name="Thomas Schühly" userId="fb893019dcb27e2f" providerId="LiveId" clId="{EEC3A01E-9CD1-40B4-BD26-3B80972B2DF8}" dt="2023-07-17T16:53:03.428" v="250" actId="478"/>
            <ac:spMkLst>
              <pc:docMk/>
              <pc:sldMasterMk cId="2824843381" sldId="2147483648"/>
              <pc:sldLayoutMk cId="2564608381" sldId="2147483656"/>
              <ac:spMk id="5" creationId="{57C0E9BD-CB8D-4230-A887-54BB6023CC73}"/>
            </ac:spMkLst>
          </pc:spChg>
          <pc:spChg chg="del">
            <ac:chgData name="Thomas Schühly" userId="fb893019dcb27e2f" providerId="LiveId" clId="{EEC3A01E-9CD1-40B4-BD26-3B80972B2DF8}" dt="2023-07-17T16:53:03.428" v="250" actId="478"/>
            <ac:spMkLst>
              <pc:docMk/>
              <pc:sldMasterMk cId="2824843381" sldId="2147483648"/>
              <pc:sldLayoutMk cId="2564608381" sldId="2147483656"/>
              <ac:spMk id="6" creationId="{1E7E8E09-2E34-A48A-B7A0-90E846280928}"/>
            </ac:spMkLst>
          </pc:spChg>
          <pc:spChg chg="del">
            <ac:chgData name="Thomas Schühly" userId="fb893019dcb27e2f" providerId="LiveId" clId="{EEC3A01E-9CD1-40B4-BD26-3B80972B2DF8}" dt="2023-07-17T16:53:03.428" v="250" actId="478"/>
            <ac:spMkLst>
              <pc:docMk/>
              <pc:sldMasterMk cId="2824843381" sldId="2147483648"/>
              <pc:sldLayoutMk cId="2564608381" sldId="2147483656"/>
              <ac:spMk id="11" creationId="{E99531CB-978C-A87B-86A9-71DB662BAAF2}"/>
            </ac:spMkLst>
          </pc:spChg>
          <pc:spChg chg="add del mod">
            <ac:chgData name="Thomas Schühly" userId="fb893019dcb27e2f" providerId="LiveId" clId="{EEC3A01E-9CD1-40B4-BD26-3B80972B2DF8}" dt="2023-07-17T17:02:34.351" v="375"/>
            <ac:spMkLst>
              <pc:docMk/>
              <pc:sldMasterMk cId="2824843381" sldId="2147483648"/>
              <pc:sldLayoutMk cId="2564608381" sldId="2147483656"/>
              <ac:spMk id="13" creationId="{01DF62A6-BD95-6D4D-8375-7AA6A189FF60}"/>
            </ac:spMkLst>
          </pc:spChg>
          <pc:spChg chg="add del mod">
            <ac:chgData name="Thomas Schühly" userId="fb893019dcb27e2f" providerId="LiveId" clId="{EEC3A01E-9CD1-40B4-BD26-3B80972B2DF8}" dt="2023-07-17T17:02:34.351" v="375"/>
            <ac:spMkLst>
              <pc:docMk/>
              <pc:sldMasterMk cId="2824843381" sldId="2147483648"/>
              <pc:sldLayoutMk cId="2564608381" sldId="2147483656"/>
              <ac:spMk id="14" creationId="{6B65EA80-DC33-27DD-E645-44F0D9E71848}"/>
            </ac:spMkLst>
          </pc:spChg>
          <pc:spChg chg="add del mod">
            <ac:chgData name="Thomas Schühly" userId="fb893019dcb27e2f" providerId="LiveId" clId="{EEC3A01E-9CD1-40B4-BD26-3B80972B2DF8}" dt="2023-07-17T17:02:34.351" v="375"/>
            <ac:spMkLst>
              <pc:docMk/>
              <pc:sldMasterMk cId="2824843381" sldId="2147483648"/>
              <pc:sldLayoutMk cId="2564608381" sldId="2147483656"/>
              <ac:spMk id="15" creationId="{027D350E-151C-1084-DE0B-5CDBB403BF90}"/>
            </ac:spMkLst>
          </pc:spChg>
          <pc:spChg chg="add mod">
            <ac:chgData name="Thomas Schühly" userId="fb893019dcb27e2f" providerId="LiveId" clId="{EEC3A01E-9CD1-40B4-BD26-3B80972B2DF8}" dt="2023-07-17T17:02:34.777" v="376"/>
            <ac:spMkLst>
              <pc:docMk/>
              <pc:sldMasterMk cId="2824843381" sldId="2147483648"/>
              <pc:sldLayoutMk cId="2564608381" sldId="2147483656"/>
              <ac:spMk id="16" creationId="{6D721C02-4FCA-F162-43F4-45D3090A0E13}"/>
            </ac:spMkLst>
          </pc:spChg>
          <pc:spChg chg="add mod">
            <ac:chgData name="Thomas Schühly" userId="fb893019dcb27e2f" providerId="LiveId" clId="{EEC3A01E-9CD1-40B4-BD26-3B80972B2DF8}" dt="2023-07-17T17:02:34.777" v="376"/>
            <ac:spMkLst>
              <pc:docMk/>
              <pc:sldMasterMk cId="2824843381" sldId="2147483648"/>
              <pc:sldLayoutMk cId="2564608381" sldId="2147483656"/>
              <ac:spMk id="17" creationId="{03FE65FB-6C5D-F974-4F70-117A485DDCAA}"/>
            </ac:spMkLst>
          </pc:spChg>
          <pc:spChg chg="add mod">
            <ac:chgData name="Thomas Schühly" userId="fb893019dcb27e2f" providerId="LiveId" clId="{EEC3A01E-9CD1-40B4-BD26-3B80972B2DF8}" dt="2023-07-17T17:02:34.777" v="376"/>
            <ac:spMkLst>
              <pc:docMk/>
              <pc:sldMasterMk cId="2824843381" sldId="2147483648"/>
              <pc:sldLayoutMk cId="2564608381" sldId="2147483656"/>
              <ac:spMk id="18" creationId="{E810C5D7-5568-5594-808D-9D07534A40A9}"/>
            </ac:spMkLst>
          </pc:spChg>
          <pc:spChg chg="add del mod">
            <ac:chgData name="Thomas Schühly" userId="fb893019dcb27e2f" providerId="LiveId" clId="{EEC3A01E-9CD1-40B4-BD26-3B80972B2DF8}" dt="2023-07-17T17:02:36.276" v="378"/>
            <ac:spMkLst>
              <pc:docMk/>
              <pc:sldMasterMk cId="2824843381" sldId="2147483648"/>
              <pc:sldLayoutMk cId="2564608381" sldId="2147483656"/>
              <ac:spMk id="19" creationId="{AAAC2D03-7760-A385-1410-E4C38A83FDCF}"/>
            </ac:spMkLst>
          </pc:spChg>
          <pc:picChg chg="del">
            <ac:chgData name="Thomas Schühly" userId="fb893019dcb27e2f" providerId="LiveId" clId="{EEC3A01E-9CD1-40B4-BD26-3B80972B2DF8}" dt="2023-07-17T16:53:03.428" v="250" actId="478"/>
            <ac:picMkLst>
              <pc:docMk/>
              <pc:sldMasterMk cId="2824843381" sldId="2147483648"/>
              <pc:sldLayoutMk cId="2564608381" sldId="2147483656"/>
              <ac:picMk id="8" creationId="{5C7B02A2-57C5-CD20-2720-D76550E341CA}"/>
            </ac:picMkLst>
          </pc:picChg>
        </pc:sldLayoutChg>
        <pc:sldLayoutChg chg="addSp modSp del">
          <pc:chgData name="Thomas Schühly" userId="fb893019dcb27e2f" providerId="LiveId" clId="{EEC3A01E-9CD1-40B4-BD26-3B80972B2DF8}" dt="2023-07-17T16:46:00.850" v="69" actId="2696"/>
          <pc:sldLayoutMkLst>
            <pc:docMk/>
            <pc:sldMasterMk cId="2824843381" sldId="2147483648"/>
            <pc:sldLayoutMk cId="2702767291" sldId="2147483658"/>
          </pc:sldLayoutMkLst>
          <pc:spChg chg="add mod">
            <ac:chgData name="Thomas Schühly" userId="fb893019dcb27e2f" providerId="LiveId" clId="{EEC3A01E-9CD1-40B4-BD26-3B80972B2DF8}" dt="2023-07-17T16:41:21.297" v="17"/>
            <ac:spMkLst>
              <pc:docMk/>
              <pc:sldMasterMk cId="2824843381" sldId="2147483648"/>
              <pc:sldLayoutMk cId="2702767291" sldId="2147483658"/>
              <ac:spMk id="12" creationId="{1FD926A8-3B02-D6F4-8084-E4546F07C2BA}"/>
            </ac:spMkLst>
          </pc:spChg>
        </pc:sldLayoutChg>
        <pc:sldLayoutChg chg="addSp modSp del">
          <pc:chgData name="Thomas Schühly" userId="fb893019dcb27e2f" providerId="LiveId" clId="{EEC3A01E-9CD1-40B4-BD26-3B80972B2DF8}" dt="2023-07-17T16:46:01.748" v="70" actId="2696"/>
          <pc:sldLayoutMkLst>
            <pc:docMk/>
            <pc:sldMasterMk cId="2824843381" sldId="2147483648"/>
            <pc:sldLayoutMk cId="657188986" sldId="2147483659"/>
          </pc:sldLayoutMkLst>
          <pc:spChg chg="add mod">
            <ac:chgData name="Thomas Schühly" userId="fb893019dcb27e2f" providerId="LiveId" clId="{EEC3A01E-9CD1-40B4-BD26-3B80972B2DF8}" dt="2023-07-17T16:41:22.479" v="18"/>
            <ac:spMkLst>
              <pc:docMk/>
              <pc:sldMasterMk cId="2824843381" sldId="2147483648"/>
              <pc:sldLayoutMk cId="657188986" sldId="2147483659"/>
              <ac:spMk id="7" creationId="{138A0F3B-915E-E6D8-3F39-AEBF06547847}"/>
            </ac:spMkLst>
          </pc:spChg>
        </pc:sldLayoutChg>
        <pc:sldLayoutChg chg="addSp delSp modSp">
          <pc:chgData name="Thomas Schühly" userId="fb893019dcb27e2f" providerId="LiveId" clId="{EEC3A01E-9CD1-40B4-BD26-3B80972B2DF8}" dt="2023-07-17T17:02:31.319" v="374"/>
          <pc:sldLayoutMkLst>
            <pc:docMk/>
            <pc:sldMasterMk cId="2824843381" sldId="2147483648"/>
            <pc:sldLayoutMk cId="1213780742" sldId="2147483660"/>
          </pc:sldLayoutMkLst>
          <pc:spChg chg="del">
            <ac:chgData name="Thomas Schühly" userId="fb893019dcb27e2f" providerId="LiveId" clId="{EEC3A01E-9CD1-40B4-BD26-3B80972B2DF8}" dt="2023-07-17T16:49:34.186" v="106" actId="21"/>
            <ac:spMkLst>
              <pc:docMk/>
              <pc:sldMasterMk cId="2824843381" sldId="2147483648"/>
              <pc:sldLayoutMk cId="1213780742" sldId="2147483660"/>
              <ac:spMk id="4" creationId="{A8D25EEE-E581-484C-811B-7D09F9A7CF18}"/>
            </ac:spMkLst>
          </pc:spChg>
          <pc:spChg chg="add mod">
            <ac:chgData name="Thomas Schühly" userId="fb893019dcb27e2f" providerId="LiveId" clId="{EEC3A01E-9CD1-40B4-BD26-3B80972B2DF8}" dt="2023-07-17T16:41:23.671" v="19"/>
            <ac:spMkLst>
              <pc:docMk/>
              <pc:sldMasterMk cId="2824843381" sldId="2147483648"/>
              <pc:sldLayoutMk cId="1213780742" sldId="2147483660"/>
              <ac:spMk id="5" creationId="{764D92D4-5869-6F5F-00A9-1149B129A1D9}"/>
            </ac:spMkLst>
          </pc:spChg>
          <pc:spChg chg="del">
            <ac:chgData name="Thomas Schühly" userId="fb893019dcb27e2f" providerId="LiveId" clId="{EEC3A01E-9CD1-40B4-BD26-3B80972B2DF8}" dt="2023-07-17T16:49:34.186" v="106" actId="21"/>
            <ac:spMkLst>
              <pc:docMk/>
              <pc:sldMasterMk cId="2824843381" sldId="2147483648"/>
              <pc:sldLayoutMk cId="1213780742" sldId="2147483660"/>
              <ac:spMk id="6" creationId="{96728A00-6045-4689-94B8-FCBB6C0A236E}"/>
            </ac:spMkLst>
          </pc:spChg>
          <pc:spChg chg="del">
            <ac:chgData name="Thomas Schühly" userId="fb893019dcb27e2f" providerId="LiveId" clId="{EEC3A01E-9CD1-40B4-BD26-3B80972B2DF8}" dt="2023-07-17T16:49:34.186" v="106" actId="21"/>
            <ac:spMkLst>
              <pc:docMk/>
              <pc:sldMasterMk cId="2824843381" sldId="2147483648"/>
              <pc:sldLayoutMk cId="1213780742" sldId="2147483660"/>
              <ac:spMk id="7" creationId="{03767CB7-5D96-019A-E30D-BFBEF589FA9E}"/>
            </ac:spMkLst>
          </pc:spChg>
          <pc:spChg chg="del">
            <ac:chgData name="Thomas Schühly" userId="fb893019dcb27e2f" providerId="LiveId" clId="{EEC3A01E-9CD1-40B4-BD26-3B80972B2DF8}" dt="2023-07-17T16:49:34.186" v="106" actId="21"/>
            <ac:spMkLst>
              <pc:docMk/>
              <pc:sldMasterMk cId="2824843381" sldId="2147483648"/>
              <pc:sldLayoutMk cId="1213780742" sldId="2147483660"/>
              <ac:spMk id="8" creationId="{939106EC-8554-D09F-6E1B-1D47C35B7571}"/>
            </ac:spMkLst>
          </pc:spChg>
          <pc:spChg chg="del">
            <ac:chgData name="Thomas Schühly" userId="fb893019dcb27e2f" providerId="LiveId" clId="{EEC3A01E-9CD1-40B4-BD26-3B80972B2DF8}" dt="2023-07-17T16:49:34.186" v="106" actId="21"/>
            <ac:spMkLst>
              <pc:docMk/>
              <pc:sldMasterMk cId="2824843381" sldId="2147483648"/>
              <pc:sldLayoutMk cId="1213780742" sldId="2147483660"/>
              <ac:spMk id="11" creationId="{14370D88-DBD6-BD30-53D7-D3F0B5DDB25A}"/>
            </ac:spMkLst>
          </pc:spChg>
          <pc:spChg chg="add del mod">
            <ac:chgData name="Thomas Schühly" userId="fb893019dcb27e2f" providerId="LiveId" clId="{EEC3A01E-9CD1-40B4-BD26-3B80972B2DF8}" dt="2023-07-17T17:02:30.795" v="373"/>
            <ac:spMkLst>
              <pc:docMk/>
              <pc:sldMasterMk cId="2824843381" sldId="2147483648"/>
              <pc:sldLayoutMk cId="1213780742" sldId="2147483660"/>
              <ac:spMk id="12" creationId="{BBCDE668-C540-C0B7-86DC-62229022FC89}"/>
            </ac:spMkLst>
          </pc:spChg>
          <pc:spChg chg="add del mod">
            <ac:chgData name="Thomas Schühly" userId="fb893019dcb27e2f" providerId="LiveId" clId="{EEC3A01E-9CD1-40B4-BD26-3B80972B2DF8}" dt="2023-07-17T17:02:30.795" v="373"/>
            <ac:spMkLst>
              <pc:docMk/>
              <pc:sldMasterMk cId="2824843381" sldId="2147483648"/>
              <pc:sldLayoutMk cId="1213780742" sldId="2147483660"/>
              <ac:spMk id="14" creationId="{DC91B1A9-FEF1-EA10-3518-F07091BA0A0D}"/>
            </ac:spMkLst>
          </pc:spChg>
          <pc:spChg chg="add del mod">
            <ac:chgData name="Thomas Schühly" userId="fb893019dcb27e2f" providerId="LiveId" clId="{EEC3A01E-9CD1-40B4-BD26-3B80972B2DF8}" dt="2023-07-17T17:02:30.795" v="373"/>
            <ac:spMkLst>
              <pc:docMk/>
              <pc:sldMasterMk cId="2824843381" sldId="2147483648"/>
              <pc:sldLayoutMk cId="1213780742" sldId="2147483660"/>
              <ac:spMk id="15" creationId="{9418EE6E-BFA6-5100-5BFF-BF343EAEEEAD}"/>
            </ac:spMkLst>
          </pc:spChg>
          <pc:spChg chg="add mod">
            <ac:chgData name="Thomas Schühly" userId="fb893019dcb27e2f" providerId="LiveId" clId="{EEC3A01E-9CD1-40B4-BD26-3B80972B2DF8}" dt="2023-07-17T17:02:31.319" v="374"/>
            <ac:spMkLst>
              <pc:docMk/>
              <pc:sldMasterMk cId="2824843381" sldId="2147483648"/>
              <pc:sldLayoutMk cId="1213780742" sldId="2147483660"/>
              <ac:spMk id="17" creationId="{1D829E23-DD54-8A09-5B49-80DA6D500252}"/>
            </ac:spMkLst>
          </pc:spChg>
          <pc:spChg chg="add mod">
            <ac:chgData name="Thomas Schühly" userId="fb893019dcb27e2f" providerId="LiveId" clId="{EEC3A01E-9CD1-40B4-BD26-3B80972B2DF8}" dt="2023-07-17T17:02:31.319" v="374"/>
            <ac:spMkLst>
              <pc:docMk/>
              <pc:sldMasterMk cId="2824843381" sldId="2147483648"/>
              <pc:sldLayoutMk cId="1213780742" sldId="2147483660"/>
              <ac:spMk id="22" creationId="{1C9D6161-746A-AA36-1D83-C710036C6E0E}"/>
            </ac:spMkLst>
          </pc:spChg>
          <pc:spChg chg="add mod">
            <ac:chgData name="Thomas Schühly" userId="fb893019dcb27e2f" providerId="LiveId" clId="{EEC3A01E-9CD1-40B4-BD26-3B80972B2DF8}" dt="2023-07-17T17:02:31.319" v="374"/>
            <ac:spMkLst>
              <pc:docMk/>
              <pc:sldMasterMk cId="2824843381" sldId="2147483648"/>
              <pc:sldLayoutMk cId="1213780742" sldId="2147483660"/>
              <ac:spMk id="23" creationId="{981408D5-4A30-1D71-EA80-2F95B34EAB66}"/>
            </ac:spMkLst>
          </pc:spChg>
          <pc:picChg chg="del">
            <ac:chgData name="Thomas Schühly" userId="fb893019dcb27e2f" providerId="LiveId" clId="{EEC3A01E-9CD1-40B4-BD26-3B80972B2DF8}" dt="2023-07-17T16:49:34.186" v="106" actId="21"/>
            <ac:picMkLst>
              <pc:docMk/>
              <pc:sldMasterMk cId="2824843381" sldId="2147483648"/>
              <pc:sldLayoutMk cId="1213780742" sldId="2147483660"/>
              <ac:picMk id="9" creationId="{B4876EBA-0E3C-4212-F3F9-EADED78AA6CE}"/>
            </ac:picMkLst>
          </pc:picChg>
        </pc:sldLayoutChg>
        <pc:sldLayoutChg chg="addSp modSp del">
          <pc:chgData name="Thomas Schühly" userId="fb893019dcb27e2f" providerId="LiveId" clId="{EEC3A01E-9CD1-40B4-BD26-3B80972B2DF8}" dt="2023-07-17T16:46:06.028" v="72" actId="2696"/>
          <pc:sldLayoutMkLst>
            <pc:docMk/>
            <pc:sldMasterMk cId="2824843381" sldId="2147483648"/>
            <pc:sldLayoutMk cId="67290321" sldId="2147483661"/>
          </pc:sldLayoutMkLst>
          <pc:spChg chg="add mod">
            <ac:chgData name="Thomas Schühly" userId="fb893019dcb27e2f" providerId="LiveId" clId="{EEC3A01E-9CD1-40B4-BD26-3B80972B2DF8}" dt="2023-07-17T16:41:29.283" v="21"/>
            <ac:spMkLst>
              <pc:docMk/>
              <pc:sldMasterMk cId="2824843381" sldId="2147483648"/>
              <pc:sldLayoutMk cId="67290321" sldId="2147483661"/>
              <ac:spMk id="5" creationId="{D8239A3D-66B1-24F3-A901-BC13C3D05F94}"/>
            </ac:spMkLst>
          </pc:spChg>
        </pc:sldLayoutChg>
        <pc:sldLayoutChg chg="addSp modSp del">
          <pc:chgData name="Thomas Schühly" userId="fb893019dcb27e2f" providerId="LiveId" clId="{EEC3A01E-9CD1-40B4-BD26-3B80972B2DF8}" dt="2023-07-17T16:46:05.427" v="71" actId="2696"/>
          <pc:sldLayoutMkLst>
            <pc:docMk/>
            <pc:sldMasterMk cId="2824843381" sldId="2147483648"/>
            <pc:sldLayoutMk cId="1891127389" sldId="2147483662"/>
          </pc:sldLayoutMkLst>
          <pc:spChg chg="add mod">
            <ac:chgData name="Thomas Schühly" userId="fb893019dcb27e2f" providerId="LiveId" clId="{EEC3A01E-9CD1-40B4-BD26-3B80972B2DF8}" dt="2023-07-17T16:41:25.927" v="20"/>
            <ac:spMkLst>
              <pc:docMk/>
              <pc:sldMasterMk cId="2824843381" sldId="2147483648"/>
              <pc:sldLayoutMk cId="1891127389" sldId="2147483662"/>
              <ac:spMk id="5" creationId="{D70B9B96-1B00-C53C-D4D9-9A9D80A9607B}"/>
            </ac:spMkLst>
          </pc:spChg>
        </pc:sldLayoutChg>
        <pc:sldLayoutChg chg="addSp delSp modSp">
          <pc:chgData name="Thomas Schühly" userId="fb893019dcb27e2f" providerId="LiveId" clId="{EEC3A01E-9CD1-40B4-BD26-3B80972B2DF8}" dt="2023-07-17T17:02:50.251" v="382"/>
          <pc:sldLayoutMkLst>
            <pc:docMk/>
            <pc:sldMasterMk cId="2824843381" sldId="2147483648"/>
            <pc:sldLayoutMk cId="3733596775" sldId="2147483663"/>
          </pc:sldLayoutMkLst>
          <pc:spChg chg="add mod">
            <ac:chgData name="Thomas Schühly" userId="fb893019dcb27e2f" providerId="LiveId" clId="{EEC3A01E-9CD1-40B4-BD26-3B80972B2DF8}" dt="2023-07-17T16:41:40.614" v="29"/>
            <ac:spMkLst>
              <pc:docMk/>
              <pc:sldMasterMk cId="2824843381" sldId="2147483648"/>
              <pc:sldLayoutMk cId="3733596775" sldId="2147483663"/>
              <ac:spMk id="2" creationId="{0AEE63CA-E328-7CF5-422D-E3514215250C}"/>
            </ac:spMkLst>
          </pc:spChg>
          <pc:spChg chg="add del mod">
            <ac:chgData name="Thomas Schühly" userId="fb893019dcb27e2f" providerId="LiveId" clId="{EEC3A01E-9CD1-40B4-BD26-3B80972B2DF8}" dt="2023-07-17T17:02:49.726" v="381"/>
            <ac:spMkLst>
              <pc:docMk/>
              <pc:sldMasterMk cId="2824843381" sldId="2147483648"/>
              <pc:sldLayoutMk cId="3733596775" sldId="2147483663"/>
              <ac:spMk id="3" creationId="{300E590B-6837-67DA-FD12-06549B815444}"/>
            </ac:spMkLst>
          </pc:spChg>
          <pc:spChg chg="add del mod">
            <ac:chgData name="Thomas Schühly" userId="fb893019dcb27e2f" providerId="LiveId" clId="{EEC3A01E-9CD1-40B4-BD26-3B80972B2DF8}" dt="2023-07-17T17:02:49.726" v="381"/>
            <ac:spMkLst>
              <pc:docMk/>
              <pc:sldMasterMk cId="2824843381" sldId="2147483648"/>
              <pc:sldLayoutMk cId="3733596775" sldId="2147483663"/>
              <ac:spMk id="4" creationId="{46C2F693-479E-83D8-597E-4401FD76F4AC}"/>
            </ac:spMkLst>
          </pc:spChg>
          <pc:spChg chg="add del mod">
            <ac:chgData name="Thomas Schühly" userId="fb893019dcb27e2f" providerId="LiveId" clId="{EEC3A01E-9CD1-40B4-BD26-3B80972B2DF8}" dt="2023-07-17T17:02:49.726" v="381"/>
            <ac:spMkLst>
              <pc:docMk/>
              <pc:sldMasterMk cId="2824843381" sldId="2147483648"/>
              <pc:sldLayoutMk cId="3733596775" sldId="2147483663"/>
              <ac:spMk id="5" creationId="{E04A17F1-841D-4995-25C1-C0CA0EA4528F}"/>
            </ac:spMkLst>
          </pc:spChg>
          <pc:spChg chg="add mod">
            <ac:chgData name="Thomas Schühly" userId="fb893019dcb27e2f" providerId="LiveId" clId="{EEC3A01E-9CD1-40B4-BD26-3B80972B2DF8}" dt="2023-07-17T17:02:50.251" v="382"/>
            <ac:spMkLst>
              <pc:docMk/>
              <pc:sldMasterMk cId="2824843381" sldId="2147483648"/>
              <pc:sldLayoutMk cId="3733596775" sldId="2147483663"/>
              <ac:spMk id="6" creationId="{B537287E-E607-A9C9-9524-C3ACCE4A398F}"/>
            </ac:spMkLst>
          </pc:spChg>
          <pc:spChg chg="add mod">
            <ac:chgData name="Thomas Schühly" userId="fb893019dcb27e2f" providerId="LiveId" clId="{EEC3A01E-9CD1-40B4-BD26-3B80972B2DF8}" dt="2023-07-17T17:02:50.251" v="382"/>
            <ac:spMkLst>
              <pc:docMk/>
              <pc:sldMasterMk cId="2824843381" sldId="2147483648"/>
              <pc:sldLayoutMk cId="3733596775" sldId="2147483663"/>
              <ac:spMk id="8" creationId="{76EE1F35-0A8C-A494-D0F8-F3ED9EE89CC8}"/>
            </ac:spMkLst>
          </pc:spChg>
          <pc:spChg chg="add mod">
            <ac:chgData name="Thomas Schühly" userId="fb893019dcb27e2f" providerId="LiveId" clId="{EEC3A01E-9CD1-40B4-BD26-3B80972B2DF8}" dt="2023-07-17T17:02:50.251" v="382"/>
            <ac:spMkLst>
              <pc:docMk/>
              <pc:sldMasterMk cId="2824843381" sldId="2147483648"/>
              <pc:sldLayoutMk cId="3733596775" sldId="2147483663"/>
              <ac:spMk id="11" creationId="{ACAC288B-2471-934E-766F-7EBA06F9752B}"/>
            </ac:spMkLst>
          </pc:spChg>
        </pc:sldLayoutChg>
        <pc:sldLayoutChg chg="addSp delSp modSp mod">
          <pc:chgData name="Thomas Schühly" userId="fb893019dcb27e2f" providerId="LiveId" clId="{EEC3A01E-9CD1-40B4-BD26-3B80972B2DF8}" dt="2023-07-17T17:02:45.377" v="380"/>
          <pc:sldLayoutMkLst>
            <pc:docMk/>
            <pc:sldMasterMk cId="2824843381" sldId="2147483648"/>
            <pc:sldLayoutMk cId="3837290677" sldId="2147483664"/>
          </pc:sldLayoutMkLst>
          <pc:spChg chg="add mod">
            <ac:chgData name="Thomas Schühly" userId="fb893019dcb27e2f" providerId="LiveId" clId="{EEC3A01E-9CD1-40B4-BD26-3B80972B2DF8}" dt="2023-07-17T16:41:37.368" v="28" actId="1036"/>
            <ac:spMkLst>
              <pc:docMk/>
              <pc:sldMasterMk cId="2824843381" sldId="2147483648"/>
              <pc:sldLayoutMk cId="3837290677" sldId="2147483664"/>
              <ac:spMk id="2" creationId="{65726515-1D48-F636-6F95-FD8E9062D1D2}"/>
            </ac:spMkLst>
          </pc:spChg>
          <pc:spChg chg="add del mod">
            <ac:chgData name="Thomas Schühly" userId="fb893019dcb27e2f" providerId="LiveId" clId="{EEC3A01E-9CD1-40B4-BD26-3B80972B2DF8}" dt="2023-07-17T17:02:44.900" v="379"/>
            <ac:spMkLst>
              <pc:docMk/>
              <pc:sldMasterMk cId="2824843381" sldId="2147483648"/>
              <pc:sldLayoutMk cId="3837290677" sldId="2147483664"/>
              <ac:spMk id="3" creationId="{5C6031D5-CD2C-99BA-EDD9-1034CE16F465}"/>
            </ac:spMkLst>
          </pc:spChg>
          <pc:spChg chg="add del mod">
            <ac:chgData name="Thomas Schühly" userId="fb893019dcb27e2f" providerId="LiveId" clId="{EEC3A01E-9CD1-40B4-BD26-3B80972B2DF8}" dt="2023-07-17T17:02:44.900" v="379"/>
            <ac:spMkLst>
              <pc:docMk/>
              <pc:sldMasterMk cId="2824843381" sldId="2147483648"/>
              <pc:sldLayoutMk cId="3837290677" sldId="2147483664"/>
              <ac:spMk id="4" creationId="{D80FCD8D-9E2E-4B6A-51B6-E32FBBEC10A2}"/>
            </ac:spMkLst>
          </pc:spChg>
          <pc:spChg chg="add del mod">
            <ac:chgData name="Thomas Schühly" userId="fb893019dcb27e2f" providerId="LiveId" clId="{EEC3A01E-9CD1-40B4-BD26-3B80972B2DF8}" dt="2023-07-17T17:02:44.900" v="379"/>
            <ac:spMkLst>
              <pc:docMk/>
              <pc:sldMasterMk cId="2824843381" sldId="2147483648"/>
              <pc:sldLayoutMk cId="3837290677" sldId="2147483664"/>
              <ac:spMk id="5" creationId="{B99BC2AF-DC56-9BE9-BA69-C3371D81B6B9}"/>
            </ac:spMkLst>
          </pc:spChg>
          <pc:spChg chg="add del mod">
            <ac:chgData name="Thomas Schühly" userId="fb893019dcb27e2f" providerId="LiveId" clId="{EEC3A01E-9CD1-40B4-BD26-3B80972B2DF8}" dt="2023-07-17T16:53:44.896" v="266"/>
            <ac:spMkLst>
              <pc:docMk/>
              <pc:sldMasterMk cId="2824843381" sldId="2147483648"/>
              <pc:sldLayoutMk cId="3837290677" sldId="2147483664"/>
              <ac:spMk id="7" creationId="{859E48D1-76DF-6E55-CDEE-E12E8DC21F43}"/>
            </ac:spMkLst>
          </pc:spChg>
          <pc:spChg chg="add mod">
            <ac:chgData name="Thomas Schühly" userId="fb893019dcb27e2f" providerId="LiveId" clId="{EEC3A01E-9CD1-40B4-BD26-3B80972B2DF8}" dt="2023-07-17T17:02:45.377" v="380"/>
            <ac:spMkLst>
              <pc:docMk/>
              <pc:sldMasterMk cId="2824843381" sldId="2147483648"/>
              <pc:sldLayoutMk cId="3837290677" sldId="2147483664"/>
              <ac:spMk id="8" creationId="{4BF46A67-BE04-078C-53E7-0EA28204EEA2}"/>
            </ac:spMkLst>
          </pc:spChg>
          <pc:spChg chg="add mod">
            <ac:chgData name="Thomas Schühly" userId="fb893019dcb27e2f" providerId="LiveId" clId="{EEC3A01E-9CD1-40B4-BD26-3B80972B2DF8}" dt="2023-07-17T17:02:45.377" v="380"/>
            <ac:spMkLst>
              <pc:docMk/>
              <pc:sldMasterMk cId="2824843381" sldId="2147483648"/>
              <pc:sldLayoutMk cId="3837290677" sldId="2147483664"/>
              <ac:spMk id="9" creationId="{48A61F69-2E2F-667B-7DE2-D63EE37F2213}"/>
            </ac:spMkLst>
          </pc:spChg>
          <pc:spChg chg="add mod">
            <ac:chgData name="Thomas Schühly" userId="fb893019dcb27e2f" providerId="LiveId" clId="{EEC3A01E-9CD1-40B4-BD26-3B80972B2DF8}" dt="2023-07-17T17:02:45.377" v="380"/>
            <ac:spMkLst>
              <pc:docMk/>
              <pc:sldMasterMk cId="2824843381" sldId="2147483648"/>
              <pc:sldLayoutMk cId="3837290677" sldId="2147483664"/>
              <ac:spMk id="10" creationId="{6C78993C-0A70-B867-2F6F-5FFD0D806F6D}"/>
            </ac:spMkLst>
          </pc:spChg>
        </pc:sldLayoutChg>
      </pc:sldMasterChg>
      <pc:sldMasterChg chg="add del mod addSldLayout delSldLayout modSldLayout">
        <pc:chgData name="Thomas Schühly" userId="fb893019dcb27e2f" providerId="LiveId" clId="{EEC3A01E-9CD1-40B4-BD26-3B80972B2DF8}" dt="2023-07-17T16:44:52.433" v="63" actId="2696"/>
        <pc:sldMasterMkLst>
          <pc:docMk/>
          <pc:sldMasterMk cId="2209744743" sldId="2147483665"/>
        </pc:sldMasterMkLst>
        <pc:sldLayoutChg chg="add del mod replId">
          <pc:chgData name="Thomas Schühly" userId="fb893019dcb27e2f" providerId="LiveId" clId="{EEC3A01E-9CD1-40B4-BD26-3B80972B2DF8}" dt="2023-07-17T16:44:52.392" v="49" actId="2696"/>
          <pc:sldLayoutMkLst>
            <pc:docMk/>
            <pc:sldMasterMk cId="2209744743" sldId="2147483665"/>
            <pc:sldLayoutMk cId="161047374" sldId="2147483666"/>
          </pc:sldLayoutMkLst>
        </pc:sldLayoutChg>
        <pc:sldLayoutChg chg="add del mod replId">
          <pc:chgData name="Thomas Schühly" userId="fb893019dcb27e2f" providerId="LiveId" clId="{EEC3A01E-9CD1-40B4-BD26-3B80972B2DF8}" dt="2023-07-17T16:44:52.395" v="50" actId="2696"/>
          <pc:sldLayoutMkLst>
            <pc:docMk/>
            <pc:sldMasterMk cId="2209744743" sldId="2147483665"/>
            <pc:sldLayoutMk cId="1661670829" sldId="2147483667"/>
          </pc:sldLayoutMkLst>
        </pc:sldLayoutChg>
        <pc:sldLayoutChg chg="add del mod replId">
          <pc:chgData name="Thomas Schühly" userId="fb893019dcb27e2f" providerId="LiveId" clId="{EEC3A01E-9CD1-40B4-BD26-3B80972B2DF8}" dt="2023-07-17T16:44:52.398" v="51" actId="2696"/>
          <pc:sldLayoutMkLst>
            <pc:docMk/>
            <pc:sldMasterMk cId="2209744743" sldId="2147483665"/>
            <pc:sldLayoutMk cId="3578760227" sldId="2147483668"/>
          </pc:sldLayoutMkLst>
        </pc:sldLayoutChg>
        <pc:sldLayoutChg chg="add del mod replId">
          <pc:chgData name="Thomas Schühly" userId="fb893019dcb27e2f" providerId="LiveId" clId="{EEC3A01E-9CD1-40B4-BD26-3B80972B2DF8}" dt="2023-07-17T16:44:52.401" v="52" actId="2696"/>
          <pc:sldLayoutMkLst>
            <pc:docMk/>
            <pc:sldMasterMk cId="2209744743" sldId="2147483665"/>
            <pc:sldLayoutMk cId="1855589257" sldId="2147483669"/>
          </pc:sldLayoutMkLst>
        </pc:sldLayoutChg>
        <pc:sldLayoutChg chg="add del mod replId">
          <pc:chgData name="Thomas Schühly" userId="fb893019dcb27e2f" providerId="LiveId" clId="{EEC3A01E-9CD1-40B4-BD26-3B80972B2DF8}" dt="2023-07-17T16:44:52.405" v="53" actId="2696"/>
          <pc:sldLayoutMkLst>
            <pc:docMk/>
            <pc:sldMasterMk cId="2209744743" sldId="2147483665"/>
            <pc:sldLayoutMk cId="1173527925" sldId="2147483670"/>
          </pc:sldLayoutMkLst>
        </pc:sldLayoutChg>
        <pc:sldLayoutChg chg="add del mod replId">
          <pc:chgData name="Thomas Schühly" userId="fb893019dcb27e2f" providerId="LiveId" clId="{EEC3A01E-9CD1-40B4-BD26-3B80972B2DF8}" dt="2023-07-17T16:44:52.408" v="54" actId="2696"/>
          <pc:sldLayoutMkLst>
            <pc:docMk/>
            <pc:sldMasterMk cId="2209744743" sldId="2147483665"/>
            <pc:sldLayoutMk cId="153381422" sldId="2147483671"/>
          </pc:sldLayoutMkLst>
        </pc:sldLayoutChg>
        <pc:sldLayoutChg chg="add del mod replId">
          <pc:chgData name="Thomas Schühly" userId="fb893019dcb27e2f" providerId="LiveId" clId="{EEC3A01E-9CD1-40B4-BD26-3B80972B2DF8}" dt="2023-07-17T16:44:52.411" v="55" actId="2696"/>
          <pc:sldLayoutMkLst>
            <pc:docMk/>
            <pc:sldMasterMk cId="2209744743" sldId="2147483665"/>
            <pc:sldLayoutMk cId="1436781106" sldId="2147483672"/>
          </pc:sldLayoutMkLst>
        </pc:sldLayoutChg>
        <pc:sldLayoutChg chg="add del mod replId">
          <pc:chgData name="Thomas Schühly" userId="fb893019dcb27e2f" providerId="LiveId" clId="{EEC3A01E-9CD1-40B4-BD26-3B80972B2DF8}" dt="2023-07-17T16:44:52.415" v="56" actId="2696"/>
          <pc:sldLayoutMkLst>
            <pc:docMk/>
            <pc:sldMasterMk cId="2209744743" sldId="2147483665"/>
            <pc:sldLayoutMk cId="3757061500" sldId="2147483673"/>
          </pc:sldLayoutMkLst>
        </pc:sldLayoutChg>
        <pc:sldLayoutChg chg="add del mod replId">
          <pc:chgData name="Thomas Schühly" userId="fb893019dcb27e2f" providerId="LiveId" clId="{EEC3A01E-9CD1-40B4-BD26-3B80972B2DF8}" dt="2023-07-17T16:44:52.418" v="57" actId="2696"/>
          <pc:sldLayoutMkLst>
            <pc:docMk/>
            <pc:sldMasterMk cId="2209744743" sldId="2147483665"/>
            <pc:sldLayoutMk cId="1761816646" sldId="2147483674"/>
          </pc:sldLayoutMkLst>
        </pc:sldLayoutChg>
        <pc:sldLayoutChg chg="add del mod replId">
          <pc:chgData name="Thomas Schühly" userId="fb893019dcb27e2f" providerId="LiveId" clId="{EEC3A01E-9CD1-40B4-BD26-3B80972B2DF8}" dt="2023-07-17T16:44:52.421" v="58" actId="2696"/>
          <pc:sldLayoutMkLst>
            <pc:docMk/>
            <pc:sldMasterMk cId="2209744743" sldId="2147483665"/>
            <pc:sldLayoutMk cId="4003812602" sldId="2147483675"/>
          </pc:sldLayoutMkLst>
        </pc:sldLayoutChg>
        <pc:sldLayoutChg chg="add del mod replId">
          <pc:chgData name="Thomas Schühly" userId="fb893019dcb27e2f" providerId="LiveId" clId="{EEC3A01E-9CD1-40B4-BD26-3B80972B2DF8}" dt="2023-07-17T16:44:52.424" v="59" actId="2696"/>
          <pc:sldLayoutMkLst>
            <pc:docMk/>
            <pc:sldMasterMk cId="2209744743" sldId="2147483665"/>
            <pc:sldLayoutMk cId="192366865" sldId="2147483676"/>
          </pc:sldLayoutMkLst>
        </pc:sldLayoutChg>
        <pc:sldLayoutChg chg="add del mod replId">
          <pc:chgData name="Thomas Schühly" userId="fb893019dcb27e2f" providerId="LiveId" clId="{EEC3A01E-9CD1-40B4-BD26-3B80972B2DF8}" dt="2023-07-17T16:44:52.426" v="60" actId="2696"/>
          <pc:sldLayoutMkLst>
            <pc:docMk/>
            <pc:sldMasterMk cId="2209744743" sldId="2147483665"/>
            <pc:sldLayoutMk cId="1488035747" sldId="2147483677"/>
          </pc:sldLayoutMkLst>
        </pc:sldLayoutChg>
        <pc:sldLayoutChg chg="add del mod replId">
          <pc:chgData name="Thomas Schühly" userId="fb893019dcb27e2f" providerId="LiveId" clId="{EEC3A01E-9CD1-40B4-BD26-3B80972B2DF8}" dt="2023-07-17T16:44:52.428" v="61" actId="2696"/>
          <pc:sldLayoutMkLst>
            <pc:docMk/>
            <pc:sldMasterMk cId="2209744743" sldId="2147483665"/>
            <pc:sldLayoutMk cId="4199485824" sldId="2147483678"/>
          </pc:sldLayoutMkLst>
        </pc:sldLayoutChg>
        <pc:sldLayoutChg chg="add del mod replId">
          <pc:chgData name="Thomas Schühly" userId="fb893019dcb27e2f" providerId="LiveId" clId="{EEC3A01E-9CD1-40B4-BD26-3B80972B2DF8}" dt="2023-07-17T16:44:52.430" v="62" actId="2696"/>
          <pc:sldLayoutMkLst>
            <pc:docMk/>
            <pc:sldMasterMk cId="2209744743" sldId="2147483665"/>
            <pc:sldLayoutMk cId="1114765482" sldId="2147483679"/>
          </pc:sldLayoutMkLst>
        </pc:sldLayoutChg>
      </pc:sldMasterChg>
      <pc:sldMasterChg chg="new del mod addSldLayout delSldLayout">
        <pc:chgData name="Thomas Schühly" userId="fb893019dcb27e2f" providerId="LiveId" clId="{EEC3A01E-9CD1-40B4-BD26-3B80972B2DF8}" dt="2023-07-17T16:53:10.202" v="262" actId="2696"/>
        <pc:sldMasterMkLst>
          <pc:docMk/>
          <pc:sldMasterMk cId="2318379363" sldId="2147483665"/>
        </pc:sldMasterMkLst>
        <pc:sldLayoutChg chg="new del replId">
          <pc:chgData name="Thomas Schühly" userId="fb893019dcb27e2f" providerId="LiveId" clId="{EEC3A01E-9CD1-40B4-BD26-3B80972B2DF8}" dt="2023-07-17T16:53:10.142" v="251" actId="2696"/>
          <pc:sldLayoutMkLst>
            <pc:docMk/>
            <pc:sldMasterMk cId="2318379363" sldId="2147483665"/>
            <pc:sldLayoutMk cId="3288095911" sldId="2147483666"/>
          </pc:sldLayoutMkLst>
        </pc:sldLayoutChg>
        <pc:sldLayoutChg chg="new del replId">
          <pc:chgData name="Thomas Schühly" userId="fb893019dcb27e2f" providerId="LiveId" clId="{EEC3A01E-9CD1-40B4-BD26-3B80972B2DF8}" dt="2023-07-17T16:53:10.144" v="252" actId="2696"/>
          <pc:sldLayoutMkLst>
            <pc:docMk/>
            <pc:sldMasterMk cId="2318379363" sldId="2147483665"/>
            <pc:sldLayoutMk cId="4040858197" sldId="2147483667"/>
          </pc:sldLayoutMkLst>
        </pc:sldLayoutChg>
        <pc:sldLayoutChg chg="new del replId">
          <pc:chgData name="Thomas Schühly" userId="fb893019dcb27e2f" providerId="LiveId" clId="{EEC3A01E-9CD1-40B4-BD26-3B80972B2DF8}" dt="2023-07-17T16:53:10.147" v="253" actId="2696"/>
          <pc:sldLayoutMkLst>
            <pc:docMk/>
            <pc:sldMasterMk cId="2318379363" sldId="2147483665"/>
            <pc:sldLayoutMk cId="3856590240" sldId="2147483668"/>
          </pc:sldLayoutMkLst>
        </pc:sldLayoutChg>
        <pc:sldLayoutChg chg="new del replId">
          <pc:chgData name="Thomas Schühly" userId="fb893019dcb27e2f" providerId="LiveId" clId="{EEC3A01E-9CD1-40B4-BD26-3B80972B2DF8}" dt="2023-07-17T16:53:10.150" v="254" actId="2696"/>
          <pc:sldLayoutMkLst>
            <pc:docMk/>
            <pc:sldMasterMk cId="2318379363" sldId="2147483665"/>
            <pc:sldLayoutMk cId="3593804856" sldId="2147483669"/>
          </pc:sldLayoutMkLst>
        </pc:sldLayoutChg>
        <pc:sldLayoutChg chg="new del replId">
          <pc:chgData name="Thomas Schühly" userId="fb893019dcb27e2f" providerId="LiveId" clId="{EEC3A01E-9CD1-40B4-BD26-3B80972B2DF8}" dt="2023-07-17T16:53:10.152" v="255" actId="2696"/>
          <pc:sldLayoutMkLst>
            <pc:docMk/>
            <pc:sldMasterMk cId="2318379363" sldId="2147483665"/>
            <pc:sldLayoutMk cId="1217280150" sldId="2147483670"/>
          </pc:sldLayoutMkLst>
        </pc:sldLayoutChg>
        <pc:sldLayoutChg chg="new del replId">
          <pc:chgData name="Thomas Schühly" userId="fb893019dcb27e2f" providerId="LiveId" clId="{EEC3A01E-9CD1-40B4-BD26-3B80972B2DF8}" dt="2023-07-17T16:53:10.155" v="256" actId="2696"/>
          <pc:sldLayoutMkLst>
            <pc:docMk/>
            <pc:sldMasterMk cId="2318379363" sldId="2147483665"/>
            <pc:sldLayoutMk cId="1723471678" sldId="2147483671"/>
          </pc:sldLayoutMkLst>
        </pc:sldLayoutChg>
        <pc:sldLayoutChg chg="new del replId">
          <pc:chgData name="Thomas Schühly" userId="fb893019dcb27e2f" providerId="LiveId" clId="{EEC3A01E-9CD1-40B4-BD26-3B80972B2DF8}" dt="2023-07-17T16:53:10.158" v="257" actId="2696"/>
          <pc:sldLayoutMkLst>
            <pc:docMk/>
            <pc:sldMasterMk cId="2318379363" sldId="2147483665"/>
            <pc:sldLayoutMk cId="961170960" sldId="2147483672"/>
          </pc:sldLayoutMkLst>
        </pc:sldLayoutChg>
        <pc:sldLayoutChg chg="new del replId">
          <pc:chgData name="Thomas Schühly" userId="fb893019dcb27e2f" providerId="LiveId" clId="{EEC3A01E-9CD1-40B4-BD26-3B80972B2DF8}" dt="2023-07-17T16:53:10.160" v="258" actId="2696"/>
          <pc:sldLayoutMkLst>
            <pc:docMk/>
            <pc:sldMasterMk cId="2318379363" sldId="2147483665"/>
            <pc:sldLayoutMk cId="4203354257" sldId="2147483673"/>
          </pc:sldLayoutMkLst>
        </pc:sldLayoutChg>
        <pc:sldLayoutChg chg="new del replId">
          <pc:chgData name="Thomas Schühly" userId="fb893019dcb27e2f" providerId="LiveId" clId="{EEC3A01E-9CD1-40B4-BD26-3B80972B2DF8}" dt="2023-07-17T16:53:10.186" v="259" actId="2696"/>
          <pc:sldLayoutMkLst>
            <pc:docMk/>
            <pc:sldMasterMk cId="2318379363" sldId="2147483665"/>
            <pc:sldLayoutMk cId="1031088814" sldId="2147483674"/>
          </pc:sldLayoutMkLst>
        </pc:sldLayoutChg>
        <pc:sldLayoutChg chg="new del replId">
          <pc:chgData name="Thomas Schühly" userId="fb893019dcb27e2f" providerId="LiveId" clId="{EEC3A01E-9CD1-40B4-BD26-3B80972B2DF8}" dt="2023-07-17T16:53:10.190" v="260" actId="2696"/>
          <pc:sldLayoutMkLst>
            <pc:docMk/>
            <pc:sldMasterMk cId="2318379363" sldId="2147483665"/>
            <pc:sldLayoutMk cId="3782731324" sldId="2147483675"/>
          </pc:sldLayoutMkLst>
        </pc:sldLayoutChg>
        <pc:sldLayoutChg chg="new del replId">
          <pc:chgData name="Thomas Schühly" userId="fb893019dcb27e2f" providerId="LiveId" clId="{EEC3A01E-9CD1-40B4-BD26-3B80972B2DF8}" dt="2023-07-17T16:53:10.200" v="261" actId="2696"/>
          <pc:sldLayoutMkLst>
            <pc:docMk/>
            <pc:sldMasterMk cId="2318379363" sldId="2147483665"/>
            <pc:sldLayoutMk cId="1085543359" sldId="2147483676"/>
          </pc:sldLayoutMkLst>
        </pc:sldLayoutChg>
      </pc:sldMasterChg>
    </pc:docChg>
  </pc:docChgLst>
  <pc:docChgLst>
    <pc:chgData name="Thomas Schühly" userId="fb893019dcb27e2f" providerId="Windows Live" clId="Web-{6DA0A93E-7636-49C8-9EA3-C8559CF5C15F}"/>
    <pc:docChg chg="addSld modSld">
      <pc:chgData name="Thomas Schühly" userId="fb893019dcb27e2f" providerId="Windows Live" clId="Web-{6DA0A93E-7636-49C8-9EA3-C8559CF5C15F}" dt="2023-11-28T14:47:48.594" v="1"/>
      <pc:docMkLst>
        <pc:docMk/>
      </pc:docMkLst>
      <pc:sldChg chg="addSp modSp new addAnim">
        <pc:chgData name="Thomas Schühly" userId="fb893019dcb27e2f" providerId="Windows Live" clId="Web-{6DA0A93E-7636-49C8-9EA3-C8559CF5C15F}" dt="2023-11-28T14:47:48.594" v="1"/>
        <pc:sldMkLst>
          <pc:docMk/>
          <pc:sldMk cId="2487873425" sldId="629"/>
        </pc:sldMkLst>
        <pc:picChg chg="add mod">
          <ac:chgData name="Thomas Schühly" userId="fb893019dcb27e2f" providerId="Windows Live" clId="Web-{6DA0A93E-7636-49C8-9EA3-C8559CF5C15F}" dt="2023-11-28T14:47:48.594" v="1"/>
          <ac:picMkLst>
            <pc:docMk/>
            <pc:sldMk cId="2487873425" sldId="629"/>
            <ac:picMk id="2" creationId="{2AB3F89B-181B-4041-6502-40630D93F578}"/>
          </ac:picMkLst>
        </pc:picChg>
      </pc:sldChg>
    </pc:docChg>
  </pc:docChgLst>
  <pc:docChgLst>
    <pc:chgData name="Thomas Schühly" userId="fb893019dcb27e2f" providerId="LiveId" clId="{526B0772-0E82-4255-B55A-8BF905249988}"/>
    <pc:docChg chg="custSel modSld">
      <pc:chgData name="Thomas Schühly" userId="fb893019dcb27e2f" providerId="LiveId" clId="{526B0772-0E82-4255-B55A-8BF905249988}" dt="2023-05-21T19:16:09.024" v="193" actId="368"/>
      <pc:docMkLst>
        <pc:docMk/>
      </pc:docMkLst>
      <pc:sldChg chg="modNotes">
        <pc:chgData name="Thomas Schühly" userId="fb893019dcb27e2f" providerId="LiveId" clId="{526B0772-0E82-4255-B55A-8BF905249988}" dt="2023-05-21T19:16:08.756" v="1" actId="368"/>
        <pc:sldMkLst>
          <pc:docMk/>
          <pc:sldMk cId="4211486563" sldId="419"/>
        </pc:sldMkLst>
      </pc:sldChg>
      <pc:sldChg chg="modNotes">
        <pc:chgData name="Thomas Schühly" userId="fb893019dcb27e2f" providerId="LiveId" clId="{526B0772-0E82-4255-B55A-8BF905249988}" dt="2023-05-21T19:16:08.783" v="21" actId="368"/>
        <pc:sldMkLst>
          <pc:docMk/>
          <pc:sldMk cId="2080656190" sldId="440"/>
        </pc:sldMkLst>
      </pc:sldChg>
      <pc:sldChg chg="modNotes">
        <pc:chgData name="Thomas Schühly" userId="fb893019dcb27e2f" providerId="LiveId" clId="{526B0772-0E82-4255-B55A-8BF905249988}" dt="2023-05-21T19:16:08.795" v="31" actId="368"/>
        <pc:sldMkLst>
          <pc:docMk/>
          <pc:sldMk cId="4110024226" sldId="441"/>
        </pc:sldMkLst>
      </pc:sldChg>
      <pc:sldChg chg="modNotes">
        <pc:chgData name="Thomas Schühly" userId="fb893019dcb27e2f" providerId="LiveId" clId="{526B0772-0E82-4255-B55A-8BF905249988}" dt="2023-05-21T19:16:08.869" v="89" actId="368"/>
        <pc:sldMkLst>
          <pc:docMk/>
          <pc:sldMk cId="3227198792" sldId="452"/>
        </pc:sldMkLst>
      </pc:sldChg>
      <pc:sldChg chg="modNotes">
        <pc:chgData name="Thomas Schühly" userId="fb893019dcb27e2f" providerId="LiveId" clId="{526B0772-0E82-4255-B55A-8BF905249988}" dt="2023-05-21T19:16:08.980" v="163" actId="368"/>
        <pc:sldMkLst>
          <pc:docMk/>
          <pc:sldMk cId="2687864968" sldId="453"/>
        </pc:sldMkLst>
      </pc:sldChg>
      <pc:sldChg chg="modNotes">
        <pc:chgData name="Thomas Schühly" userId="fb893019dcb27e2f" providerId="LiveId" clId="{526B0772-0E82-4255-B55A-8BF905249988}" dt="2023-05-21T19:16:08.974" v="159" actId="368"/>
        <pc:sldMkLst>
          <pc:docMk/>
          <pc:sldMk cId="1428657949" sldId="454"/>
        </pc:sldMkLst>
      </pc:sldChg>
      <pc:sldChg chg="modNotes">
        <pc:chgData name="Thomas Schühly" userId="fb893019dcb27e2f" providerId="LiveId" clId="{526B0772-0E82-4255-B55A-8BF905249988}" dt="2023-05-21T19:16:08.882" v="99" actId="368"/>
        <pc:sldMkLst>
          <pc:docMk/>
          <pc:sldMk cId="495544400" sldId="458"/>
        </pc:sldMkLst>
      </pc:sldChg>
      <pc:sldChg chg="modNotes">
        <pc:chgData name="Thomas Schühly" userId="fb893019dcb27e2f" providerId="LiveId" clId="{526B0772-0E82-4255-B55A-8BF905249988}" dt="2023-05-21T19:16:08.825" v="53" actId="368"/>
        <pc:sldMkLst>
          <pc:docMk/>
          <pc:sldMk cId="1660863327" sldId="460"/>
        </pc:sldMkLst>
      </pc:sldChg>
      <pc:sldChg chg="modNotes">
        <pc:chgData name="Thomas Schühly" userId="fb893019dcb27e2f" providerId="LiveId" clId="{526B0772-0E82-4255-B55A-8BF905249988}" dt="2023-05-21T19:16:08.807" v="39" actId="368"/>
        <pc:sldMkLst>
          <pc:docMk/>
          <pc:sldMk cId="4062448006" sldId="463"/>
        </pc:sldMkLst>
      </pc:sldChg>
      <pc:sldChg chg="modNotes">
        <pc:chgData name="Thomas Schühly" userId="fb893019dcb27e2f" providerId="LiveId" clId="{526B0772-0E82-4255-B55A-8BF905249988}" dt="2023-05-21T19:16:08.887" v="103" actId="368"/>
        <pc:sldMkLst>
          <pc:docMk/>
          <pc:sldMk cId="3092688754" sldId="464"/>
        </pc:sldMkLst>
      </pc:sldChg>
      <pc:sldChg chg="modNotes">
        <pc:chgData name="Thomas Schühly" userId="fb893019dcb27e2f" providerId="LiveId" clId="{526B0772-0E82-4255-B55A-8BF905249988}" dt="2023-05-21T19:16:08.758" v="3" actId="368"/>
        <pc:sldMkLst>
          <pc:docMk/>
          <pc:sldMk cId="485448299" sldId="466"/>
        </pc:sldMkLst>
      </pc:sldChg>
      <pc:sldChg chg="modNotes">
        <pc:chgData name="Thomas Schühly" userId="fb893019dcb27e2f" providerId="LiveId" clId="{526B0772-0E82-4255-B55A-8BF905249988}" dt="2023-05-21T19:16:08.761" v="5" actId="368"/>
        <pc:sldMkLst>
          <pc:docMk/>
          <pc:sldMk cId="790610227" sldId="467"/>
        </pc:sldMkLst>
      </pc:sldChg>
      <pc:sldChg chg="modNotes">
        <pc:chgData name="Thomas Schühly" userId="fb893019dcb27e2f" providerId="LiveId" clId="{526B0772-0E82-4255-B55A-8BF905249988}" dt="2023-05-21T19:16:08.770" v="11" actId="368"/>
        <pc:sldMkLst>
          <pc:docMk/>
          <pc:sldMk cId="1257371680" sldId="468"/>
        </pc:sldMkLst>
      </pc:sldChg>
      <pc:sldChg chg="modNotes">
        <pc:chgData name="Thomas Schühly" userId="fb893019dcb27e2f" providerId="LiveId" clId="{526B0772-0E82-4255-B55A-8BF905249988}" dt="2023-05-21T19:16:08.775" v="15" actId="368"/>
        <pc:sldMkLst>
          <pc:docMk/>
          <pc:sldMk cId="3195638832" sldId="472"/>
        </pc:sldMkLst>
      </pc:sldChg>
      <pc:sldChg chg="modNotes">
        <pc:chgData name="Thomas Schühly" userId="fb893019dcb27e2f" providerId="LiveId" clId="{526B0772-0E82-4255-B55A-8BF905249988}" dt="2023-05-21T19:16:08.793" v="29" actId="368"/>
        <pc:sldMkLst>
          <pc:docMk/>
          <pc:sldMk cId="1641806182" sldId="475"/>
        </pc:sldMkLst>
      </pc:sldChg>
      <pc:sldChg chg="modNotes">
        <pc:chgData name="Thomas Schühly" userId="fb893019dcb27e2f" providerId="LiveId" clId="{526B0772-0E82-4255-B55A-8BF905249988}" dt="2023-05-21T19:16:08.767" v="9" actId="368"/>
        <pc:sldMkLst>
          <pc:docMk/>
          <pc:sldMk cId="4282279315" sldId="481"/>
        </pc:sldMkLst>
      </pc:sldChg>
      <pc:sldChg chg="modNotes">
        <pc:chgData name="Thomas Schühly" userId="fb893019dcb27e2f" providerId="LiveId" clId="{526B0772-0E82-4255-B55A-8BF905249988}" dt="2023-05-21T19:16:08.772" v="13" actId="368"/>
        <pc:sldMkLst>
          <pc:docMk/>
          <pc:sldMk cId="715849853" sldId="482"/>
        </pc:sldMkLst>
      </pc:sldChg>
      <pc:sldChg chg="modNotes">
        <pc:chgData name="Thomas Schühly" userId="fb893019dcb27e2f" providerId="LiveId" clId="{526B0772-0E82-4255-B55A-8BF905249988}" dt="2023-05-21T19:16:08.787" v="25" actId="368"/>
        <pc:sldMkLst>
          <pc:docMk/>
          <pc:sldMk cId="4115469200" sldId="488"/>
        </pc:sldMkLst>
      </pc:sldChg>
      <pc:sldChg chg="modNotes">
        <pc:chgData name="Thomas Schühly" userId="fb893019dcb27e2f" providerId="LiveId" clId="{526B0772-0E82-4255-B55A-8BF905249988}" dt="2023-05-21T19:16:08.804" v="37" actId="368"/>
        <pc:sldMkLst>
          <pc:docMk/>
          <pc:sldMk cId="1576396942" sldId="491"/>
        </pc:sldMkLst>
      </pc:sldChg>
      <pc:sldChg chg="modNotes">
        <pc:chgData name="Thomas Schühly" userId="fb893019dcb27e2f" providerId="LiveId" clId="{526B0772-0E82-4255-B55A-8BF905249988}" dt="2023-05-21T19:16:08.790" v="27" actId="368"/>
        <pc:sldMkLst>
          <pc:docMk/>
          <pc:sldMk cId="3265528547" sldId="492"/>
        </pc:sldMkLst>
      </pc:sldChg>
      <pc:sldChg chg="modNotes">
        <pc:chgData name="Thomas Schühly" userId="fb893019dcb27e2f" providerId="LiveId" clId="{526B0772-0E82-4255-B55A-8BF905249988}" dt="2023-05-21T19:16:08.780" v="19" actId="368"/>
        <pc:sldMkLst>
          <pc:docMk/>
          <pc:sldMk cId="1897886038" sldId="493"/>
        </pc:sldMkLst>
      </pc:sldChg>
      <pc:sldChg chg="modNotes">
        <pc:chgData name="Thomas Schühly" userId="fb893019dcb27e2f" providerId="LiveId" clId="{526B0772-0E82-4255-B55A-8BF905249988}" dt="2023-05-21T19:16:08.785" v="23" actId="368"/>
        <pc:sldMkLst>
          <pc:docMk/>
          <pc:sldMk cId="2738302838" sldId="494"/>
        </pc:sldMkLst>
      </pc:sldChg>
      <pc:sldChg chg="modNotes">
        <pc:chgData name="Thomas Schühly" userId="fb893019dcb27e2f" providerId="LiveId" clId="{526B0772-0E82-4255-B55A-8BF905249988}" dt="2023-05-21T19:16:08.877" v="95" actId="368"/>
        <pc:sldMkLst>
          <pc:docMk/>
          <pc:sldMk cId="1871784695" sldId="496"/>
        </pc:sldMkLst>
      </pc:sldChg>
      <pc:sldChg chg="modNotes">
        <pc:chgData name="Thomas Schühly" userId="fb893019dcb27e2f" providerId="LiveId" clId="{526B0772-0E82-4255-B55A-8BF905249988}" dt="2023-05-21T19:16:08.834" v="61" actId="368"/>
        <pc:sldMkLst>
          <pc:docMk/>
          <pc:sldMk cId="2747576634" sldId="497"/>
        </pc:sldMkLst>
      </pc:sldChg>
      <pc:sldChg chg="modNotes">
        <pc:chgData name="Thomas Schühly" userId="fb893019dcb27e2f" providerId="LiveId" clId="{526B0772-0E82-4255-B55A-8BF905249988}" dt="2023-05-21T19:16:08.879" v="97" actId="368"/>
        <pc:sldMkLst>
          <pc:docMk/>
          <pc:sldMk cId="4090010985" sldId="498"/>
        </pc:sldMkLst>
      </pc:sldChg>
      <pc:sldChg chg="modNotes">
        <pc:chgData name="Thomas Schühly" userId="fb893019dcb27e2f" providerId="LiveId" clId="{526B0772-0E82-4255-B55A-8BF905249988}" dt="2023-05-21T19:16:08.884" v="101" actId="368"/>
        <pc:sldMkLst>
          <pc:docMk/>
          <pc:sldMk cId="164475992" sldId="500"/>
        </pc:sldMkLst>
      </pc:sldChg>
      <pc:sldChg chg="modNotes">
        <pc:chgData name="Thomas Schühly" userId="fb893019dcb27e2f" providerId="LiveId" clId="{526B0772-0E82-4255-B55A-8BF905249988}" dt="2023-05-21T19:16:08.764" v="7" actId="368"/>
        <pc:sldMkLst>
          <pc:docMk/>
          <pc:sldMk cId="3166121129" sldId="505"/>
        </pc:sldMkLst>
      </pc:sldChg>
      <pc:sldChg chg="modNotes">
        <pc:chgData name="Thomas Schühly" userId="fb893019dcb27e2f" providerId="LiveId" clId="{526B0772-0E82-4255-B55A-8BF905249988}" dt="2023-05-21T19:16:08.809" v="41" actId="368"/>
        <pc:sldMkLst>
          <pc:docMk/>
          <pc:sldMk cId="813631284" sldId="510"/>
        </pc:sldMkLst>
      </pc:sldChg>
      <pc:sldChg chg="modNotes">
        <pc:chgData name="Thomas Schühly" userId="fb893019dcb27e2f" providerId="LiveId" clId="{526B0772-0E82-4255-B55A-8BF905249988}" dt="2023-05-21T19:16:08.821" v="51" actId="368"/>
        <pc:sldMkLst>
          <pc:docMk/>
          <pc:sldMk cId="634588552" sldId="511"/>
        </pc:sldMkLst>
      </pc:sldChg>
      <pc:sldChg chg="modNotes">
        <pc:chgData name="Thomas Schühly" userId="fb893019dcb27e2f" providerId="LiveId" clId="{526B0772-0E82-4255-B55A-8BF905249988}" dt="2023-05-21T19:16:08.827" v="55" actId="368"/>
        <pc:sldMkLst>
          <pc:docMk/>
          <pc:sldMk cId="1592892149" sldId="512"/>
        </pc:sldMkLst>
      </pc:sldChg>
      <pc:sldChg chg="modNotes">
        <pc:chgData name="Thomas Schühly" userId="fb893019dcb27e2f" providerId="LiveId" clId="{526B0772-0E82-4255-B55A-8BF905249988}" dt="2023-05-21T19:16:08.829" v="57" actId="368"/>
        <pc:sldMkLst>
          <pc:docMk/>
          <pc:sldMk cId="3599573098" sldId="513"/>
        </pc:sldMkLst>
      </pc:sldChg>
      <pc:sldChg chg="modNotes">
        <pc:chgData name="Thomas Schühly" userId="fb893019dcb27e2f" providerId="LiveId" clId="{526B0772-0E82-4255-B55A-8BF905249988}" dt="2023-05-21T19:16:08.839" v="65" actId="368"/>
        <pc:sldMkLst>
          <pc:docMk/>
          <pc:sldMk cId="1121298047" sldId="514"/>
        </pc:sldMkLst>
      </pc:sldChg>
      <pc:sldChg chg="modNotes">
        <pc:chgData name="Thomas Schühly" userId="fb893019dcb27e2f" providerId="LiveId" clId="{526B0772-0E82-4255-B55A-8BF905249988}" dt="2023-05-21T19:16:08.844" v="69" actId="368"/>
        <pc:sldMkLst>
          <pc:docMk/>
          <pc:sldMk cId="1428343289" sldId="516"/>
        </pc:sldMkLst>
      </pc:sldChg>
      <pc:sldChg chg="modNotes">
        <pc:chgData name="Thomas Schühly" userId="fb893019dcb27e2f" providerId="LiveId" clId="{526B0772-0E82-4255-B55A-8BF905249988}" dt="2023-05-21T19:16:08.847" v="71" actId="368"/>
        <pc:sldMkLst>
          <pc:docMk/>
          <pc:sldMk cId="3199330677" sldId="518"/>
        </pc:sldMkLst>
      </pc:sldChg>
      <pc:sldChg chg="modNotes">
        <pc:chgData name="Thomas Schühly" userId="fb893019dcb27e2f" providerId="LiveId" clId="{526B0772-0E82-4255-B55A-8BF905249988}" dt="2023-05-21T19:16:08.812" v="43" actId="368"/>
        <pc:sldMkLst>
          <pc:docMk/>
          <pc:sldMk cId="1473179670" sldId="524"/>
        </pc:sldMkLst>
      </pc:sldChg>
      <pc:sldChg chg="modNotes">
        <pc:chgData name="Thomas Schühly" userId="fb893019dcb27e2f" providerId="LiveId" clId="{526B0772-0E82-4255-B55A-8BF905249988}" dt="2023-05-21T19:16:08.814" v="45" actId="368"/>
        <pc:sldMkLst>
          <pc:docMk/>
          <pc:sldMk cId="2359094408" sldId="525"/>
        </pc:sldMkLst>
      </pc:sldChg>
      <pc:sldChg chg="modNotes">
        <pc:chgData name="Thomas Schühly" userId="fb893019dcb27e2f" providerId="LiveId" clId="{526B0772-0E82-4255-B55A-8BF905249988}" dt="2023-05-21T19:16:08.817" v="47" actId="368"/>
        <pc:sldMkLst>
          <pc:docMk/>
          <pc:sldMk cId="655071992" sldId="526"/>
        </pc:sldMkLst>
      </pc:sldChg>
      <pc:sldChg chg="modNotes">
        <pc:chgData name="Thomas Schühly" userId="fb893019dcb27e2f" providerId="LiveId" clId="{526B0772-0E82-4255-B55A-8BF905249988}" dt="2023-05-21T19:16:08.819" v="49" actId="368"/>
        <pc:sldMkLst>
          <pc:docMk/>
          <pc:sldMk cId="3830990468" sldId="527"/>
        </pc:sldMkLst>
      </pc:sldChg>
      <pc:sldChg chg="modNotes">
        <pc:chgData name="Thomas Schühly" userId="fb893019dcb27e2f" providerId="LiveId" clId="{526B0772-0E82-4255-B55A-8BF905249988}" dt="2023-05-21T19:16:08.832" v="59" actId="368"/>
        <pc:sldMkLst>
          <pc:docMk/>
          <pc:sldMk cId="2837606092" sldId="529"/>
        </pc:sldMkLst>
      </pc:sldChg>
      <pc:sldChg chg="modNotes">
        <pc:chgData name="Thomas Schühly" userId="fb893019dcb27e2f" providerId="LiveId" clId="{526B0772-0E82-4255-B55A-8BF905249988}" dt="2023-05-21T19:16:08.836" v="63" actId="368"/>
        <pc:sldMkLst>
          <pc:docMk/>
          <pc:sldMk cId="3112918108" sldId="530"/>
        </pc:sldMkLst>
      </pc:sldChg>
      <pc:sldChg chg="modNotes">
        <pc:chgData name="Thomas Schühly" userId="fb893019dcb27e2f" providerId="LiveId" clId="{526B0772-0E82-4255-B55A-8BF905249988}" dt="2023-05-21T19:16:08.841" v="67" actId="368"/>
        <pc:sldMkLst>
          <pc:docMk/>
          <pc:sldMk cId="1256028473" sldId="531"/>
        </pc:sldMkLst>
      </pc:sldChg>
      <pc:sldChg chg="modNotes">
        <pc:chgData name="Thomas Schühly" userId="fb893019dcb27e2f" providerId="LiveId" clId="{526B0772-0E82-4255-B55A-8BF905249988}" dt="2023-05-21T19:16:08.849" v="73" actId="368"/>
        <pc:sldMkLst>
          <pc:docMk/>
          <pc:sldMk cId="3159321968" sldId="532"/>
        </pc:sldMkLst>
      </pc:sldChg>
      <pc:sldChg chg="modNotes">
        <pc:chgData name="Thomas Schühly" userId="fb893019dcb27e2f" providerId="LiveId" clId="{526B0772-0E82-4255-B55A-8BF905249988}" dt="2023-05-21T19:16:08.854" v="77" actId="368"/>
        <pc:sldMkLst>
          <pc:docMk/>
          <pc:sldMk cId="124453553" sldId="533"/>
        </pc:sldMkLst>
      </pc:sldChg>
      <pc:sldChg chg="modNotes">
        <pc:chgData name="Thomas Schühly" userId="fb893019dcb27e2f" providerId="LiveId" clId="{526B0772-0E82-4255-B55A-8BF905249988}" dt="2023-05-21T19:16:08.851" v="75" actId="368"/>
        <pc:sldMkLst>
          <pc:docMk/>
          <pc:sldMk cId="3183527123" sldId="534"/>
        </pc:sldMkLst>
      </pc:sldChg>
      <pc:sldChg chg="modNotes">
        <pc:chgData name="Thomas Schühly" userId="fb893019dcb27e2f" providerId="LiveId" clId="{526B0772-0E82-4255-B55A-8BF905249988}" dt="2023-05-21T19:16:08.856" v="79" actId="368"/>
        <pc:sldMkLst>
          <pc:docMk/>
          <pc:sldMk cId="1905501508" sldId="535"/>
        </pc:sldMkLst>
      </pc:sldChg>
      <pc:sldChg chg="modNotes">
        <pc:chgData name="Thomas Schühly" userId="fb893019dcb27e2f" providerId="LiveId" clId="{526B0772-0E82-4255-B55A-8BF905249988}" dt="2023-05-21T19:16:08.859" v="81" actId="368"/>
        <pc:sldMkLst>
          <pc:docMk/>
          <pc:sldMk cId="3912249264" sldId="536"/>
        </pc:sldMkLst>
      </pc:sldChg>
      <pc:sldChg chg="modNotes">
        <pc:chgData name="Thomas Schühly" userId="fb893019dcb27e2f" providerId="LiveId" clId="{526B0772-0E82-4255-B55A-8BF905249988}" dt="2023-05-21T19:16:08.861" v="83" actId="368"/>
        <pc:sldMkLst>
          <pc:docMk/>
          <pc:sldMk cId="1983769409" sldId="537"/>
        </pc:sldMkLst>
      </pc:sldChg>
      <pc:sldChg chg="modNotes">
        <pc:chgData name="Thomas Schühly" userId="fb893019dcb27e2f" providerId="LiveId" clId="{526B0772-0E82-4255-B55A-8BF905249988}" dt="2023-05-21T19:16:08.864" v="85" actId="368"/>
        <pc:sldMkLst>
          <pc:docMk/>
          <pc:sldMk cId="2418447894" sldId="538"/>
        </pc:sldMkLst>
      </pc:sldChg>
      <pc:sldChg chg="modNotes">
        <pc:chgData name="Thomas Schühly" userId="fb893019dcb27e2f" providerId="LiveId" clId="{526B0772-0E82-4255-B55A-8BF905249988}" dt="2023-05-21T19:16:08.903" v="115" actId="368"/>
        <pc:sldMkLst>
          <pc:docMk/>
          <pc:sldMk cId="1091794007" sldId="539"/>
        </pc:sldMkLst>
      </pc:sldChg>
      <pc:sldChg chg="modNotes">
        <pc:chgData name="Thomas Schühly" userId="fb893019dcb27e2f" providerId="LiveId" clId="{526B0772-0E82-4255-B55A-8BF905249988}" dt="2023-05-21T19:16:08.911" v="121" actId="368"/>
        <pc:sldMkLst>
          <pc:docMk/>
          <pc:sldMk cId="2179908613" sldId="541"/>
        </pc:sldMkLst>
      </pc:sldChg>
      <pc:sldChg chg="modNotes">
        <pc:chgData name="Thomas Schühly" userId="fb893019dcb27e2f" providerId="LiveId" clId="{526B0772-0E82-4255-B55A-8BF905249988}" dt="2023-05-21T19:16:08.914" v="123" actId="368"/>
        <pc:sldMkLst>
          <pc:docMk/>
          <pc:sldMk cId="1773267700" sldId="542"/>
        </pc:sldMkLst>
      </pc:sldChg>
      <pc:sldChg chg="modNotes">
        <pc:chgData name="Thomas Schühly" userId="fb893019dcb27e2f" providerId="LiveId" clId="{526B0772-0E82-4255-B55A-8BF905249988}" dt="2023-05-21T19:16:08.908" v="119" actId="368"/>
        <pc:sldMkLst>
          <pc:docMk/>
          <pc:sldMk cId="1559647979" sldId="543"/>
        </pc:sldMkLst>
      </pc:sldChg>
      <pc:sldChg chg="modNotes">
        <pc:chgData name="Thomas Schühly" userId="fb893019dcb27e2f" providerId="LiveId" clId="{526B0772-0E82-4255-B55A-8BF905249988}" dt="2023-05-21T19:16:08.906" v="117" actId="368"/>
        <pc:sldMkLst>
          <pc:docMk/>
          <pc:sldMk cId="3174101339" sldId="544"/>
        </pc:sldMkLst>
      </pc:sldChg>
      <pc:sldChg chg="modNotes">
        <pc:chgData name="Thomas Schühly" userId="fb893019dcb27e2f" providerId="LiveId" clId="{526B0772-0E82-4255-B55A-8BF905249988}" dt="2023-05-21T19:16:08.799" v="33" actId="368"/>
        <pc:sldMkLst>
          <pc:docMk/>
          <pc:sldMk cId="3943433251" sldId="545"/>
        </pc:sldMkLst>
      </pc:sldChg>
      <pc:sldChg chg="modNotes">
        <pc:chgData name="Thomas Schühly" userId="fb893019dcb27e2f" providerId="LiveId" clId="{526B0772-0E82-4255-B55A-8BF905249988}" dt="2023-05-21T19:16:08.893" v="107" actId="368"/>
        <pc:sldMkLst>
          <pc:docMk/>
          <pc:sldMk cId="2217502011" sldId="546"/>
        </pc:sldMkLst>
      </pc:sldChg>
      <pc:sldChg chg="modNotes">
        <pc:chgData name="Thomas Schühly" userId="fb893019dcb27e2f" providerId="LiveId" clId="{526B0772-0E82-4255-B55A-8BF905249988}" dt="2023-05-21T19:16:08.895" v="109" actId="368"/>
        <pc:sldMkLst>
          <pc:docMk/>
          <pc:sldMk cId="2653553606" sldId="547"/>
        </pc:sldMkLst>
      </pc:sldChg>
      <pc:sldChg chg="modNotes">
        <pc:chgData name="Thomas Schühly" userId="fb893019dcb27e2f" providerId="LiveId" clId="{526B0772-0E82-4255-B55A-8BF905249988}" dt="2023-05-21T19:16:08.898" v="111" actId="368"/>
        <pc:sldMkLst>
          <pc:docMk/>
          <pc:sldMk cId="3486313688" sldId="548"/>
        </pc:sldMkLst>
      </pc:sldChg>
      <pc:sldChg chg="modNotes">
        <pc:chgData name="Thomas Schühly" userId="fb893019dcb27e2f" providerId="LiveId" clId="{526B0772-0E82-4255-B55A-8BF905249988}" dt="2023-05-21T19:16:08.950" v="143" actId="368"/>
        <pc:sldMkLst>
          <pc:docMk/>
          <pc:sldMk cId="3531305352" sldId="549"/>
        </pc:sldMkLst>
      </pc:sldChg>
      <pc:sldChg chg="modNotes">
        <pc:chgData name="Thomas Schühly" userId="fb893019dcb27e2f" providerId="LiveId" clId="{526B0772-0E82-4255-B55A-8BF905249988}" dt="2023-05-21T19:16:08.954" v="145" actId="368"/>
        <pc:sldMkLst>
          <pc:docMk/>
          <pc:sldMk cId="3166870925" sldId="550"/>
        </pc:sldMkLst>
      </pc:sldChg>
      <pc:sldChg chg="modNotes">
        <pc:chgData name="Thomas Schühly" userId="fb893019dcb27e2f" providerId="LiveId" clId="{526B0772-0E82-4255-B55A-8BF905249988}" dt="2023-05-21T19:16:08.943" v="139" actId="368"/>
        <pc:sldMkLst>
          <pc:docMk/>
          <pc:sldMk cId="644654958" sldId="551"/>
        </pc:sldMkLst>
      </pc:sldChg>
      <pc:sldChg chg="modNotes">
        <pc:chgData name="Thomas Schühly" userId="fb893019dcb27e2f" providerId="LiveId" clId="{526B0772-0E82-4255-B55A-8BF905249988}" dt="2023-05-21T19:16:08.946" v="141" actId="368"/>
        <pc:sldMkLst>
          <pc:docMk/>
          <pc:sldMk cId="4241530298" sldId="552"/>
        </pc:sldMkLst>
      </pc:sldChg>
      <pc:sldChg chg="modNotes">
        <pc:chgData name="Thomas Schühly" userId="fb893019dcb27e2f" providerId="LiveId" clId="{526B0772-0E82-4255-B55A-8BF905249988}" dt="2023-05-21T19:16:08.957" v="147" actId="368"/>
        <pc:sldMkLst>
          <pc:docMk/>
          <pc:sldMk cId="639930647" sldId="553"/>
        </pc:sldMkLst>
      </pc:sldChg>
      <pc:sldChg chg="modNotes">
        <pc:chgData name="Thomas Schühly" userId="fb893019dcb27e2f" providerId="LiveId" clId="{526B0772-0E82-4255-B55A-8BF905249988}" dt="2023-05-21T19:16:08.960" v="149" actId="368"/>
        <pc:sldMkLst>
          <pc:docMk/>
          <pc:sldMk cId="2603099183" sldId="554"/>
        </pc:sldMkLst>
      </pc:sldChg>
      <pc:sldChg chg="modNotes">
        <pc:chgData name="Thomas Schühly" userId="fb893019dcb27e2f" providerId="LiveId" clId="{526B0772-0E82-4255-B55A-8BF905249988}" dt="2023-05-21T19:16:08.963" v="151" actId="368"/>
        <pc:sldMkLst>
          <pc:docMk/>
          <pc:sldMk cId="3432788514" sldId="555"/>
        </pc:sldMkLst>
      </pc:sldChg>
      <pc:sldChg chg="modNotes">
        <pc:chgData name="Thomas Schühly" userId="fb893019dcb27e2f" providerId="LiveId" clId="{526B0772-0E82-4255-B55A-8BF905249988}" dt="2023-05-21T19:16:08.866" v="87" actId="368"/>
        <pc:sldMkLst>
          <pc:docMk/>
          <pc:sldMk cId="3098337851" sldId="558"/>
        </pc:sldMkLst>
      </pc:sldChg>
      <pc:sldChg chg="modNotes">
        <pc:chgData name="Thomas Schühly" userId="fb893019dcb27e2f" providerId="LiveId" clId="{526B0772-0E82-4255-B55A-8BF905249988}" dt="2023-05-21T19:16:08.874" v="93" actId="368"/>
        <pc:sldMkLst>
          <pc:docMk/>
          <pc:sldMk cId="3652311872" sldId="559"/>
        </pc:sldMkLst>
      </pc:sldChg>
      <pc:sldChg chg="modNotes">
        <pc:chgData name="Thomas Schühly" userId="fb893019dcb27e2f" providerId="LiveId" clId="{526B0772-0E82-4255-B55A-8BF905249988}" dt="2023-05-21T19:16:08.969" v="155" actId="368"/>
        <pc:sldMkLst>
          <pc:docMk/>
          <pc:sldMk cId="135235823" sldId="560"/>
        </pc:sldMkLst>
      </pc:sldChg>
      <pc:sldChg chg="modNotes">
        <pc:chgData name="Thomas Schühly" userId="fb893019dcb27e2f" providerId="LiveId" clId="{526B0772-0E82-4255-B55A-8BF905249988}" dt="2023-05-21T19:16:08.918" v="125" actId="368"/>
        <pc:sldMkLst>
          <pc:docMk/>
          <pc:sldMk cId="3918077864" sldId="561"/>
        </pc:sldMkLst>
      </pc:sldChg>
      <pc:sldChg chg="modNotes">
        <pc:chgData name="Thomas Schühly" userId="fb893019dcb27e2f" providerId="LiveId" clId="{526B0772-0E82-4255-B55A-8BF905249988}" dt="2023-05-21T19:16:08.966" v="153" actId="368"/>
        <pc:sldMkLst>
          <pc:docMk/>
          <pc:sldMk cId="794633903" sldId="562"/>
        </pc:sldMkLst>
      </pc:sldChg>
      <pc:sldChg chg="modNotes">
        <pc:chgData name="Thomas Schühly" userId="fb893019dcb27e2f" providerId="LiveId" clId="{526B0772-0E82-4255-B55A-8BF905249988}" dt="2023-05-21T19:16:08.977" v="161" actId="368"/>
        <pc:sldMkLst>
          <pc:docMk/>
          <pc:sldMk cId="58978731" sldId="563"/>
        </pc:sldMkLst>
      </pc:sldChg>
      <pc:sldChg chg="modNotes">
        <pc:chgData name="Thomas Schühly" userId="fb893019dcb27e2f" providerId="LiveId" clId="{526B0772-0E82-4255-B55A-8BF905249988}" dt="2023-05-21T19:16:08.972" v="157" actId="368"/>
        <pc:sldMkLst>
          <pc:docMk/>
          <pc:sldMk cId="1919244462" sldId="564"/>
        </pc:sldMkLst>
      </pc:sldChg>
      <pc:sldChg chg="modNotes">
        <pc:chgData name="Thomas Schühly" userId="fb893019dcb27e2f" providerId="LiveId" clId="{526B0772-0E82-4255-B55A-8BF905249988}" dt="2023-05-21T19:16:08.983" v="165" actId="368"/>
        <pc:sldMkLst>
          <pc:docMk/>
          <pc:sldMk cId="2076188929" sldId="565"/>
        </pc:sldMkLst>
      </pc:sldChg>
      <pc:sldChg chg="modNotes">
        <pc:chgData name="Thomas Schühly" userId="fb893019dcb27e2f" providerId="LiveId" clId="{526B0772-0E82-4255-B55A-8BF905249988}" dt="2023-05-21T19:16:08.986" v="167" actId="368"/>
        <pc:sldMkLst>
          <pc:docMk/>
          <pc:sldMk cId="1407584114" sldId="566"/>
        </pc:sldMkLst>
      </pc:sldChg>
      <pc:sldChg chg="modNotes">
        <pc:chgData name="Thomas Schühly" userId="fb893019dcb27e2f" providerId="LiveId" clId="{526B0772-0E82-4255-B55A-8BF905249988}" dt="2023-05-21T19:16:08.802" v="35" actId="368"/>
        <pc:sldMkLst>
          <pc:docMk/>
          <pc:sldMk cId="701879974" sldId="567"/>
        </pc:sldMkLst>
      </pc:sldChg>
      <pc:sldChg chg="modNotes">
        <pc:chgData name="Thomas Schühly" userId="fb893019dcb27e2f" providerId="LiveId" clId="{526B0772-0E82-4255-B55A-8BF905249988}" dt="2023-05-21T19:16:08.939" v="137" actId="368"/>
        <pc:sldMkLst>
          <pc:docMk/>
          <pc:sldMk cId="1094742652" sldId="568"/>
        </pc:sldMkLst>
      </pc:sldChg>
      <pc:sldChg chg="modNotes">
        <pc:chgData name="Thomas Schühly" userId="fb893019dcb27e2f" providerId="LiveId" clId="{526B0772-0E82-4255-B55A-8BF905249988}" dt="2023-05-21T19:16:08.924" v="129" actId="368"/>
        <pc:sldMkLst>
          <pc:docMk/>
          <pc:sldMk cId="772043639" sldId="569"/>
        </pc:sldMkLst>
      </pc:sldChg>
      <pc:sldChg chg="modNotes">
        <pc:chgData name="Thomas Schühly" userId="fb893019dcb27e2f" providerId="LiveId" clId="{526B0772-0E82-4255-B55A-8BF905249988}" dt="2023-05-21T19:16:08.890" v="105" actId="368"/>
        <pc:sldMkLst>
          <pc:docMk/>
          <pc:sldMk cId="685782029" sldId="570"/>
        </pc:sldMkLst>
      </pc:sldChg>
      <pc:sldChg chg="modNotes">
        <pc:chgData name="Thomas Schühly" userId="fb893019dcb27e2f" providerId="LiveId" clId="{526B0772-0E82-4255-B55A-8BF905249988}" dt="2023-05-21T19:16:08.900" v="113" actId="368"/>
        <pc:sldMkLst>
          <pc:docMk/>
          <pc:sldMk cId="1781189382" sldId="571"/>
        </pc:sldMkLst>
      </pc:sldChg>
      <pc:sldChg chg="modNotes">
        <pc:chgData name="Thomas Schühly" userId="fb893019dcb27e2f" providerId="LiveId" clId="{526B0772-0E82-4255-B55A-8BF905249988}" dt="2023-05-21T19:16:08.921" v="127" actId="368"/>
        <pc:sldMkLst>
          <pc:docMk/>
          <pc:sldMk cId="1933709863" sldId="572"/>
        </pc:sldMkLst>
      </pc:sldChg>
      <pc:sldChg chg="modNotes">
        <pc:chgData name="Thomas Schühly" userId="fb893019dcb27e2f" providerId="LiveId" clId="{526B0772-0E82-4255-B55A-8BF905249988}" dt="2023-05-21T19:16:08.927" v="131" actId="368"/>
        <pc:sldMkLst>
          <pc:docMk/>
          <pc:sldMk cId="3691051009" sldId="573"/>
        </pc:sldMkLst>
      </pc:sldChg>
      <pc:sldChg chg="modNotes">
        <pc:chgData name="Thomas Schühly" userId="fb893019dcb27e2f" providerId="LiveId" clId="{526B0772-0E82-4255-B55A-8BF905249988}" dt="2023-05-21T19:16:08.931" v="133" actId="368"/>
        <pc:sldMkLst>
          <pc:docMk/>
          <pc:sldMk cId="3000263235" sldId="574"/>
        </pc:sldMkLst>
      </pc:sldChg>
      <pc:sldChg chg="modNotes">
        <pc:chgData name="Thomas Schühly" userId="fb893019dcb27e2f" providerId="LiveId" clId="{526B0772-0E82-4255-B55A-8BF905249988}" dt="2023-05-21T19:16:08.935" v="135" actId="368"/>
        <pc:sldMkLst>
          <pc:docMk/>
          <pc:sldMk cId="358528692" sldId="575"/>
        </pc:sldMkLst>
      </pc:sldChg>
      <pc:sldChg chg="modNotes">
        <pc:chgData name="Thomas Schühly" userId="fb893019dcb27e2f" providerId="LiveId" clId="{526B0772-0E82-4255-B55A-8BF905249988}" dt="2023-05-21T19:16:09.014" v="187" actId="368"/>
        <pc:sldMkLst>
          <pc:docMk/>
          <pc:sldMk cId="3226952387" sldId="576"/>
        </pc:sldMkLst>
      </pc:sldChg>
      <pc:sldChg chg="modNotes">
        <pc:chgData name="Thomas Schühly" userId="fb893019dcb27e2f" providerId="LiveId" clId="{526B0772-0E82-4255-B55A-8BF905249988}" dt="2023-05-21T19:16:09.017" v="189" actId="368"/>
        <pc:sldMkLst>
          <pc:docMk/>
          <pc:sldMk cId="3816267696" sldId="577"/>
        </pc:sldMkLst>
      </pc:sldChg>
      <pc:sldChg chg="modNotes">
        <pc:chgData name="Thomas Schühly" userId="fb893019dcb27e2f" providerId="LiveId" clId="{526B0772-0E82-4255-B55A-8BF905249988}" dt="2023-05-21T19:16:08.992" v="171" actId="368"/>
        <pc:sldMkLst>
          <pc:docMk/>
          <pc:sldMk cId="2564827755" sldId="578"/>
        </pc:sldMkLst>
      </pc:sldChg>
      <pc:sldChg chg="modNotes">
        <pc:chgData name="Thomas Schühly" userId="fb893019dcb27e2f" providerId="LiveId" clId="{526B0772-0E82-4255-B55A-8BF905249988}" dt="2023-05-21T19:16:08.989" v="169" actId="368"/>
        <pc:sldMkLst>
          <pc:docMk/>
          <pc:sldMk cId="3429935008" sldId="579"/>
        </pc:sldMkLst>
      </pc:sldChg>
      <pc:sldChg chg="modNotes">
        <pc:chgData name="Thomas Schühly" userId="fb893019dcb27e2f" providerId="LiveId" clId="{526B0772-0E82-4255-B55A-8BF905249988}" dt="2023-05-21T19:16:08.995" v="173" actId="368"/>
        <pc:sldMkLst>
          <pc:docMk/>
          <pc:sldMk cId="1292472081" sldId="580"/>
        </pc:sldMkLst>
      </pc:sldChg>
      <pc:sldChg chg="modNotes">
        <pc:chgData name="Thomas Schühly" userId="fb893019dcb27e2f" providerId="LiveId" clId="{526B0772-0E82-4255-B55A-8BF905249988}" dt="2023-05-21T19:16:08.998" v="175" actId="368"/>
        <pc:sldMkLst>
          <pc:docMk/>
          <pc:sldMk cId="3940803130" sldId="581"/>
        </pc:sldMkLst>
      </pc:sldChg>
      <pc:sldChg chg="modNotes">
        <pc:chgData name="Thomas Schühly" userId="fb893019dcb27e2f" providerId="LiveId" clId="{526B0772-0E82-4255-B55A-8BF905249988}" dt="2023-05-21T19:16:09.001" v="177" actId="368"/>
        <pc:sldMkLst>
          <pc:docMk/>
          <pc:sldMk cId="1900428592" sldId="582"/>
        </pc:sldMkLst>
      </pc:sldChg>
      <pc:sldChg chg="modNotes">
        <pc:chgData name="Thomas Schühly" userId="fb893019dcb27e2f" providerId="LiveId" clId="{526B0772-0E82-4255-B55A-8BF905249988}" dt="2023-05-21T19:16:09.003" v="179" actId="368"/>
        <pc:sldMkLst>
          <pc:docMk/>
          <pc:sldMk cId="1202063921" sldId="583"/>
        </pc:sldMkLst>
      </pc:sldChg>
      <pc:sldChg chg="modNotes">
        <pc:chgData name="Thomas Schühly" userId="fb893019dcb27e2f" providerId="LiveId" clId="{526B0772-0E82-4255-B55A-8BF905249988}" dt="2023-05-21T19:16:09.006" v="181" actId="368"/>
        <pc:sldMkLst>
          <pc:docMk/>
          <pc:sldMk cId="3713672361" sldId="584"/>
        </pc:sldMkLst>
      </pc:sldChg>
      <pc:sldChg chg="modNotes">
        <pc:chgData name="Thomas Schühly" userId="fb893019dcb27e2f" providerId="LiveId" clId="{526B0772-0E82-4255-B55A-8BF905249988}" dt="2023-05-21T19:16:09.008" v="183" actId="368"/>
        <pc:sldMkLst>
          <pc:docMk/>
          <pc:sldMk cId="2128040866" sldId="585"/>
        </pc:sldMkLst>
      </pc:sldChg>
      <pc:sldChg chg="modNotes">
        <pc:chgData name="Thomas Schühly" userId="fb893019dcb27e2f" providerId="LiveId" clId="{526B0772-0E82-4255-B55A-8BF905249988}" dt="2023-05-21T19:16:09.011" v="185" actId="368"/>
        <pc:sldMkLst>
          <pc:docMk/>
          <pc:sldMk cId="2112556945" sldId="586"/>
        </pc:sldMkLst>
      </pc:sldChg>
      <pc:sldChg chg="modNotes">
        <pc:chgData name="Thomas Schühly" userId="fb893019dcb27e2f" providerId="LiveId" clId="{526B0772-0E82-4255-B55A-8BF905249988}" dt="2023-05-21T19:16:08.777" v="17" actId="368"/>
        <pc:sldMkLst>
          <pc:docMk/>
          <pc:sldMk cId="3161132820" sldId="588"/>
        </pc:sldMkLst>
      </pc:sldChg>
      <pc:sldChg chg="modNotes">
        <pc:chgData name="Thomas Schühly" userId="fb893019dcb27e2f" providerId="LiveId" clId="{526B0772-0E82-4255-B55A-8BF905249988}" dt="2023-05-21T19:16:09.019" v="191" actId="368"/>
        <pc:sldMkLst>
          <pc:docMk/>
          <pc:sldMk cId="3852472751" sldId="589"/>
        </pc:sldMkLst>
      </pc:sldChg>
      <pc:sldChg chg="modNotes">
        <pc:chgData name="Thomas Schühly" userId="fb893019dcb27e2f" providerId="LiveId" clId="{526B0772-0E82-4255-B55A-8BF905249988}" dt="2023-05-21T19:16:09.024" v="193" actId="368"/>
        <pc:sldMkLst>
          <pc:docMk/>
          <pc:sldMk cId="2390785218" sldId="591"/>
        </pc:sldMkLst>
      </pc:sldChg>
      <pc:sldChg chg="modNotes">
        <pc:chgData name="Thomas Schühly" userId="fb893019dcb27e2f" providerId="LiveId" clId="{526B0772-0E82-4255-B55A-8BF905249988}" dt="2023-05-21T19:16:08.871" v="91" actId="368"/>
        <pc:sldMkLst>
          <pc:docMk/>
          <pc:sldMk cId="4075981455" sldId="592"/>
        </pc:sldMkLst>
      </pc:sldChg>
    </pc:docChg>
  </pc:docChgLst>
  <pc:docChgLst>
    <pc:chgData name="Thomas Schühly" userId="fb893019dcb27e2f" providerId="Windows Live" clId="Web-{BA47E80C-A7BF-45CE-9CA4-EE78E9EE590E}"/>
    <pc:docChg chg="delSld modSld">
      <pc:chgData name="Thomas Schühly" userId="fb893019dcb27e2f" providerId="Windows Live" clId="Web-{BA47E80C-A7BF-45CE-9CA4-EE78E9EE590E}" dt="2024-01-18T19:04:19.530" v="14"/>
      <pc:docMkLst>
        <pc:docMk/>
      </pc:docMkLst>
      <pc:sldChg chg="modSp">
        <pc:chgData name="Thomas Schühly" userId="fb893019dcb27e2f" providerId="Windows Live" clId="Web-{BA47E80C-A7BF-45CE-9CA4-EE78E9EE590E}" dt="2024-01-18T19:02:00.902" v="13" actId="20577"/>
        <pc:sldMkLst>
          <pc:docMk/>
          <pc:sldMk cId="4211486563" sldId="419"/>
        </pc:sldMkLst>
        <pc:spChg chg="mod">
          <ac:chgData name="Thomas Schühly" userId="fb893019dcb27e2f" providerId="Windows Live" clId="Web-{BA47E80C-A7BF-45CE-9CA4-EE78E9EE590E}" dt="2024-01-18T19:02:00.902" v="13" actId="20577"/>
          <ac:spMkLst>
            <pc:docMk/>
            <pc:sldMk cId="4211486563" sldId="419"/>
            <ac:spMk id="3" creationId="{0E791C30-4282-442C-9DB6-1E17DE98A7AF}"/>
          </ac:spMkLst>
        </pc:spChg>
      </pc:sldChg>
      <pc:sldChg chg="del">
        <pc:chgData name="Thomas Schühly" userId="fb893019dcb27e2f" providerId="Windows Live" clId="Web-{BA47E80C-A7BF-45CE-9CA4-EE78E9EE590E}" dt="2024-01-18T19:04:19.530" v="14"/>
        <pc:sldMkLst>
          <pc:docMk/>
          <pc:sldMk cId="489192104" sldId="621"/>
        </pc:sldMkLst>
      </pc:sldChg>
    </pc:docChg>
  </pc:docChgLst>
  <pc:docChgLst>
    <pc:chgData name="Thomas Schühly" userId="fb893019dcb27e2f" providerId="Windows Live" clId="Web-{05402BFF-4936-49BB-84F5-7F94B86E465E}"/>
    <pc:docChg chg="delSld modSld">
      <pc:chgData name="Thomas Schühly" userId="fb893019dcb27e2f" providerId="Windows Live" clId="Web-{05402BFF-4936-49BB-84F5-7F94B86E465E}" dt="2024-01-18T18:12:41.324" v="127" actId="20577"/>
      <pc:docMkLst>
        <pc:docMk/>
      </pc:docMkLst>
      <pc:sldChg chg="modSp">
        <pc:chgData name="Thomas Schühly" userId="fb893019dcb27e2f" providerId="Windows Live" clId="Web-{05402BFF-4936-49BB-84F5-7F94B86E465E}" dt="2024-01-18T18:12:41.324" v="127" actId="20577"/>
        <pc:sldMkLst>
          <pc:docMk/>
          <pc:sldMk cId="1110035306" sldId="402"/>
        </pc:sldMkLst>
        <pc:spChg chg="mod">
          <ac:chgData name="Thomas Schühly" userId="fb893019dcb27e2f" providerId="Windows Live" clId="Web-{05402BFF-4936-49BB-84F5-7F94B86E465E}" dt="2024-01-18T18:12:41.324" v="127" actId="20577"/>
          <ac:spMkLst>
            <pc:docMk/>
            <pc:sldMk cId="1110035306" sldId="402"/>
            <ac:spMk id="7" creationId="{746D4196-00EB-6840-A39A-5FDC895D67FE}"/>
          </ac:spMkLst>
        </pc:spChg>
      </pc:sldChg>
      <pc:sldChg chg="modSp">
        <pc:chgData name="Thomas Schühly" userId="fb893019dcb27e2f" providerId="Windows Live" clId="Web-{05402BFF-4936-49BB-84F5-7F94B86E465E}" dt="2024-01-18T18:11:18.103" v="123" actId="20577"/>
        <pc:sldMkLst>
          <pc:docMk/>
          <pc:sldMk cId="4211486563" sldId="419"/>
        </pc:sldMkLst>
        <pc:spChg chg="mod">
          <ac:chgData name="Thomas Schühly" userId="fb893019dcb27e2f" providerId="Windows Live" clId="Web-{05402BFF-4936-49BB-84F5-7F94B86E465E}" dt="2024-01-18T18:11:18.103" v="123" actId="20577"/>
          <ac:spMkLst>
            <pc:docMk/>
            <pc:sldMk cId="4211486563" sldId="419"/>
            <ac:spMk id="3" creationId="{0E791C30-4282-442C-9DB6-1E17DE98A7AF}"/>
          </ac:spMkLst>
        </pc:spChg>
      </pc:sldChg>
      <pc:sldChg chg="del">
        <pc:chgData name="Thomas Schühly" userId="fb893019dcb27e2f" providerId="Windows Live" clId="Web-{05402BFF-4936-49BB-84F5-7F94B86E465E}" dt="2024-01-18T18:10:08.335" v="102"/>
        <pc:sldMkLst>
          <pc:docMk/>
          <pc:sldMk cId="1931092293" sldId="597"/>
        </pc:sldMkLst>
      </pc:sldChg>
      <pc:sldChg chg="delSp del delAnim">
        <pc:chgData name="Thomas Schühly" userId="fb893019dcb27e2f" providerId="Windows Live" clId="Web-{05402BFF-4936-49BB-84F5-7F94B86E465E}" dt="2024-01-18T18:11:30.822" v="125"/>
        <pc:sldMkLst>
          <pc:docMk/>
          <pc:sldMk cId="2487873425" sldId="629"/>
        </pc:sldMkLst>
        <pc:picChg chg="del">
          <ac:chgData name="Thomas Schühly" userId="fb893019dcb27e2f" providerId="Windows Live" clId="Web-{05402BFF-4936-49BB-84F5-7F94B86E465E}" dt="2024-01-18T18:11:28.900" v="124"/>
          <ac:picMkLst>
            <pc:docMk/>
            <pc:sldMk cId="2487873425" sldId="629"/>
            <ac:picMk id="2" creationId="{2AB3F89B-181B-4041-6502-40630D93F578}"/>
          </ac:picMkLst>
        </pc:picChg>
      </pc:sldChg>
    </pc:docChg>
  </pc:docChgLst>
  <pc:docChgLst>
    <pc:chgData name="Thomas Schühly" userId="fb893019dcb27e2f" providerId="LiveId" clId="{091C56B1-954D-4A6E-A947-9B8323345810}"/>
    <pc:docChg chg="undo custSel addSld delSld modSld sldOrd modMainMaster addSection modSection">
      <pc:chgData name="Thomas Schühly" userId="fb893019dcb27e2f" providerId="LiveId" clId="{091C56B1-954D-4A6E-A947-9B8323345810}" dt="2024-02-29T16:51:03.253" v="9689" actId="1076"/>
      <pc:docMkLst>
        <pc:docMk/>
      </pc:docMkLst>
      <pc:sldChg chg="delSp modSp mod modClrScheme chgLayout modNotesTx">
        <pc:chgData name="Thomas Schühly" userId="fb893019dcb27e2f" providerId="LiveId" clId="{091C56B1-954D-4A6E-A947-9B8323345810}" dt="2024-02-13T17:48:58.498" v="729"/>
        <pc:sldMkLst>
          <pc:docMk/>
          <pc:sldMk cId="1110035306" sldId="402"/>
        </pc:sldMkLst>
        <pc:spChg chg="mod ord">
          <ac:chgData name="Thomas Schühly" userId="fb893019dcb27e2f" providerId="LiveId" clId="{091C56B1-954D-4A6E-A947-9B8323345810}" dt="2024-01-24T20:15:12.625" v="96" actId="700"/>
          <ac:spMkLst>
            <pc:docMk/>
            <pc:sldMk cId="1110035306" sldId="402"/>
            <ac:spMk id="7" creationId="{746D4196-00EB-6840-A39A-5FDC895D67FE}"/>
          </ac:spMkLst>
        </pc:spChg>
        <pc:spChg chg="mod ord">
          <ac:chgData name="Thomas Schühly" userId="fb893019dcb27e2f" providerId="LiveId" clId="{091C56B1-954D-4A6E-A947-9B8323345810}" dt="2024-01-24T20:15:12.625" v="96" actId="700"/>
          <ac:spMkLst>
            <pc:docMk/>
            <pc:sldMk cId="1110035306" sldId="402"/>
            <ac:spMk id="8" creationId="{217AA535-D550-2A4A-B283-9982125C8BC6}"/>
          </ac:spMkLst>
        </pc:spChg>
        <pc:spChg chg="del mod ord">
          <ac:chgData name="Thomas Schühly" userId="fb893019dcb27e2f" providerId="LiveId" clId="{091C56B1-954D-4A6E-A947-9B8323345810}" dt="2024-01-24T20:15:58.165" v="105" actId="478"/>
          <ac:spMkLst>
            <pc:docMk/>
            <pc:sldMk cId="1110035306" sldId="402"/>
            <ac:spMk id="13" creationId="{D897AAF8-9DDC-434E-ACFC-B4662D365912}"/>
          </ac:spMkLst>
        </pc:spChg>
      </pc:sldChg>
      <pc:sldChg chg="delSp modSp mod modClrScheme chgLayout modNotesTx">
        <pc:chgData name="Thomas Schühly" userId="fb893019dcb27e2f" providerId="LiveId" clId="{091C56B1-954D-4A6E-A947-9B8323345810}" dt="2024-02-13T17:49:58.086" v="733" actId="20577"/>
        <pc:sldMkLst>
          <pc:docMk/>
          <pc:sldMk cId="4211486563" sldId="419"/>
        </pc:sldMkLst>
        <pc:spChg chg="mod ord">
          <ac:chgData name="Thomas Schühly" userId="fb893019dcb27e2f" providerId="LiveId" clId="{091C56B1-954D-4A6E-A947-9B8323345810}" dt="2024-01-24T20:16:16.536" v="106" actId="1076"/>
          <ac:spMkLst>
            <pc:docMk/>
            <pc:sldMk cId="4211486563" sldId="419"/>
            <ac:spMk id="2" creationId="{1442A562-666A-4590-BED0-FB8E157D35F7}"/>
          </ac:spMkLst>
        </pc:spChg>
        <pc:spChg chg="mod ord">
          <ac:chgData name="Thomas Schühly" userId="fb893019dcb27e2f" providerId="LiveId" clId="{091C56B1-954D-4A6E-A947-9B8323345810}" dt="2024-02-13T17:45:37.173" v="728" actId="14"/>
          <ac:spMkLst>
            <pc:docMk/>
            <pc:sldMk cId="4211486563" sldId="419"/>
            <ac:spMk id="3" creationId="{0E791C30-4282-442C-9DB6-1E17DE98A7AF}"/>
          </ac:spMkLst>
        </pc:spChg>
        <pc:spChg chg="del mod ord">
          <ac:chgData name="Thomas Schühly" userId="fb893019dcb27e2f" providerId="LiveId" clId="{091C56B1-954D-4A6E-A947-9B8323345810}" dt="2024-01-24T20:16:20.485" v="107" actId="478"/>
          <ac:spMkLst>
            <pc:docMk/>
            <pc:sldMk cId="4211486563" sldId="419"/>
            <ac:spMk id="4" creationId="{59DA246C-80CF-B6FD-CC0C-265D85AB0A1F}"/>
          </ac:spMkLst>
        </pc:spChg>
        <pc:spChg chg="mod ord">
          <ac:chgData name="Thomas Schühly" userId="fb893019dcb27e2f" providerId="LiveId" clId="{091C56B1-954D-4A6E-A947-9B8323345810}" dt="2024-01-24T20:15:12.625" v="96" actId="700"/>
          <ac:spMkLst>
            <pc:docMk/>
            <pc:sldMk cId="4211486563" sldId="419"/>
            <ac:spMk id="6" creationId="{8D34D6E0-C232-4B74-845A-489DEDEAE66A}"/>
          </ac:spMkLst>
        </pc:spChg>
        <pc:spChg chg="del mod ord">
          <ac:chgData name="Thomas Schühly" userId="fb893019dcb27e2f" providerId="LiveId" clId="{091C56B1-954D-4A6E-A947-9B8323345810}" dt="2024-01-24T20:16:21.959" v="108" actId="478"/>
          <ac:spMkLst>
            <pc:docMk/>
            <pc:sldMk cId="4211486563" sldId="419"/>
            <ac:spMk id="81" creationId="{D3012352-7C1E-E0B6-70B7-573F8A78FE97}"/>
          </ac:spMkLst>
        </pc:spChg>
        <pc:spChg chg="del">
          <ac:chgData name="Thomas Schühly" userId="fb893019dcb27e2f" providerId="LiveId" clId="{091C56B1-954D-4A6E-A947-9B8323345810}" dt="2024-01-24T20:15:12.625" v="96" actId="700"/>
          <ac:spMkLst>
            <pc:docMk/>
            <pc:sldMk cId="4211486563" sldId="419"/>
            <ac:spMk id="87" creationId="{AC847CF7-F966-FD90-9631-D6FA378FB740}"/>
          </ac:spMkLst>
        </pc:spChg>
        <pc:spChg chg="del">
          <ac:chgData name="Thomas Schühly" userId="fb893019dcb27e2f" providerId="LiveId" clId="{091C56B1-954D-4A6E-A947-9B8323345810}" dt="2024-01-24T20:15:12.625" v="96" actId="700"/>
          <ac:spMkLst>
            <pc:docMk/>
            <pc:sldMk cId="4211486563" sldId="419"/>
            <ac:spMk id="88" creationId="{A873CFA9-A9B4-6799-7F45-A7809CD165F8}"/>
          </ac:spMkLst>
        </pc:spChg>
      </pc:sldChg>
      <pc:sldChg chg="delSp modSp mod modClrScheme chgLayout modNotesTx">
        <pc:chgData name="Thomas Schühly" userId="fb893019dcb27e2f" providerId="LiveId" clId="{091C56B1-954D-4A6E-A947-9B8323345810}" dt="2024-02-20T18:55:57.273" v="1481" actId="20577"/>
        <pc:sldMkLst>
          <pc:docMk/>
          <pc:sldMk cId="2080656190" sldId="440"/>
        </pc:sldMkLst>
        <pc:spChg chg="mod ord">
          <ac:chgData name="Thomas Schühly" userId="fb893019dcb27e2f" providerId="LiveId" clId="{091C56B1-954D-4A6E-A947-9B8323345810}" dt="2024-01-24T20:15:12.625" v="96" actId="700"/>
          <ac:spMkLst>
            <pc:docMk/>
            <pc:sldMk cId="2080656190" sldId="440"/>
            <ac:spMk id="2" creationId="{4894BE86-3435-2143-5151-714578D4CB67}"/>
          </ac:spMkLst>
        </pc:spChg>
        <pc:spChg chg="del mod ord">
          <ac:chgData name="Thomas Schühly" userId="fb893019dcb27e2f" providerId="LiveId" clId="{091C56B1-954D-4A6E-A947-9B8323345810}" dt="2024-01-24T20:17:09.999" v="114" actId="478"/>
          <ac:spMkLst>
            <pc:docMk/>
            <pc:sldMk cId="2080656190" sldId="440"/>
            <ac:spMk id="4" creationId="{04CD52BE-6C21-67F7-2A3A-6CE8E1D2CA26}"/>
          </ac:spMkLst>
        </pc:spChg>
        <pc:spChg chg="del mod ord">
          <ac:chgData name="Thomas Schühly" userId="fb893019dcb27e2f" providerId="LiveId" clId="{091C56B1-954D-4A6E-A947-9B8323345810}" dt="2024-01-24T20:17:11.369" v="115" actId="478"/>
          <ac:spMkLst>
            <pc:docMk/>
            <pc:sldMk cId="2080656190" sldId="440"/>
            <ac:spMk id="5" creationId="{EF428C45-93EC-108D-40FA-9DEE8F1BF735}"/>
          </ac:spMkLst>
        </pc:spChg>
        <pc:spChg chg="del mod ord">
          <ac:chgData name="Thomas Schühly" userId="fb893019dcb27e2f" providerId="LiveId" clId="{091C56B1-954D-4A6E-A947-9B8323345810}" dt="2024-01-24T20:17:15.516" v="116" actId="478"/>
          <ac:spMkLst>
            <pc:docMk/>
            <pc:sldMk cId="2080656190" sldId="440"/>
            <ac:spMk id="6" creationId="{636AA9DB-E9E8-407E-C08D-481E2741250F}"/>
          </ac:spMkLst>
        </pc:spChg>
        <pc:spChg chg="del">
          <ac:chgData name="Thomas Schühly" userId="fb893019dcb27e2f" providerId="LiveId" clId="{091C56B1-954D-4A6E-A947-9B8323345810}" dt="2024-01-24T20:15:12.625" v="96" actId="700"/>
          <ac:spMkLst>
            <pc:docMk/>
            <pc:sldMk cId="2080656190" sldId="440"/>
            <ac:spMk id="29" creationId="{8462A358-CCAA-6431-FEF4-3D7BAFE8FE43}"/>
          </ac:spMkLst>
        </pc:spChg>
        <pc:spChg chg="del">
          <ac:chgData name="Thomas Schühly" userId="fb893019dcb27e2f" providerId="LiveId" clId="{091C56B1-954D-4A6E-A947-9B8323345810}" dt="2024-01-24T20:15:12.625" v="96" actId="700"/>
          <ac:spMkLst>
            <pc:docMk/>
            <pc:sldMk cId="2080656190" sldId="440"/>
            <ac:spMk id="30" creationId="{537E96AE-B34B-BD42-E792-8AC262A03D22}"/>
          </ac:spMkLst>
        </pc:spChg>
      </pc:sldChg>
      <pc:sldChg chg="delSp modSp mod chgLayout modNotesTx">
        <pc:chgData name="Thomas Schühly" userId="fb893019dcb27e2f" providerId="LiveId" clId="{091C56B1-954D-4A6E-A947-9B8323345810}" dt="2024-02-13T18:24:26.755" v="1321" actId="20577"/>
        <pc:sldMkLst>
          <pc:docMk/>
          <pc:sldMk cId="4110024226" sldId="441"/>
        </pc:sldMkLst>
        <pc:spChg chg="del mod ord">
          <ac:chgData name="Thomas Schühly" userId="fb893019dcb27e2f" providerId="LiveId" clId="{091C56B1-954D-4A6E-A947-9B8323345810}" dt="2024-01-24T20:17:40.928" v="120" actId="478"/>
          <ac:spMkLst>
            <pc:docMk/>
            <pc:sldMk cId="4110024226" sldId="441"/>
            <ac:spMk id="4" creationId="{B3C4888E-45F0-F502-7AF1-7C9DF2AD501E}"/>
          </ac:spMkLst>
        </pc:spChg>
        <pc:spChg chg="del mod ord">
          <ac:chgData name="Thomas Schühly" userId="fb893019dcb27e2f" providerId="LiveId" clId="{091C56B1-954D-4A6E-A947-9B8323345810}" dt="2024-01-24T20:17:48.770" v="123" actId="478"/>
          <ac:spMkLst>
            <pc:docMk/>
            <pc:sldMk cId="4110024226" sldId="441"/>
            <ac:spMk id="6" creationId="{EF7D0782-3279-6A49-2A8B-1D8A3E3E4880}"/>
          </ac:spMkLst>
        </pc:spChg>
        <pc:spChg chg="del mod ord">
          <ac:chgData name="Thomas Schühly" userId="fb893019dcb27e2f" providerId="LiveId" clId="{091C56B1-954D-4A6E-A947-9B8323345810}" dt="2024-01-24T20:17:44.218" v="121" actId="478"/>
          <ac:spMkLst>
            <pc:docMk/>
            <pc:sldMk cId="4110024226" sldId="441"/>
            <ac:spMk id="15" creationId="{96CADED4-BF82-C0F3-B625-26D2698B6914}"/>
          </ac:spMkLst>
        </pc:spChg>
      </pc:sldChg>
      <pc:sldChg chg="modSp mod ord chgLayout">
        <pc:chgData name="Thomas Schühly" userId="fb893019dcb27e2f" providerId="LiveId" clId="{091C56B1-954D-4A6E-A947-9B8323345810}" dt="2024-02-21T19:22:58.284" v="3126"/>
        <pc:sldMkLst>
          <pc:docMk/>
          <pc:sldMk cId="495544400" sldId="458"/>
        </pc:sldMkLst>
        <pc:spChg chg="mod ord">
          <ac:chgData name="Thomas Schühly" userId="fb893019dcb27e2f" providerId="LiveId" clId="{091C56B1-954D-4A6E-A947-9B8323345810}" dt="2024-01-24T20:15:12.625" v="96" actId="700"/>
          <ac:spMkLst>
            <pc:docMk/>
            <pc:sldMk cId="495544400" sldId="458"/>
            <ac:spMk id="4" creationId="{48F11252-FB81-578D-80BF-14BE2DB46540}"/>
          </ac:spMkLst>
        </pc:spChg>
        <pc:spChg chg="mod ord">
          <ac:chgData name="Thomas Schühly" userId="fb893019dcb27e2f" providerId="LiveId" clId="{091C56B1-954D-4A6E-A947-9B8323345810}" dt="2024-01-24T20:15:12.625" v="96" actId="700"/>
          <ac:spMkLst>
            <pc:docMk/>
            <pc:sldMk cId="495544400" sldId="458"/>
            <ac:spMk id="5" creationId="{6E49C177-F894-A2A2-5DF3-083EEFAAC0A2}"/>
          </ac:spMkLst>
        </pc:spChg>
        <pc:spChg chg="mod ord">
          <ac:chgData name="Thomas Schühly" userId="fb893019dcb27e2f" providerId="LiveId" clId="{091C56B1-954D-4A6E-A947-9B8323345810}" dt="2024-01-24T20:15:12.625" v="96" actId="700"/>
          <ac:spMkLst>
            <pc:docMk/>
            <pc:sldMk cId="495544400" sldId="458"/>
            <ac:spMk id="6" creationId="{831C8409-A27B-69D1-9F50-8C764E18BCCE}"/>
          </ac:spMkLst>
        </pc:spChg>
      </pc:sldChg>
      <pc:sldChg chg="modSp mod chgLayout">
        <pc:chgData name="Thomas Schühly" userId="fb893019dcb27e2f" providerId="LiveId" clId="{091C56B1-954D-4A6E-A947-9B8323345810}" dt="2024-01-24T20:15:12.625" v="96" actId="700"/>
        <pc:sldMkLst>
          <pc:docMk/>
          <pc:sldMk cId="1660863327" sldId="460"/>
        </pc:sldMkLst>
        <pc:spChg chg="mod ord">
          <ac:chgData name="Thomas Schühly" userId="fb893019dcb27e2f" providerId="LiveId" clId="{091C56B1-954D-4A6E-A947-9B8323345810}" dt="2024-01-24T20:15:12.625" v="96" actId="700"/>
          <ac:spMkLst>
            <pc:docMk/>
            <pc:sldMk cId="1660863327" sldId="460"/>
            <ac:spMk id="4" creationId="{5502CCB9-9B5D-B548-D1B8-456B55B31F1B}"/>
          </ac:spMkLst>
        </pc:spChg>
        <pc:spChg chg="mod ord">
          <ac:chgData name="Thomas Schühly" userId="fb893019dcb27e2f" providerId="LiveId" clId="{091C56B1-954D-4A6E-A947-9B8323345810}" dt="2024-01-24T20:15:12.625" v="96" actId="700"/>
          <ac:spMkLst>
            <pc:docMk/>
            <pc:sldMk cId="1660863327" sldId="460"/>
            <ac:spMk id="5" creationId="{D454A0CF-5352-02C2-83EC-A23AA234DC09}"/>
          </ac:spMkLst>
        </pc:spChg>
        <pc:spChg chg="mod ord">
          <ac:chgData name="Thomas Schühly" userId="fb893019dcb27e2f" providerId="LiveId" clId="{091C56B1-954D-4A6E-A947-9B8323345810}" dt="2024-01-24T20:15:12.625" v="96" actId="700"/>
          <ac:spMkLst>
            <pc:docMk/>
            <pc:sldMk cId="1660863327" sldId="460"/>
            <ac:spMk id="6" creationId="{AFB1B719-CDED-65BB-4877-0B1B05344178}"/>
          </ac:spMkLst>
        </pc:spChg>
      </pc:sldChg>
      <pc:sldChg chg="addSp delSp modSp mod ord modClrScheme chgLayout modNotesTx">
        <pc:chgData name="Thomas Schühly" userId="fb893019dcb27e2f" providerId="LiveId" clId="{091C56B1-954D-4A6E-A947-9B8323345810}" dt="2024-02-21T19:51:20.495" v="3129" actId="20577"/>
        <pc:sldMkLst>
          <pc:docMk/>
          <pc:sldMk cId="4062448006" sldId="463"/>
        </pc:sldMkLst>
        <pc:spChg chg="mod ord">
          <ac:chgData name="Thomas Schühly" userId="fb893019dcb27e2f" providerId="LiveId" clId="{091C56B1-954D-4A6E-A947-9B8323345810}" dt="2024-01-24T20:15:12.625" v="96" actId="700"/>
          <ac:spMkLst>
            <pc:docMk/>
            <pc:sldMk cId="4062448006" sldId="463"/>
            <ac:spMk id="2" creationId="{6B1BB554-3532-A1C1-A631-02150506F6D6}"/>
          </ac:spMkLst>
        </pc:spChg>
        <pc:spChg chg="del mod ord">
          <ac:chgData name="Thomas Schühly" userId="fb893019dcb27e2f" providerId="LiveId" clId="{091C56B1-954D-4A6E-A947-9B8323345810}" dt="2024-01-24T20:18:06.926" v="128" actId="478"/>
          <ac:spMkLst>
            <pc:docMk/>
            <pc:sldMk cId="4062448006" sldId="463"/>
            <ac:spMk id="4" creationId="{5F930C46-3A8B-FF39-0B0D-F092470D0EF8}"/>
          </ac:spMkLst>
        </pc:spChg>
        <pc:spChg chg="add del mod">
          <ac:chgData name="Thomas Schühly" userId="fb893019dcb27e2f" providerId="LiveId" clId="{091C56B1-954D-4A6E-A947-9B8323345810}" dt="2024-02-20T19:16:23.057" v="1894" actId="478"/>
          <ac:spMkLst>
            <pc:docMk/>
            <pc:sldMk cId="4062448006" sldId="463"/>
            <ac:spMk id="4" creationId="{6ABAAD58-1955-6C56-FD5E-F4EF66815307}"/>
          </ac:spMkLst>
        </pc:spChg>
        <pc:spChg chg="del mod ord">
          <ac:chgData name="Thomas Schühly" userId="fb893019dcb27e2f" providerId="LiveId" clId="{091C56B1-954D-4A6E-A947-9B8323345810}" dt="2024-01-24T20:18:07.998" v="129" actId="478"/>
          <ac:spMkLst>
            <pc:docMk/>
            <pc:sldMk cId="4062448006" sldId="463"/>
            <ac:spMk id="5" creationId="{7CC757F5-A13F-996D-0553-81CE2C5EC57B}"/>
          </ac:spMkLst>
        </pc:spChg>
        <pc:spChg chg="del mod ord">
          <ac:chgData name="Thomas Schühly" userId="fb893019dcb27e2f" providerId="LiveId" clId="{091C56B1-954D-4A6E-A947-9B8323345810}" dt="2024-01-24T20:18:11.638" v="130" actId="478"/>
          <ac:spMkLst>
            <pc:docMk/>
            <pc:sldMk cId="4062448006" sldId="463"/>
            <ac:spMk id="6" creationId="{09DC55F3-658D-9EBB-5835-6938006E87D3}"/>
          </ac:spMkLst>
        </pc:spChg>
        <pc:spChg chg="mod ord">
          <ac:chgData name="Thomas Schühly" userId="fb893019dcb27e2f" providerId="LiveId" clId="{091C56B1-954D-4A6E-A947-9B8323345810}" dt="2024-01-24T20:15:12.708" v="98" actId="27636"/>
          <ac:spMkLst>
            <pc:docMk/>
            <pc:sldMk cId="4062448006" sldId="463"/>
            <ac:spMk id="7" creationId="{FFE53212-1426-CF54-897D-4632943BFB08}"/>
          </ac:spMkLst>
        </pc:spChg>
        <pc:picChg chg="mod ord">
          <ac:chgData name="Thomas Schühly" userId="fb893019dcb27e2f" providerId="LiveId" clId="{091C56B1-954D-4A6E-A947-9B8323345810}" dt="2024-02-20T19:16:29.394" v="1895" actId="1076"/>
          <ac:picMkLst>
            <pc:docMk/>
            <pc:sldMk cId="4062448006" sldId="463"/>
            <ac:picMk id="1028" creationId="{C47CF4DC-88AF-F2DC-1954-9DF4E5A1FA89}"/>
          </ac:picMkLst>
        </pc:picChg>
      </pc:sldChg>
      <pc:sldChg chg="modSp mod ord chgLayout modNotesTx">
        <pc:chgData name="Thomas Schühly" userId="fb893019dcb27e2f" providerId="LiveId" clId="{091C56B1-954D-4A6E-A947-9B8323345810}" dt="2024-02-22T20:48:05.655" v="3493" actId="20577"/>
        <pc:sldMkLst>
          <pc:docMk/>
          <pc:sldMk cId="3092688754" sldId="464"/>
        </pc:sldMkLst>
        <pc:spChg chg="mod ord">
          <ac:chgData name="Thomas Schühly" userId="fb893019dcb27e2f" providerId="LiveId" clId="{091C56B1-954D-4A6E-A947-9B8323345810}" dt="2024-01-24T20:15:12.625" v="96" actId="700"/>
          <ac:spMkLst>
            <pc:docMk/>
            <pc:sldMk cId="3092688754" sldId="464"/>
            <ac:spMk id="5" creationId="{C94FF665-A533-FB91-4649-6FEA66D44FE5}"/>
          </ac:spMkLst>
        </pc:spChg>
        <pc:spChg chg="mod ord">
          <ac:chgData name="Thomas Schühly" userId="fb893019dcb27e2f" providerId="LiveId" clId="{091C56B1-954D-4A6E-A947-9B8323345810}" dt="2024-01-24T20:15:12.625" v="96" actId="700"/>
          <ac:spMkLst>
            <pc:docMk/>
            <pc:sldMk cId="3092688754" sldId="464"/>
            <ac:spMk id="12" creationId="{6AF0E0E8-37C4-C174-B000-1CC5FC8B0F8E}"/>
          </ac:spMkLst>
        </pc:spChg>
        <pc:spChg chg="mod ord">
          <ac:chgData name="Thomas Schühly" userId="fb893019dcb27e2f" providerId="LiveId" clId="{091C56B1-954D-4A6E-A947-9B8323345810}" dt="2024-01-24T20:15:12.625" v="96" actId="700"/>
          <ac:spMkLst>
            <pc:docMk/>
            <pc:sldMk cId="3092688754" sldId="464"/>
            <ac:spMk id="13" creationId="{908A2480-FE81-A058-394C-8D83F5DDC7BA}"/>
          </ac:spMkLst>
        </pc:spChg>
        <pc:picChg chg="mod ord">
          <ac:chgData name="Thomas Schühly" userId="fb893019dcb27e2f" providerId="LiveId" clId="{091C56B1-954D-4A6E-A947-9B8323345810}" dt="2024-01-24T20:15:12.625" v="96" actId="700"/>
          <ac:picMkLst>
            <pc:docMk/>
            <pc:sldMk cId="3092688754" sldId="464"/>
            <ac:picMk id="2050" creationId="{FB974243-C7D2-168E-56B5-CF526B6E3939}"/>
          </ac:picMkLst>
        </pc:picChg>
      </pc:sldChg>
      <pc:sldChg chg="mod chgLayout modNotesTx">
        <pc:chgData name="Thomas Schühly" userId="fb893019dcb27e2f" providerId="LiveId" clId="{091C56B1-954D-4A6E-A947-9B8323345810}" dt="2024-02-13T17:50:11.683" v="736" actId="20577"/>
        <pc:sldMkLst>
          <pc:docMk/>
          <pc:sldMk cId="485448299" sldId="466"/>
        </pc:sldMkLst>
      </pc:sldChg>
      <pc:sldChg chg="mod chgLayout">
        <pc:chgData name="Thomas Schühly" userId="fb893019dcb27e2f" providerId="LiveId" clId="{091C56B1-954D-4A6E-A947-9B8323345810}" dt="2024-01-24T20:15:12.625" v="96" actId="700"/>
        <pc:sldMkLst>
          <pc:docMk/>
          <pc:sldMk cId="790610227" sldId="467"/>
        </pc:sldMkLst>
      </pc:sldChg>
      <pc:sldChg chg="mod chgLayout modNotesTx">
        <pc:chgData name="Thomas Schühly" userId="fb893019dcb27e2f" providerId="LiveId" clId="{091C56B1-954D-4A6E-A947-9B8323345810}" dt="2024-02-13T17:51:25.925" v="741" actId="20577"/>
        <pc:sldMkLst>
          <pc:docMk/>
          <pc:sldMk cId="1257371680" sldId="468"/>
        </pc:sldMkLst>
      </pc:sldChg>
      <pc:sldChg chg="mod chgLayout">
        <pc:chgData name="Thomas Schühly" userId="fb893019dcb27e2f" providerId="LiveId" clId="{091C56B1-954D-4A6E-A947-9B8323345810}" dt="2024-01-24T20:15:12.625" v="96" actId="700"/>
        <pc:sldMkLst>
          <pc:docMk/>
          <pc:sldMk cId="3195638832" sldId="472"/>
        </pc:sldMkLst>
      </pc:sldChg>
      <pc:sldChg chg="delSp modSp mod chgLayout modNotesTx">
        <pc:chgData name="Thomas Schühly" userId="fb893019dcb27e2f" providerId="LiveId" clId="{091C56B1-954D-4A6E-A947-9B8323345810}" dt="2024-02-22T20:28:36.207" v="3257" actId="14100"/>
        <pc:sldMkLst>
          <pc:docMk/>
          <pc:sldMk cId="4282279315" sldId="481"/>
        </pc:sldMkLst>
        <pc:spChg chg="del">
          <ac:chgData name="Thomas Schühly" userId="fb893019dcb27e2f" providerId="LiveId" clId="{091C56B1-954D-4A6E-A947-9B8323345810}" dt="2024-02-22T20:25:44.434" v="3171" actId="478"/>
          <ac:spMkLst>
            <pc:docMk/>
            <pc:sldMk cId="4282279315" sldId="481"/>
            <ac:spMk id="5" creationId="{01D85BEC-3823-16CE-DA1B-5925DA9123A5}"/>
          </ac:spMkLst>
        </pc:spChg>
        <pc:picChg chg="mod">
          <ac:chgData name="Thomas Schühly" userId="fb893019dcb27e2f" providerId="LiveId" clId="{091C56B1-954D-4A6E-A947-9B8323345810}" dt="2024-02-22T20:28:36.207" v="3257" actId="14100"/>
          <ac:picMkLst>
            <pc:docMk/>
            <pc:sldMk cId="4282279315" sldId="481"/>
            <ac:picMk id="3" creationId="{05BBF750-F9F9-600A-E0DB-616AB39CD56B}"/>
          </ac:picMkLst>
        </pc:picChg>
        <pc:picChg chg="del">
          <ac:chgData name="Thomas Schühly" userId="fb893019dcb27e2f" providerId="LiveId" clId="{091C56B1-954D-4A6E-A947-9B8323345810}" dt="2024-02-22T20:25:40.295" v="3170" actId="478"/>
          <ac:picMkLst>
            <pc:docMk/>
            <pc:sldMk cId="4282279315" sldId="481"/>
            <ac:picMk id="7" creationId="{56DD4A5C-4ED4-95BB-CEC2-1ECCCFF14079}"/>
          </ac:picMkLst>
        </pc:picChg>
        <pc:picChg chg="mod">
          <ac:chgData name="Thomas Schühly" userId="fb893019dcb27e2f" providerId="LiveId" clId="{091C56B1-954D-4A6E-A947-9B8323345810}" dt="2024-02-22T20:26:32.303" v="3175" actId="1076"/>
          <ac:picMkLst>
            <pc:docMk/>
            <pc:sldMk cId="4282279315" sldId="481"/>
            <ac:picMk id="2050" creationId="{36715BFC-4BA5-B633-C740-8B89B7560026}"/>
          </ac:picMkLst>
        </pc:picChg>
        <pc:picChg chg="mod">
          <ac:chgData name="Thomas Schühly" userId="fb893019dcb27e2f" providerId="LiveId" clId="{091C56B1-954D-4A6E-A947-9B8323345810}" dt="2024-02-22T20:28:04.313" v="3256" actId="1076"/>
          <ac:picMkLst>
            <pc:docMk/>
            <pc:sldMk cId="4282279315" sldId="481"/>
            <ac:picMk id="2052" creationId="{15CC10B6-6543-EA36-065A-6056446F4D66}"/>
          </ac:picMkLst>
        </pc:picChg>
      </pc:sldChg>
      <pc:sldChg chg="delSp modSp mod modClrScheme chgLayout">
        <pc:chgData name="Thomas Schühly" userId="fb893019dcb27e2f" providerId="LiveId" clId="{091C56B1-954D-4A6E-A947-9B8323345810}" dt="2024-01-24T20:16:46.221" v="110" actId="478"/>
        <pc:sldMkLst>
          <pc:docMk/>
          <pc:sldMk cId="715849853" sldId="482"/>
        </pc:sldMkLst>
        <pc:spChg chg="del mod ord">
          <ac:chgData name="Thomas Schühly" userId="fb893019dcb27e2f" providerId="LiveId" clId="{091C56B1-954D-4A6E-A947-9B8323345810}" dt="2024-01-24T20:16:43.592" v="109" actId="478"/>
          <ac:spMkLst>
            <pc:docMk/>
            <pc:sldMk cId="715849853" sldId="482"/>
            <ac:spMk id="5" creationId="{D5934841-F001-4024-089F-13C19B7CBB95}"/>
          </ac:spMkLst>
        </pc:spChg>
        <pc:spChg chg="del mod ord">
          <ac:chgData name="Thomas Schühly" userId="fb893019dcb27e2f" providerId="LiveId" clId="{091C56B1-954D-4A6E-A947-9B8323345810}" dt="2024-01-24T20:16:46.221" v="110" actId="478"/>
          <ac:spMkLst>
            <pc:docMk/>
            <pc:sldMk cId="715849853" sldId="482"/>
            <ac:spMk id="6" creationId="{D2DBFF98-E20D-8716-A478-9B41F4C28CED}"/>
          </ac:spMkLst>
        </pc:spChg>
        <pc:spChg chg="mod ord">
          <ac:chgData name="Thomas Schühly" userId="fb893019dcb27e2f" providerId="LiveId" clId="{091C56B1-954D-4A6E-A947-9B8323345810}" dt="2024-01-24T20:15:12.625" v="96" actId="700"/>
          <ac:spMkLst>
            <pc:docMk/>
            <pc:sldMk cId="715849853" sldId="482"/>
            <ac:spMk id="7" creationId="{AA125C98-5956-2C7F-1444-4D19D32CCDA7}"/>
          </ac:spMkLst>
        </pc:spChg>
      </pc:sldChg>
      <pc:sldChg chg="modSp mod chgLayout modNotesTx">
        <pc:chgData name="Thomas Schühly" userId="fb893019dcb27e2f" providerId="LiveId" clId="{091C56B1-954D-4A6E-A947-9B8323345810}" dt="2024-02-20T19:00:12.008" v="1509" actId="20577"/>
        <pc:sldMkLst>
          <pc:docMk/>
          <pc:sldMk cId="4115469200" sldId="488"/>
        </pc:sldMkLst>
        <pc:spChg chg="mod">
          <ac:chgData name="Thomas Schühly" userId="fb893019dcb27e2f" providerId="LiveId" clId="{091C56B1-954D-4A6E-A947-9B8323345810}" dt="2024-02-20T19:00:12.008" v="1509" actId="20577"/>
          <ac:spMkLst>
            <pc:docMk/>
            <pc:sldMk cId="4115469200" sldId="488"/>
            <ac:spMk id="3" creationId="{D7CE1E6A-AA6B-6D08-81F7-E5DFFE0781FE}"/>
          </ac:spMkLst>
        </pc:spChg>
      </pc:sldChg>
      <pc:sldChg chg="modSp mod ord chgLayout modNotesTx">
        <pc:chgData name="Thomas Schühly" userId="fb893019dcb27e2f" providerId="LiveId" clId="{091C56B1-954D-4A6E-A947-9B8323345810}" dt="2024-02-21T20:07:58.870" v="3137"/>
        <pc:sldMkLst>
          <pc:docMk/>
          <pc:sldMk cId="1576396942" sldId="491"/>
        </pc:sldMkLst>
        <pc:spChg chg="mod">
          <ac:chgData name="Thomas Schühly" userId="fb893019dcb27e2f" providerId="LiveId" clId="{091C56B1-954D-4A6E-A947-9B8323345810}" dt="2024-02-20T19:12:30.800" v="1701" actId="20577"/>
          <ac:spMkLst>
            <pc:docMk/>
            <pc:sldMk cId="1576396942" sldId="491"/>
            <ac:spMk id="3" creationId="{6225BBAF-0E74-D418-0FBD-C78FCF28560F}"/>
          </ac:spMkLst>
        </pc:spChg>
      </pc:sldChg>
      <pc:sldChg chg="delSp modSp mod chgLayout">
        <pc:chgData name="Thomas Schühly" userId="fb893019dcb27e2f" providerId="LiveId" clId="{091C56B1-954D-4A6E-A947-9B8323345810}" dt="2024-01-24T20:17:27.078" v="118" actId="478"/>
        <pc:sldMkLst>
          <pc:docMk/>
          <pc:sldMk cId="3265528547" sldId="492"/>
        </pc:sldMkLst>
        <pc:spChg chg="del mod ord">
          <ac:chgData name="Thomas Schühly" userId="fb893019dcb27e2f" providerId="LiveId" clId="{091C56B1-954D-4A6E-A947-9B8323345810}" dt="2024-01-24T20:17:23.919" v="117" actId="478"/>
          <ac:spMkLst>
            <pc:docMk/>
            <pc:sldMk cId="3265528547" sldId="492"/>
            <ac:spMk id="3" creationId="{1686F479-6B0C-EC9B-187B-0351E81960C0}"/>
          </ac:spMkLst>
        </pc:spChg>
        <pc:spChg chg="del mod ord">
          <ac:chgData name="Thomas Schühly" userId="fb893019dcb27e2f" providerId="LiveId" clId="{091C56B1-954D-4A6E-A947-9B8323345810}" dt="2024-01-24T20:17:27.078" v="118" actId="478"/>
          <ac:spMkLst>
            <pc:docMk/>
            <pc:sldMk cId="3265528547" sldId="492"/>
            <ac:spMk id="20" creationId="{328676F3-1585-8845-9638-9AEF5B344A1A}"/>
          </ac:spMkLst>
        </pc:spChg>
        <pc:spChg chg="del mod ord">
          <ac:chgData name="Thomas Schühly" userId="fb893019dcb27e2f" providerId="LiveId" clId="{091C56B1-954D-4A6E-A947-9B8323345810}" dt="2024-01-24T20:17:23.919" v="117" actId="478"/>
          <ac:spMkLst>
            <pc:docMk/>
            <pc:sldMk cId="3265528547" sldId="492"/>
            <ac:spMk id="21" creationId="{24323594-054A-0FB9-A150-45ACBBCBD566}"/>
          </ac:spMkLst>
        </pc:spChg>
      </pc:sldChg>
      <pc:sldChg chg="addSp delSp modSp mod modClrScheme chgLayout modNotesTx">
        <pc:chgData name="Thomas Schühly" userId="fb893019dcb27e2f" providerId="LiveId" clId="{091C56B1-954D-4A6E-A947-9B8323345810}" dt="2024-02-20T18:54:50.032" v="1444" actId="1076"/>
        <pc:sldMkLst>
          <pc:docMk/>
          <pc:sldMk cId="1897886038" sldId="493"/>
        </pc:sldMkLst>
        <pc:spChg chg="del mod ord">
          <ac:chgData name="Thomas Schühly" userId="fb893019dcb27e2f" providerId="LiveId" clId="{091C56B1-954D-4A6E-A947-9B8323345810}" dt="2024-01-24T20:17:02.331" v="112" actId="478"/>
          <ac:spMkLst>
            <pc:docMk/>
            <pc:sldMk cId="1897886038" sldId="493"/>
            <ac:spMk id="2" creationId="{9837B58F-2ABE-DE77-9142-6AD28228B8AB}"/>
          </ac:spMkLst>
        </pc:spChg>
        <pc:spChg chg="add mod">
          <ac:chgData name="Thomas Schühly" userId="fb893019dcb27e2f" providerId="LiveId" clId="{091C56B1-954D-4A6E-A947-9B8323345810}" dt="2024-02-20T18:54:50.032" v="1444" actId="1076"/>
          <ac:spMkLst>
            <pc:docMk/>
            <pc:sldMk cId="1897886038" sldId="493"/>
            <ac:spMk id="3" creationId="{6810AED0-DF66-71D6-38E4-8E4437FAF4E6}"/>
          </ac:spMkLst>
        </pc:spChg>
        <pc:spChg chg="mod ord">
          <ac:chgData name="Thomas Schühly" userId="fb893019dcb27e2f" providerId="LiveId" clId="{091C56B1-954D-4A6E-A947-9B8323345810}" dt="2024-01-24T20:15:12.625" v="96" actId="700"/>
          <ac:spMkLst>
            <pc:docMk/>
            <pc:sldMk cId="1897886038" sldId="493"/>
            <ac:spMk id="4" creationId="{02816A96-9787-B699-CBF6-04ADF8A1E567}"/>
          </ac:spMkLst>
        </pc:spChg>
        <pc:spChg chg="del mod ord">
          <ac:chgData name="Thomas Schühly" userId="fb893019dcb27e2f" providerId="LiveId" clId="{091C56B1-954D-4A6E-A947-9B8323345810}" dt="2024-01-24T20:17:05.461" v="113" actId="478"/>
          <ac:spMkLst>
            <pc:docMk/>
            <pc:sldMk cId="1897886038" sldId="493"/>
            <ac:spMk id="13" creationId="{7F3ABB3E-9BD5-0C2D-E88F-1FE6B7B318AC}"/>
          </ac:spMkLst>
        </pc:spChg>
        <pc:spChg chg="del mod ord">
          <ac:chgData name="Thomas Schühly" userId="fb893019dcb27e2f" providerId="LiveId" clId="{091C56B1-954D-4A6E-A947-9B8323345810}" dt="2024-01-24T20:17:00.172" v="111" actId="478"/>
          <ac:spMkLst>
            <pc:docMk/>
            <pc:sldMk cId="1897886038" sldId="493"/>
            <ac:spMk id="14" creationId="{32E52FF0-F0C7-2800-911A-3AE2D0194F2E}"/>
          </ac:spMkLst>
        </pc:spChg>
        <pc:spChg chg="del">
          <ac:chgData name="Thomas Schühly" userId="fb893019dcb27e2f" providerId="LiveId" clId="{091C56B1-954D-4A6E-A947-9B8323345810}" dt="2024-01-24T20:15:12.625" v="96" actId="700"/>
          <ac:spMkLst>
            <pc:docMk/>
            <pc:sldMk cId="1897886038" sldId="493"/>
            <ac:spMk id="20" creationId="{D71C8F76-3D2C-C96D-DDFC-7EB213B51401}"/>
          </ac:spMkLst>
        </pc:spChg>
        <pc:picChg chg="mod ord">
          <ac:chgData name="Thomas Schühly" userId="fb893019dcb27e2f" providerId="LiveId" clId="{091C56B1-954D-4A6E-A947-9B8323345810}" dt="2024-01-24T20:15:12.625" v="96" actId="700"/>
          <ac:picMkLst>
            <pc:docMk/>
            <pc:sldMk cId="1897886038" sldId="493"/>
            <ac:picMk id="7" creationId="{BC959377-CC4C-CA07-017F-97ABBA33AA09}"/>
          </ac:picMkLst>
        </pc:picChg>
      </pc:sldChg>
      <pc:sldChg chg="mod chgLayout modNotesTx">
        <pc:chgData name="Thomas Schühly" userId="fb893019dcb27e2f" providerId="LiveId" clId="{091C56B1-954D-4A6E-A947-9B8323345810}" dt="2024-02-13T18:06:30.821" v="1217"/>
        <pc:sldMkLst>
          <pc:docMk/>
          <pc:sldMk cId="2738302838" sldId="494"/>
        </pc:sldMkLst>
      </pc:sldChg>
      <pc:sldChg chg="delSp modSp mod ord chgLayout modNotesTx">
        <pc:chgData name="Thomas Schühly" userId="fb893019dcb27e2f" providerId="LiveId" clId="{091C56B1-954D-4A6E-A947-9B8323345810}" dt="2024-02-22T20:32:34.691" v="3313" actId="20577"/>
        <pc:sldMkLst>
          <pc:docMk/>
          <pc:sldMk cId="1871784695" sldId="496"/>
        </pc:sldMkLst>
        <pc:spChg chg="del mod ord">
          <ac:chgData name="Thomas Schühly" userId="fb893019dcb27e2f" providerId="LiveId" clId="{091C56B1-954D-4A6E-A947-9B8323345810}" dt="2024-02-01T20:05:44.342" v="316" actId="478"/>
          <ac:spMkLst>
            <pc:docMk/>
            <pc:sldMk cId="1871784695" sldId="496"/>
            <ac:spMk id="4" creationId="{81FE8A1A-CB0D-400D-DBA7-3506B3AC5764}"/>
          </ac:spMkLst>
        </pc:spChg>
        <pc:spChg chg="mod ord">
          <ac:chgData name="Thomas Schühly" userId="fb893019dcb27e2f" providerId="LiveId" clId="{091C56B1-954D-4A6E-A947-9B8323345810}" dt="2024-01-24T20:15:12.625" v="96" actId="700"/>
          <ac:spMkLst>
            <pc:docMk/>
            <pc:sldMk cId="1871784695" sldId="496"/>
            <ac:spMk id="5" creationId="{B4A500A3-599A-7F7F-D4D4-479DD6FE469A}"/>
          </ac:spMkLst>
        </pc:spChg>
        <pc:spChg chg="mod ord">
          <ac:chgData name="Thomas Schühly" userId="fb893019dcb27e2f" providerId="LiveId" clId="{091C56B1-954D-4A6E-A947-9B8323345810}" dt="2024-01-24T20:15:12.625" v="96" actId="700"/>
          <ac:spMkLst>
            <pc:docMk/>
            <pc:sldMk cId="1871784695" sldId="496"/>
            <ac:spMk id="6" creationId="{B6BD1EB7-DBC0-44F0-198F-8156B1581521}"/>
          </ac:spMkLst>
        </pc:spChg>
        <pc:picChg chg="mod ord">
          <ac:chgData name="Thomas Schühly" userId="fb893019dcb27e2f" providerId="LiveId" clId="{091C56B1-954D-4A6E-A947-9B8323345810}" dt="2024-01-24T20:15:12.625" v="96" actId="700"/>
          <ac:picMkLst>
            <pc:docMk/>
            <pc:sldMk cId="1871784695" sldId="496"/>
            <ac:picMk id="8" creationId="{E7312742-4FE7-E625-474C-EC850B995203}"/>
          </ac:picMkLst>
        </pc:picChg>
      </pc:sldChg>
      <pc:sldChg chg="modSp mod chgLayout">
        <pc:chgData name="Thomas Schühly" userId="fb893019dcb27e2f" providerId="LiveId" clId="{091C56B1-954D-4A6E-A947-9B8323345810}" dt="2024-01-24T20:15:12.625" v="96" actId="700"/>
        <pc:sldMkLst>
          <pc:docMk/>
          <pc:sldMk cId="2747576634" sldId="497"/>
        </pc:sldMkLst>
        <pc:spChg chg="mod ord">
          <ac:chgData name="Thomas Schühly" userId="fb893019dcb27e2f" providerId="LiveId" clId="{091C56B1-954D-4A6E-A947-9B8323345810}" dt="2024-01-24T20:15:12.625" v="96" actId="700"/>
          <ac:spMkLst>
            <pc:docMk/>
            <pc:sldMk cId="2747576634" sldId="497"/>
            <ac:spMk id="4" creationId="{C141BC89-A55E-EC54-F610-2F37990E5335}"/>
          </ac:spMkLst>
        </pc:spChg>
        <pc:spChg chg="mod ord">
          <ac:chgData name="Thomas Schühly" userId="fb893019dcb27e2f" providerId="LiveId" clId="{091C56B1-954D-4A6E-A947-9B8323345810}" dt="2024-01-24T20:15:12.625" v="96" actId="700"/>
          <ac:spMkLst>
            <pc:docMk/>
            <pc:sldMk cId="2747576634" sldId="497"/>
            <ac:spMk id="5" creationId="{BC119D02-D0EB-D329-98C1-DE49BB155432}"/>
          </ac:spMkLst>
        </pc:spChg>
        <pc:spChg chg="mod ord">
          <ac:chgData name="Thomas Schühly" userId="fb893019dcb27e2f" providerId="LiveId" clId="{091C56B1-954D-4A6E-A947-9B8323345810}" dt="2024-01-24T20:15:12.625" v="96" actId="700"/>
          <ac:spMkLst>
            <pc:docMk/>
            <pc:sldMk cId="2747576634" sldId="497"/>
            <ac:spMk id="6" creationId="{FEE4BC51-2FEF-9674-7922-B5657A522603}"/>
          </ac:spMkLst>
        </pc:spChg>
      </pc:sldChg>
      <pc:sldChg chg="delSp modSp mod ord chgLayout modNotesTx">
        <pc:chgData name="Thomas Schühly" userId="fb893019dcb27e2f" providerId="LiveId" clId="{091C56B1-954D-4A6E-A947-9B8323345810}" dt="2024-02-22T20:35:57.546" v="3403" actId="20577"/>
        <pc:sldMkLst>
          <pc:docMk/>
          <pc:sldMk cId="4090010985" sldId="498"/>
        </pc:sldMkLst>
        <pc:spChg chg="del mod ord">
          <ac:chgData name="Thomas Schühly" userId="fb893019dcb27e2f" providerId="LiveId" clId="{091C56B1-954D-4A6E-A947-9B8323345810}" dt="2024-02-01T20:05:47.899" v="317" actId="478"/>
          <ac:spMkLst>
            <pc:docMk/>
            <pc:sldMk cId="4090010985" sldId="498"/>
            <ac:spMk id="2" creationId="{6ECB1A57-2EC7-98A3-BB82-6D7C63645895}"/>
          </ac:spMkLst>
        </pc:spChg>
        <pc:spChg chg="mod ord">
          <ac:chgData name="Thomas Schühly" userId="fb893019dcb27e2f" providerId="LiveId" clId="{091C56B1-954D-4A6E-A947-9B8323345810}" dt="2024-01-24T20:15:12.625" v="96" actId="700"/>
          <ac:spMkLst>
            <pc:docMk/>
            <pc:sldMk cId="4090010985" sldId="498"/>
            <ac:spMk id="3" creationId="{819F07DE-0320-2459-5149-D4E7639D3478}"/>
          </ac:spMkLst>
        </pc:spChg>
        <pc:spChg chg="mod ord">
          <ac:chgData name="Thomas Schühly" userId="fb893019dcb27e2f" providerId="LiveId" clId="{091C56B1-954D-4A6E-A947-9B8323345810}" dt="2024-01-24T20:15:12.625" v="96" actId="700"/>
          <ac:spMkLst>
            <pc:docMk/>
            <pc:sldMk cId="4090010985" sldId="498"/>
            <ac:spMk id="4" creationId="{FCBB46A1-19A0-4C8F-28A4-8FA216F088B7}"/>
          </ac:spMkLst>
        </pc:spChg>
        <pc:picChg chg="mod">
          <ac:chgData name="Thomas Schühly" userId="fb893019dcb27e2f" providerId="LiveId" clId="{091C56B1-954D-4A6E-A947-9B8323345810}" dt="2024-02-01T20:14:21.521" v="322" actId="1076"/>
          <ac:picMkLst>
            <pc:docMk/>
            <pc:sldMk cId="4090010985" sldId="498"/>
            <ac:picMk id="5" creationId="{45BB6124-FF35-FF21-D569-B9EF9AD06859}"/>
          </ac:picMkLst>
        </pc:picChg>
        <pc:picChg chg="mod ord">
          <ac:chgData name="Thomas Schühly" userId="fb893019dcb27e2f" providerId="LiveId" clId="{091C56B1-954D-4A6E-A947-9B8323345810}" dt="2024-02-01T20:14:26.111" v="323" actId="1076"/>
          <ac:picMkLst>
            <pc:docMk/>
            <pc:sldMk cId="4090010985" sldId="498"/>
            <ac:picMk id="7" creationId="{204E0FA0-7664-584B-9D0F-262F836A13C3}"/>
          </ac:picMkLst>
        </pc:picChg>
      </pc:sldChg>
      <pc:sldChg chg="modSp mod ord chgLayout modNotesTx">
        <pc:chgData name="Thomas Schühly" userId="fb893019dcb27e2f" providerId="LiveId" clId="{091C56B1-954D-4A6E-A947-9B8323345810}" dt="2024-02-22T20:45:31.869" v="3481" actId="20577"/>
        <pc:sldMkLst>
          <pc:docMk/>
          <pc:sldMk cId="164475992" sldId="500"/>
        </pc:sldMkLst>
        <pc:spChg chg="mod ord">
          <ac:chgData name="Thomas Schühly" userId="fb893019dcb27e2f" providerId="LiveId" clId="{091C56B1-954D-4A6E-A947-9B8323345810}" dt="2024-01-24T20:15:12.625" v="96" actId="700"/>
          <ac:spMkLst>
            <pc:docMk/>
            <pc:sldMk cId="164475992" sldId="500"/>
            <ac:spMk id="2" creationId="{008A7610-89BB-7DFA-868F-F168AB7A1FED}"/>
          </ac:spMkLst>
        </pc:spChg>
        <pc:spChg chg="mod ord">
          <ac:chgData name="Thomas Schühly" userId="fb893019dcb27e2f" providerId="LiveId" clId="{091C56B1-954D-4A6E-A947-9B8323345810}" dt="2024-01-24T20:15:12.625" v="96" actId="700"/>
          <ac:spMkLst>
            <pc:docMk/>
            <pc:sldMk cId="164475992" sldId="500"/>
            <ac:spMk id="3" creationId="{CDC799B5-6448-C78D-EB64-4F64899F6F8C}"/>
          </ac:spMkLst>
        </pc:spChg>
        <pc:spChg chg="mod ord">
          <ac:chgData name="Thomas Schühly" userId="fb893019dcb27e2f" providerId="LiveId" clId="{091C56B1-954D-4A6E-A947-9B8323345810}" dt="2024-01-24T20:15:12.625" v="96" actId="700"/>
          <ac:spMkLst>
            <pc:docMk/>
            <pc:sldMk cId="164475992" sldId="500"/>
            <ac:spMk id="4" creationId="{4B3BB5C4-1B5C-87AE-2001-7AAA4D012898}"/>
          </ac:spMkLst>
        </pc:spChg>
      </pc:sldChg>
      <pc:sldChg chg="mod chgLayout">
        <pc:chgData name="Thomas Schühly" userId="fb893019dcb27e2f" providerId="LiveId" clId="{091C56B1-954D-4A6E-A947-9B8323345810}" dt="2024-01-24T20:15:12.625" v="96" actId="700"/>
        <pc:sldMkLst>
          <pc:docMk/>
          <pc:sldMk cId="3166121129" sldId="505"/>
        </pc:sldMkLst>
      </pc:sldChg>
      <pc:sldChg chg="addSp delSp modSp del mod ord chgLayout modNotesTx">
        <pc:chgData name="Thomas Schühly" userId="fb893019dcb27e2f" providerId="LiveId" clId="{091C56B1-954D-4A6E-A947-9B8323345810}" dt="2024-02-22T20:19:17.773" v="3138" actId="47"/>
        <pc:sldMkLst>
          <pc:docMk/>
          <pc:sldMk cId="813631284" sldId="510"/>
        </pc:sldMkLst>
        <pc:spChg chg="del mod ord">
          <ac:chgData name="Thomas Schühly" userId="fb893019dcb27e2f" providerId="LiveId" clId="{091C56B1-954D-4A6E-A947-9B8323345810}" dt="2024-01-24T20:18:32.696" v="135" actId="478"/>
          <ac:spMkLst>
            <pc:docMk/>
            <pc:sldMk cId="813631284" sldId="510"/>
            <ac:spMk id="4" creationId="{B86DCD8C-90A6-4D7F-CB8C-C91BFFCFA390}"/>
          </ac:spMkLst>
        </pc:spChg>
        <pc:spChg chg="del mod ord">
          <ac:chgData name="Thomas Schühly" userId="fb893019dcb27e2f" providerId="LiveId" clId="{091C56B1-954D-4A6E-A947-9B8323345810}" dt="2024-01-24T20:18:35.473" v="137" actId="478"/>
          <ac:spMkLst>
            <pc:docMk/>
            <pc:sldMk cId="813631284" sldId="510"/>
            <ac:spMk id="6" creationId="{4B071BD3-D46D-56F0-B819-994B510E2965}"/>
          </ac:spMkLst>
        </pc:spChg>
        <pc:picChg chg="add del">
          <ac:chgData name="Thomas Schühly" userId="fb893019dcb27e2f" providerId="LiveId" clId="{091C56B1-954D-4A6E-A947-9B8323345810}" dt="2024-02-20T19:41:11.861" v="2879" actId="478"/>
          <ac:picMkLst>
            <pc:docMk/>
            <pc:sldMk cId="813631284" sldId="510"/>
            <ac:picMk id="3" creationId="{67EBE65C-EB5D-0C23-4032-14B4E6F3E450}"/>
          </ac:picMkLst>
        </pc:picChg>
        <pc:picChg chg="del mod">
          <ac:chgData name="Thomas Schühly" userId="fb893019dcb27e2f" providerId="LiveId" clId="{091C56B1-954D-4A6E-A947-9B8323345810}" dt="2024-02-20T19:40:57.698" v="2877" actId="478"/>
          <ac:picMkLst>
            <pc:docMk/>
            <pc:sldMk cId="813631284" sldId="510"/>
            <ac:picMk id="5" creationId="{9ACB1459-4DF7-3038-7F52-EF096C7A8A25}"/>
          </ac:picMkLst>
        </pc:picChg>
        <pc:picChg chg="add">
          <ac:chgData name="Thomas Schühly" userId="fb893019dcb27e2f" providerId="LiveId" clId="{091C56B1-954D-4A6E-A947-9B8323345810}" dt="2024-02-20T19:41:12.205" v="2880" actId="22"/>
          <ac:picMkLst>
            <pc:docMk/>
            <pc:sldMk cId="813631284" sldId="510"/>
            <ac:picMk id="6" creationId="{2CDA208F-8EBE-256B-AE4F-C86C9655091B}"/>
          </ac:picMkLst>
        </pc:picChg>
        <pc:picChg chg="del mod ord">
          <ac:chgData name="Thomas Schühly" userId="fb893019dcb27e2f" providerId="LiveId" clId="{091C56B1-954D-4A6E-A947-9B8323345810}" dt="2024-02-20T19:27:41.248" v="2515" actId="478"/>
          <ac:picMkLst>
            <pc:docMk/>
            <pc:sldMk cId="813631284" sldId="510"/>
            <ac:picMk id="11" creationId="{28FBC621-B32E-B509-72A6-61B9E5416554}"/>
          </ac:picMkLst>
        </pc:picChg>
      </pc:sldChg>
      <pc:sldChg chg="modSp mod chgLayout">
        <pc:chgData name="Thomas Schühly" userId="fb893019dcb27e2f" providerId="LiveId" clId="{091C56B1-954D-4A6E-A947-9B8323345810}" dt="2024-01-24T20:15:12.625" v="96" actId="700"/>
        <pc:sldMkLst>
          <pc:docMk/>
          <pc:sldMk cId="634588552" sldId="511"/>
        </pc:sldMkLst>
        <pc:spChg chg="mod ord">
          <ac:chgData name="Thomas Schühly" userId="fb893019dcb27e2f" providerId="LiveId" clId="{091C56B1-954D-4A6E-A947-9B8323345810}" dt="2024-01-24T20:15:12.625" v="96" actId="700"/>
          <ac:spMkLst>
            <pc:docMk/>
            <pc:sldMk cId="634588552" sldId="511"/>
            <ac:spMk id="5" creationId="{84163AB2-B1E6-3A8F-D2ED-7EE33C368287}"/>
          </ac:spMkLst>
        </pc:spChg>
        <pc:spChg chg="mod ord">
          <ac:chgData name="Thomas Schühly" userId="fb893019dcb27e2f" providerId="LiveId" clId="{091C56B1-954D-4A6E-A947-9B8323345810}" dt="2024-01-24T20:15:12.625" v="96" actId="700"/>
          <ac:spMkLst>
            <pc:docMk/>
            <pc:sldMk cId="634588552" sldId="511"/>
            <ac:spMk id="6" creationId="{1C6E4EA7-8C5B-1265-41A8-A55E8F4CF9F3}"/>
          </ac:spMkLst>
        </pc:spChg>
        <pc:spChg chg="mod ord">
          <ac:chgData name="Thomas Schühly" userId="fb893019dcb27e2f" providerId="LiveId" clId="{091C56B1-954D-4A6E-A947-9B8323345810}" dt="2024-01-24T20:15:12.625" v="96" actId="700"/>
          <ac:spMkLst>
            <pc:docMk/>
            <pc:sldMk cId="634588552" sldId="511"/>
            <ac:spMk id="7" creationId="{BE53396D-ABEF-4932-9E93-63FFBCF741D4}"/>
          </ac:spMkLst>
        </pc:spChg>
      </pc:sldChg>
      <pc:sldChg chg="modSp mod chgLayout">
        <pc:chgData name="Thomas Schühly" userId="fb893019dcb27e2f" providerId="LiveId" clId="{091C56B1-954D-4A6E-A947-9B8323345810}" dt="2024-01-24T20:15:12.625" v="96" actId="700"/>
        <pc:sldMkLst>
          <pc:docMk/>
          <pc:sldMk cId="1592892149" sldId="512"/>
        </pc:sldMkLst>
        <pc:spChg chg="mod ord">
          <ac:chgData name="Thomas Schühly" userId="fb893019dcb27e2f" providerId="LiveId" clId="{091C56B1-954D-4A6E-A947-9B8323345810}" dt="2024-01-24T20:15:12.625" v="96" actId="700"/>
          <ac:spMkLst>
            <pc:docMk/>
            <pc:sldMk cId="1592892149" sldId="512"/>
            <ac:spMk id="4" creationId="{5502CCB9-9B5D-B548-D1B8-456B55B31F1B}"/>
          </ac:spMkLst>
        </pc:spChg>
        <pc:spChg chg="mod ord">
          <ac:chgData name="Thomas Schühly" userId="fb893019dcb27e2f" providerId="LiveId" clId="{091C56B1-954D-4A6E-A947-9B8323345810}" dt="2024-01-24T20:15:12.625" v="96" actId="700"/>
          <ac:spMkLst>
            <pc:docMk/>
            <pc:sldMk cId="1592892149" sldId="512"/>
            <ac:spMk id="5" creationId="{D454A0CF-5352-02C2-83EC-A23AA234DC09}"/>
          </ac:spMkLst>
        </pc:spChg>
        <pc:spChg chg="mod ord">
          <ac:chgData name="Thomas Schühly" userId="fb893019dcb27e2f" providerId="LiveId" clId="{091C56B1-954D-4A6E-A947-9B8323345810}" dt="2024-01-24T20:15:12.625" v="96" actId="700"/>
          <ac:spMkLst>
            <pc:docMk/>
            <pc:sldMk cId="1592892149" sldId="512"/>
            <ac:spMk id="6" creationId="{AFB1B719-CDED-65BB-4877-0B1B05344178}"/>
          </ac:spMkLst>
        </pc:spChg>
      </pc:sldChg>
      <pc:sldChg chg="modSp mod chgLayout">
        <pc:chgData name="Thomas Schühly" userId="fb893019dcb27e2f" providerId="LiveId" clId="{091C56B1-954D-4A6E-A947-9B8323345810}" dt="2024-01-24T20:15:12.625" v="96" actId="700"/>
        <pc:sldMkLst>
          <pc:docMk/>
          <pc:sldMk cId="3599573098" sldId="513"/>
        </pc:sldMkLst>
        <pc:spChg chg="mod ord">
          <ac:chgData name="Thomas Schühly" userId="fb893019dcb27e2f" providerId="LiveId" clId="{091C56B1-954D-4A6E-A947-9B8323345810}" dt="2024-01-24T20:15:12.625" v="96" actId="700"/>
          <ac:spMkLst>
            <pc:docMk/>
            <pc:sldMk cId="3599573098" sldId="513"/>
            <ac:spMk id="4" creationId="{5502CCB9-9B5D-B548-D1B8-456B55B31F1B}"/>
          </ac:spMkLst>
        </pc:spChg>
        <pc:spChg chg="mod ord">
          <ac:chgData name="Thomas Schühly" userId="fb893019dcb27e2f" providerId="LiveId" clId="{091C56B1-954D-4A6E-A947-9B8323345810}" dt="2024-01-24T20:15:12.625" v="96" actId="700"/>
          <ac:spMkLst>
            <pc:docMk/>
            <pc:sldMk cId="3599573098" sldId="513"/>
            <ac:spMk id="5" creationId="{D454A0CF-5352-02C2-83EC-A23AA234DC09}"/>
          </ac:spMkLst>
        </pc:spChg>
        <pc:spChg chg="mod ord">
          <ac:chgData name="Thomas Schühly" userId="fb893019dcb27e2f" providerId="LiveId" clId="{091C56B1-954D-4A6E-A947-9B8323345810}" dt="2024-01-24T20:15:12.625" v="96" actId="700"/>
          <ac:spMkLst>
            <pc:docMk/>
            <pc:sldMk cId="3599573098" sldId="513"/>
            <ac:spMk id="6" creationId="{AFB1B719-CDED-65BB-4877-0B1B05344178}"/>
          </ac:spMkLst>
        </pc:spChg>
      </pc:sldChg>
      <pc:sldChg chg="modSp mod chgLayout">
        <pc:chgData name="Thomas Schühly" userId="fb893019dcb27e2f" providerId="LiveId" clId="{091C56B1-954D-4A6E-A947-9B8323345810}" dt="2024-01-24T20:15:12.625" v="96" actId="700"/>
        <pc:sldMkLst>
          <pc:docMk/>
          <pc:sldMk cId="1121298047" sldId="514"/>
        </pc:sldMkLst>
        <pc:spChg chg="mod ord">
          <ac:chgData name="Thomas Schühly" userId="fb893019dcb27e2f" providerId="LiveId" clId="{091C56B1-954D-4A6E-A947-9B8323345810}" dt="2024-01-24T20:15:12.625" v="96" actId="700"/>
          <ac:spMkLst>
            <pc:docMk/>
            <pc:sldMk cId="1121298047" sldId="514"/>
            <ac:spMk id="2" creationId="{A5D889AB-800D-06D1-4C9E-942B7E72B8B0}"/>
          </ac:spMkLst>
        </pc:spChg>
        <pc:spChg chg="mod ord">
          <ac:chgData name="Thomas Schühly" userId="fb893019dcb27e2f" providerId="LiveId" clId="{091C56B1-954D-4A6E-A947-9B8323345810}" dt="2024-01-24T20:15:12.625" v="96" actId="700"/>
          <ac:spMkLst>
            <pc:docMk/>
            <pc:sldMk cId="1121298047" sldId="514"/>
            <ac:spMk id="3" creationId="{A38D9292-D28B-0D80-7675-ACDC543A584A}"/>
          </ac:spMkLst>
        </pc:spChg>
        <pc:spChg chg="mod ord">
          <ac:chgData name="Thomas Schühly" userId="fb893019dcb27e2f" providerId="LiveId" clId="{091C56B1-954D-4A6E-A947-9B8323345810}" dt="2024-01-24T20:15:12.625" v="96" actId="700"/>
          <ac:spMkLst>
            <pc:docMk/>
            <pc:sldMk cId="1121298047" sldId="514"/>
            <ac:spMk id="4" creationId="{7B38BCDA-C0B2-30C7-4CC3-CE64EBF2F9C7}"/>
          </ac:spMkLst>
        </pc:spChg>
      </pc:sldChg>
      <pc:sldChg chg="modSp mod chgLayout">
        <pc:chgData name="Thomas Schühly" userId="fb893019dcb27e2f" providerId="LiveId" clId="{091C56B1-954D-4A6E-A947-9B8323345810}" dt="2024-01-24T20:15:12.625" v="96" actId="700"/>
        <pc:sldMkLst>
          <pc:docMk/>
          <pc:sldMk cId="1428343289" sldId="516"/>
        </pc:sldMkLst>
        <pc:spChg chg="mod ord">
          <ac:chgData name="Thomas Schühly" userId="fb893019dcb27e2f" providerId="LiveId" clId="{091C56B1-954D-4A6E-A947-9B8323345810}" dt="2024-01-24T20:15:12.625" v="96" actId="700"/>
          <ac:spMkLst>
            <pc:docMk/>
            <pc:sldMk cId="1428343289" sldId="516"/>
            <ac:spMk id="2" creationId="{A5D889AB-800D-06D1-4C9E-942B7E72B8B0}"/>
          </ac:spMkLst>
        </pc:spChg>
        <pc:spChg chg="mod ord">
          <ac:chgData name="Thomas Schühly" userId="fb893019dcb27e2f" providerId="LiveId" clId="{091C56B1-954D-4A6E-A947-9B8323345810}" dt="2024-01-24T20:15:12.625" v="96" actId="700"/>
          <ac:spMkLst>
            <pc:docMk/>
            <pc:sldMk cId="1428343289" sldId="516"/>
            <ac:spMk id="3" creationId="{A38D9292-D28B-0D80-7675-ACDC543A584A}"/>
          </ac:spMkLst>
        </pc:spChg>
        <pc:spChg chg="mod ord">
          <ac:chgData name="Thomas Schühly" userId="fb893019dcb27e2f" providerId="LiveId" clId="{091C56B1-954D-4A6E-A947-9B8323345810}" dt="2024-01-24T20:15:12.625" v="96" actId="700"/>
          <ac:spMkLst>
            <pc:docMk/>
            <pc:sldMk cId="1428343289" sldId="516"/>
            <ac:spMk id="4" creationId="{7B38BCDA-C0B2-30C7-4CC3-CE64EBF2F9C7}"/>
          </ac:spMkLst>
        </pc:spChg>
      </pc:sldChg>
      <pc:sldChg chg="modSp mod chgLayout">
        <pc:chgData name="Thomas Schühly" userId="fb893019dcb27e2f" providerId="LiveId" clId="{091C56B1-954D-4A6E-A947-9B8323345810}" dt="2024-01-24T20:15:12.625" v="96" actId="700"/>
        <pc:sldMkLst>
          <pc:docMk/>
          <pc:sldMk cId="893318410" sldId="517"/>
        </pc:sldMkLst>
        <pc:spChg chg="mod ord">
          <ac:chgData name="Thomas Schühly" userId="fb893019dcb27e2f" providerId="LiveId" clId="{091C56B1-954D-4A6E-A947-9B8323345810}" dt="2024-01-24T20:15:12.625" v="96" actId="700"/>
          <ac:spMkLst>
            <pc:docMk/>
            <pc:sldMk cId="893318410" sldId="517"/>
            <ac:spMk id="5" creationId="{04DE3207-AC8B-BC5F-8A96-FAB198ADFDA9}"/>
          </ac:spMkLst>
        </pc:spChg>
        <pc:spChg chg="mod ord">
          <ac:chgData name="Thomas Schühly" userId="fb893019dcb27e2f" providerId="LiveId" clId="{091C56B1-954D-4A6E-A947-9B8323345810}" dt="2024-01-24T20:15:12.625" v="96" actId="700"/>
          <ac:spMkLst>
            <pc:docMk/>
            <pc:sldMk cId="893318410" sldId="517"/>
            <ac:spMk id="6" creationId="{0E01D0A2-B67B-BA94-A66F-AFCBD225CD39}"/>
          </ac:spMkLst>
        </pc:spChg>
        <pc:spChg chg="mod ord">
          <ac:chgData name="Thomas Schühly" userId="fb893019dcb27e2f" providerId="LiveId" clId="{091C56B1-954D-4A6E-A947-9B8323345810}" dt="2024-01-24T20:15:12.625" v="96" actId="700"/>
          <ac:spMkLst>
            <pc:docMk/>
            <pc:sldMk cId="893318410" sldId="517"/>
            <ac:spMk id="7" creationId="{9E16CA50-3C02-AF27-5D8B-632D8ACAFFD6}"/>
          </ac:spMkLst>
        </pc:spChg>
      </pc:sldChg>
      <pc:sldChg chg="delSp modSp mod chgLayout">
        <pc:chgData name="Thomas Schühly" userId="fb893019dcb27e2f" providerId="LiveId" clId="{091C56B1-954D-4A6E-A947-9B8323345810}" dt="2024-02-01T19:33:10.903" v="257" actId="478"/>
        <pc:sldMkLst>
          <pc:docMk/>
          <pc:sldMk cId="3199330677" sldId="518"/>
        </pc:sldMkLst>
        <pc:spChg chg="del mod ord">
          <ac:chgData name="Thomas Schühly" userId="fb893019dcb27e2f" providerId="LiveId" clId="{091C56B1-954D-4A6E-A947-9B8323345810}" dt="2024-02-01T19:33:10.903" v="257" actId="478"/>
          <ac:spMkLst>
            <pc:docMk/>
            <pc:sldMk cId="3199330677" sldId="518"/>
            <ac:spMk id="2" creationId="{CB09A066-3D93-7A00-902E-156840CD2FA6}"/>
          </ac:spMkLst>
        </pc:spChg>
        <pc:spChg chg="del mod ord">
          <ac:chgData name="Thomas Schühly" userId="fb893019dcb27e2f" providerId="LiveId" clId="{091C56B1-954D-4A6E-A947-9B8323345810}" dt="2024-02-01T19:33:03.207" v="255" actId="478"/>
          <ac:spMkLst>
            <pc:docMk/>
            <pc:sldMk cId="3199330677" sldId="518"/>
            <ac:spMk id="3" creationId="{B37DD5FF-EA79-F780-9626-011A32BF8EF6}"/>
          </ac:spMkLst>
        </pc:spChg>
        <pc:spChg chg="del mod ord">
          <ac:chgData name="Thomas Schühly" userId="fb893019dcb27e2f" providerId="LiveId" clId="{091C56B1-954D-4A6E-A947-9B8323345810}" dt="2024-02-01T19:33:06.260" v="256" actId="478"/>
          <ac:spMkLst>
            <pc:docMk/>
            <pc:sldMk cId="3199330677" sldId="518"/>
            <ac:spMk id="4" creationId="{C06A6E59-CEF7-E8E8-5822-887877998100}"/>
          </ac:spMkLst>
        </pc:spChg>
      </pc:sldChg>
      <pc:sldChg chg="modSp mod chgLayout">
        <pc:chgData name="Thomas Schühly" userId="fb893019dcb27e2f" providerId="LiveId" clId="{091C56B1-954D-4A6E-A947-9B8323345810}" dt="2024-01-24T20:15:12.625" v="96" actId="700"/>
        <pc:sldMkLst>
          <pc:docMk/>
          <pc:sldMk cId="1473179670" sldId="524"/>
        </pc:sldMkLst>
        <pc:spChg chg="mod ord">
          <ac:chgData name="Thomas Schühly" userId="fb893019dcb27e2f" providerId="LiveId" clId="{091C56B1-954D-4A6E-A947-9B8323345810}" dt="2024-01-24T20:15:12.625" v="96" actId="700"/>
          <ac:spMkLst>
            <pc:docMk/>
            <pc:sldMk cId="1473179670" sldId="524"/>
            <ac:spMk id="8" creationId="{CC7A0AE6-3439-8FC2-540E-C817C44BC24B}"/>
          </ac:spMkLst>
        </pc:spChg>
        <pc:spChg chg="mod ord">
          <ac:chgData name="Thomas Schühly" userId="fb893019dcb27e2f" providerId="LiveId" clId="{091C56B1-954D-4A6E-A947-9B8323345810}" dt="2024-01-24T20:15:12.625" v="96" actId="700"/>
          <ac:spMkLst>
            <pc:docMk/>
            <pc:sldMk cId="1473179670" sldId="524"/>
            <ac:spMk id="9" creationId="{894547DE-C50F-E694-5266-11507DDBA399}"/>
          </ac:spMkLst>
        </pc:spChg>
        <pc:spChg chg="mod ord">
          <ac:chgData name="Thomas Schühly" userId="fb893019dcb27e2f" providerId="LiveId" clId="{091C56B1-954D-4A6E-A947-9B8323345810}" dt="2024-01-24T20:15:12.625" v="96" actId="700"/>
          <ac:spMkLst>
            <pc:docMk/>
            <pc:sldMk cId="1473179670" sldId="524"/>
            <ac:spMk id="10" creationId="{BD4EA9FA-2FAA-6250-2516-4DC3EAFE8AC7}"/>
          </ac:spMkLst>
        </pc:spChg>
      </pc:sldChg>
      <pc:sldChg chg="modSp mod chgLayout">
        <pc:chgData name="Thomas Schühly" userId="fb893019dcb27e2f" providerId="LiveId" clId="{091C56B1-954D-4A6E-A947-9B8323345810}" dt="2024-01-24T20:15:12.625" v="96" actId="700"/>
        <pc:sldMkLst>
          <pc:docMk/>
          <pc:sldMk cId="2359094408" sldId="525"/>
        </pc:sldMkLst>
        <pc:spChg chg="mod ord">
          <ac:chgData name="Thomas Schühly" userId="fb893019dcb27e2f" providerId="LiveId" clId="{091C56B1-954D-4A6E-A947-9B8323345810}" dt="2024-01-24T20:15:12.625" v="96" actId="700"/>
          <ac:spMkLst>
            <pc:docMk/>
            <pc:sldMk cId="2359094408" sldId="525"/>
            <ac:spMk id="10" creationId="{B590CA62-D042-EC3F-FBEF-555CC24DA34B}"/>
          </ac:spMkLst>
        </pc:spChg>
        <pc:spChg chg="mod ord">
          <ac:chgData name="Thomas Schühly" userId="fb893019dcb27e2f" providerId="LiveId" clId="{091C56B1-954D-4A6E-A947-9B8323345810}" dt="2024-01-24T20:15:12.625" v="96" actId="700"/>
          <ac:spMkLst>
            <pc:docMk/>
            <pc:sldMk cId="2359094408" sldId="525"/>
            <ac:spMk id="11" creationId="{FDD03434-5ADB-726C-2E04-70E46657C557}"/>
          </ac:spMkLst>
        </pc:spChg>
        <pc:spChg chg="mod ord">
          <ac:chgData name="Thomas Schühly" userId="fb893019dcb27e2f" providerId="LiveId" clId="{091C56B1-954D-4A6E-A947-9B8323345810}" dt="2024-01-24T20:15:12.625" v="96" actId="700"/>
          <ac:spMkLst>
            <pc:docMk/>
            <pc:sldMk cId="2359094408" sldId="525"/>
            <ac:spMk id="12" creationId="{76C7DFC4-D832-71C0-B325-2828A155023F}"/>
          </ac:spMkLst>
        </pc:spChg>
      </pc:sldChg>
      <pc:sldChg chg="modSp mod chgLayout">
        <pc:chgData name="Thomas Schühly" userId="fb893019dcb27e2f" providerId="LiveId" clId="{091C56B1-954D-4A6E-A947-9B8323345810}" dt="2024-01-24T20:15:12.625" v="96" actId="700"/>
        <pc:sldMkLst>
          <pc:docMk/>
          <pc:sldMk cId="655071992" sldId="526"/>
        </pc:sldMkLst>
        <pc:spChg chg="mod ord">
          <ac:chgData name="Thomas Schühly" userId="fb893019dcb27e2f" providerId="LiveId" clId="{091C56B1-954D-4A6E-A947-9B8323345810}" dt="2024-01-24T20:15:12.625" v="96" actId="700"/>
          <ac:spMkLst>
            <pc:docMk/>
            <pc:sldMk cId="655071992" sldId="526"/>
            <ac:spMk id="10" creationId="{20A327B0-CECB-EF06-E5B1-24013A34A2B3}"/>
          </ac:spMkLst>
        </pc:spChg>
        <pc:spChg chg="mod ord">
          <ac:chgData name="Thomas Schühly" userId="fb893019dcb27e2f" providerId="LiveId" clId="{091C56B1-954D-4A6E-A947-9B8323345810}" dt="2024-01-24T20:15:12.625" v="96" actId="700"/>
          <ac:spMkLst>
            <pc:docMk/>
            <pc:sldMk cId="655071992" sldId="526"/>
            <ac:spMk id="11" creationId="{72619CA5-AD77-4C31-F0EC-2BEDB856F488}"/>
          </ac:spMkLst>
        </pc:spChg>
        <pc:spChg chg="mod ord">
          <ac:chgData name="Thomas Schühly" userId="fb893019dcb27e2f" providerId="LiveId" clId="{091C56B1-954D-4A6E-A947-9B8323345810}" dt="2024-01-24T20:15:12.625" v="96" actId="700"/>
          <ac:spMkLst>
            <pc:docMk/>
            <pc:sldMk cId="655071992" sldId="526"/>
            <ac:spMk id="12" creationId="{9E641AE4-3266-DAE4-AAEC-6714D175D539}"/>
          </ac:spMkLst>
        </pc:spChg>
      </pc:sldChg>
      <pc:sldChg chg="modSp mod chgLayout">
        <pc:chgData name="Thomas Schühly" userId="fb893019dcb27e2f" providerId="LiveId" clId="{091C56B1-954D-4A6E-A947-9B8323345810}" dt="2024-01-24T20:15:12.625" v="96" actId="700"/>
        <pc:sldMkLst>
          <pc:docMk/>
          <pc:sldMk cId="3830990468" sldId="527"/>
        </pc:sldMkLst>
        <pc:spChg chg="mod ord">
          <ac:chgData name="Thomas Schühly" userId="fb893019dcb27e2f" providerId="LiveId" clId="{091C56B1-954D-4A6E-A947-9B8323345810}" dt="2024-01-24T20:15:12.625" v="96" actId="700"/>
          <ac:spMkLst>
            <pc:docMk/>
            <pc:sldMk cId="3830990468" sldId="527"/>
            <ac:spMk id="10" creationId="{7C8D3E1C-11BF-0BFA-8449-58398DCE186C}"/>
          </ac:spMkLst>
        </pc:spChg>
        <pc:spChg chg="mod ord">
          <ac:chgData name="Thomas Schühly" userId="fb893019dcb27e2f" providerId="LiveId" clId="{091C56B1-954D-4A6E-A947-9B8323345810}" dt="2024-01-24T20:15:12.625" v="96" actId="700"/>
          <ac:spMkLst>
            <pc:docMk/>
            <pc:sldMk cId="3830990468" sldId="527"/>
            <ac:spMk id="11" creationId="{79DF5C23-11A8-67F1-0F8C-32A2FD36EAC2}"/>
          </ac:spMkLst>
        </pc:spChg>
        <pc:spChg chg="mod ord">
          <ac:chgData name="Thomas Schühly" userId="fb893019dcb27e2f" providerId="LiveId" clId="{091C56B1-954D-4A6E-A947-9B8323345810}" dt="2024-01-24T20:15:12.625" v="96" actId="700"/>
          <ac:spMkLst>
            <pc:docMk/>
            <pc:sldMk cId="3830990468" sldId="527"/>
            <ac:spMk id="12" creationId="{3C58FD22-E056-1F5D-9AEC-A5AA2542DACC}"/>
          </ac:spMkLst>
        </pc:spChg>
      </pc:sldChg>
      <pc:sldChg chg="modSp mod chgLayout">
        <pc:chgData name="Thomas Schühly" userId="fb893019dcb27e2f" providerId="LiveId" clId="{091C56B1-954D-4A6E-A947-9B8323345810}" dt="2024-01-24T20:15:12.625" v="96" actId="700"/>
        <pc:sldMkLst>
          <pc:docMk/>
          <pc:sldMk cId="2837606092" sldId="529"/>
        </pc:sldMkLst>
        <pc:spChg chg="mod ord">
          <ac:chgData name="Thomas Schühly" userId="fb893019dcb27e2f" providerId="LiveId" clId="{091C56B1-954D-4A6E-A947-9B8323345810}" dt="2024-01-24T20:15:12.625" v="96" actId="700"/>
          <ac:spMkLst>
            <pc:docMk/>
            <pc:sldMk cId="2837606092" sldId="529"/>
            <ac:spMk id="4" creationId="{C141BC89-A55E-EC54-F610-2F37990E5335}"/>
          </ac:spMkLst>
        </pc:spChg>
        <pc:spChg chg="mod ord">
          <ac:chgData name="Thomas Schühly" userId="fb893019dcb27e2f" providerId="LiveId" clId="{091C56B1-954D-4A6E-A947-9B8323345810}" dt="2024-01-24T20:15:12.625" v="96" actId="700"/>
          <ac:spMkLst>
            <pc:docMk/>
            <pc:sldMk cId="2837606092" sldId="529"/>
            <ac:spMk id="5" creationId="{BC119D02-D0EB-D329-98C1-DE49BB155432}"/>
          </ac:spMkLst>
        </pc:spChg>
        <pc:spChg chg="mod ord">
          <ac:chgData name="Thomas Schühly" userId="fb893019dcb27e2f" providerId="LiveId" clId="{091C56B1-954D-4A6E-A947-9B8323345810}" dt="2024-01-24T20:15:12.625" v="96" actId="700"/>
          <ac:spMkLst>
            <pc:docMk/>
            <pc:sldMk cId="2837606092" sldId="529"/>
            <ac:spMk id="6" creationId="{FEE4BC51-2FEF-9674-7922-B5657A522603}"/>
          </ac:spMkLst>
        </pc:spChg>
      </pc:sldChg>
      <pc:sldChg chg="modSp mod chgLayout">
        <pc:chgData name="Thomas Schühly" userId="fb893019dcb27e2f" providerId="LiveId" clId="{091C56B1-954D-4A6E-A947-9B8323345810}" dt="2024-01-24T20:15:12.625" v="96" actId="700"/>
        <pc:sldMkLst>
          <pc:docMk/>
          <pc:sldMk cId="3112918108" sldId="530"/>
        </pc:sldMkLst>
        <pc:spChg chg="mod ord">
          <ac:chgData name="Thomas Schühly" userId="fb893019dcb27e2f" providerId="LiveId" clId="{091C56B1-954D-4A6E-A947-9B8323345810}" dt="2024-01-24T20:15:12.625" v="96" actId="700"/>
          <ac:spMkLst>
            <pc:docMk/>
            <pc:sldMk cId="3112918108" sldId="530"/>
            <ac:spMk id="2" creationId="{737F02F1-9157-186A-498C-3D7FB9CE8546}"/>
          </ac:spMkLst>
        </pc:spChg>
        <pc:spChg chg="mod ord">
          <ac:chgData name="Thomas Schühly" userId="fb893019dcb27e2f" providerId="LiveId" clId="{091C56B1-954D-4A6E-A947-9B8323345810}" dt="2024-01-24T20:15:12.625" v="96" actId="700"/>
          <ac:spMkLst>
            <pc:docMk/>
            <pc:sldMk cId="3112918108" sldId="530"/>
            <ac:spMk id="3" creationId="{0E9CCF98-3067-0285-82D2-E4B327B19C90}"/>
          </ac:spMkLst>
        </pc:spChg>
        <pc:spChg chg="mod ord">
          <ac:chgData name="Thomas Schühly" userId="fb893019dcb27e2f" providerId="LiveId" clId="{091C56B1-954D-4A6E-A947-9B8323345810}" dt="2024-01-24T20:15:12.625" v="96" actId="700"/>
          <ac:spMkLst>
            <pc:docMk/>
            <pc:sldMk cId="3112918108" sldId="530"/>
            <ac:spMk id="4" creationId="{D2C4FCB3-8DCB-6489-634A-5FDEE79D9D5B}"/>
          </ac:spMkLst>
        </pc:spChg>
      </pc:sldChg>
      <pc:sldChg chg="modSp mod chgLayout">
        <pc:chgData name="Thomas Schühly" userId="fb893019dcb27e2f" providerId="LiveId" clId="{091C56B1-954D-4A6E-A947-9B8323345810}" dt="2024-01-24T20:15:12.625" v="96" actId="700"/>
        <pc:sldMkLst>
          <pc:docMk/>
          <pc:sldMk cId="1256028473" sldId="531"/>
        </pc:sldMkLst>
        <pc:spChg chg="mod ord">
          <ac:chgData name="Thomas Schühly" userId="fb893019dcb27e2f" providerId="LiveId" clId="{091C56B1-954D-4A6E-A947-9B8323345810}" dt="2024-01-24T20:15:12.625" v="96" actId="700"/>
          <ac:spMkLst>
            <pc:docMk/>
            <pc:sldMk cId="1256028473" sldId="531"/>
            <ac:spMk id="2" creationId="{A5D889AB-800D-06D1-4C9E-942B7E72B8B0}"/>
          </ac:spMkLst>
        </pc:spChg>
        <pc:spChg chg="mod ord">
          <ac:chgData name="Thomas Schühly" userId="fb893019dcb27e2f" providerId="LiveId" clId="{091C56B1-954D-4A6E-A947-9B8323345810}" dt="2024-01-24T20:15:12.625" v="96" actId="700"/>
          <ac:spMkLst>
            <pc:docMk/>
            <pc:sldMk cId="1256028473" sldId="531"/>
            <ac:spMk id="3" creationId="{A38D9292-D28B-0D80-7675-ACDC543A584A}"/>
          </ac:spMkLst>
        </pc:spChg>
        <pc:spChg chg="mod ord">
          <ac:chgData name="Thomas Schühly" userId="fb893019dcb27e2f" providerId="LiveId" clId="{091C56B1-954D-4A6E-A947-9B8323345810}" dt="2024-01-24T20:15:12.625" v="96" actId="700"/>
          <ac:spMkLst>
            <pc:docMk/>
            <pc:sldMk cId="1256028473" sldId="531"/>
            <ac:spMk id="4" creationId="{7B38BCDA-C0B2-30C7-4CC3-CE64EBF2F9C7}"/>
          </ac:spMkLst>
        </pc:spChg>
      </pc:sldChg>
      <pc:sldChg chg="delSp modSp mod chgLayout modNotesTx">
        <pc:chgData name="Thomas Schühly" userId="fb893019dcb27e2f" providerId="LiveId" clId="{091C56B1-954D-4A6E-A947-9B8323345810}" dt="2024-02-22T21:02:19.558" v="3692" actId="20577"/>
        <pc:sldMkLst>
          <pc:docMk/>
          <pc:sldMk cId="3159321968" sldId="532"/>
        </pc:sldMkLst>
        <pc:spChg chg="del mod ord">
          <ac:chgData name="Thomas Schühly" userId="fb893019dcb27e2f" providerId="LiveId" clId="{091C56B1-954D-4A6E-A947-9B8323345810}" dt="2024-02-01T19:33:34.752" v="261" actId="478"/>
          <ac:spMkLst>
            <pc:docMk/>
            <pc:sldMk cId="3159321968" sldId="532"/>
            <ac:spMk id="2" creationId="{71C929B0-D48B-E140-8363-6AFDFAFB88C3}"/>
          </ac:spMkLst>
        </pc:spChg>
        <pc:spChg chg="del mod ord">
          <ac:chgData name="Thomas Schühly" userId="fb893019dcb27e2f" providerId="LiveId" clId="{091C56B1-954D-4A6E-A947-9B8323345810}" dt="2024-02-01T19:33:25.910" v="258" actId="478"/>
          <ac:spMkLst>
            <pc:docMk/>
            <pc:sldMk cId="3159321968" sldId="532"/>
            <ac:spMk id="3" creationId="{0102E81D-F524-B7F4-0846-7658B1D72383}"/>
          </ac:spMkLst>
        </pc:spChg>
        <pc:spChg chg="del mod ord">
          <ac:chgData name="Thomas Schühly" userId="fb893019dcb27e2f" providerId="LiveId" clId="{091C56B1-954D-4A6E-A947-9B8323345810}" dt="2024-02-01T19:33:30.687" v="260" actId="478"/>
          <ac:spMkLst>
            <pc:docMk/>
            <pc:sldMk cId="3159321968" sldId="532"/>
            <ac:spMk id="4" creationId="{B385B451-7977-6DBD-AC74-F3A9D32FF506}"/>
          </ac:spMkLst>
        </pc:spChg>
      </pc:sldChg>
      <pc:sldChg chg="delSp modSp mod chgLayout modNotesTx">
        <pc:chgData name="Thomas Schühly" userId="fb893019dcb27e2f" providerId="LiveId" clId="{091C56B1-954D-4A6E-A947-9B8323345810}" dt="2024-02-22T21:28:40.363" v="3707" actId="20577"/>
        <pc:sldMkLst>
          <pc:docMk/>
          <pc:sldMk cId="124453553" sldId="533"/>
        </pc:sldMkLst>
        <pc:spChg chg="del mod ord">
          <ac:chgData name="Thomas Schühly" userId="fb893019dcb27e2f" providerId="LiveId" clId="{091C56B1-954D-4A6E-A947-9B8323345810}" dt="2024-02-01T19:33:48.064" v="264" actId="478"/>
          <ac:spMkLst>
            <pc:docMk/>
            <pc:sldMk cId="124453553" sldId="533"/>
            <ac:spMk id="2" creationId="{DEDAAA4B-3E7F-9BBA-DC38-CD55F7FF8F7C}"/>
          </ac:spMkLst>
        </pc:spChg>
        <pc:spChg chg="del mod ord">
          <ac:chgData name="Thomas Schühly" userId="fb893019dcb27e2f" providerId="LiveId" clId="{091C56B1-954D-4A6E-A947-9B8323345810}" dt="2024-02-01T19:33:42.616" v="262" actId="478"/>
          <ac:spMkLst>
            <pc:docMk/>
            <pc:sldMk cId="124453553" sldId="533"/>
            <ac:spMk id="3" creationId="{4C19A7A7-D696-A8F0-9465-FFFB28C6054F}"/>
          </ac:spMkLst>
        </pc:spChg>
        <pc:spChg chg="del mod ord">
          <ac:chgData name="Thomas Schühly" userId="fb893019dcb27e2f" providerId="LiveId" clId="{091C56B1-954D-4A6E-A947-9B8323345810}" dt="2024-02-01T19:33:45.250" v="263" actId="478"/>
          <ac:spMkLst>
            <pc:docMk/>
            <pc:sldMk cId="124453553" sldId="533"/>
            <ac:spMk id="4" creationId="{021158D4-8CFA-C172-2667-625711C01884}"/>
          </ac:spMkLst>
        </pc:spChg>
      </pc:sldChg>
      <pc:sldChg chg="delSp modSp mod chgLayout modNotesTx">
        <pc:chgData name="Thomas Schühly" userId="fb893019dcb27e2f" providerId="LiveId" clId="{091C56B1-954D-4A6E-A947-9B8323345810}" dt="2024-02-26T17:37:01.637" v="5455" actId="20577"/>
        <pc:sldMkLst>
          <pc:docMk/>
          <pc:sldMk cId="3183527123" sldId="534"/>
        </pc:sldMkLst>
        <pc:spChg chg="del mod ord">
          <ac:chgData name="Thomas Schühly" userId="fb893019dcb27e2f" providerId="LiveId" clId="{091C56B1-954D-4A6E-A947-9B8323345810}" dt="2024-02-01T19:32:49.151" v="253" actId="478"/>
          <ac:spMkLst>
            <pc:docMk/>
            <pc:sldMk cId="3183527123" sldId="534"/>
            <ac:spMk id="2" creationId="{1C0AE0EE-B114-E228-D350-A3F6D076AC4F}"/>
          </ac:spMkLst>
        </pc:spChg>
        <pc:spChg chg="del mod ord">
          <ac:chgData name="Thomas Schühly" userId="fb893019dcb27e2f" providerId="LiveId" clId="{091C56B1-954D-4A6E-A947-9B8323345810}" dt="2024-02-01T19:32:45.541" v="252" actId="478"/>
          <ac:spMkLst>
            <pc:docMk/>
            <pc:sldMk cId="3183527123" sldId="534"/>
            <ac:spMk id="3" creationId="{07B6000C-0660-315D-A380-A4245D38E13A}"/>
          </ac:spMkLst>
        </pc:spChg>
        <pc:spChg chg="del mod ord">
          <ac:chgData name="Thomas Schühly" userId="fb893019dcb27e2f" providerId="LiveId" clId="{091C56B1-954D-4A6E-A947-9B8323345810}" dt="2024-02-01T19:32:53.212" v="254" actId="478"/>
          <ac:spMkLst>
            <pc:docMk/>
            <pc:sldMk cId="3183527123" sldId="534"/>
            <ac:spMk id="4" creationId="{12088BFC-0232-341C-284D-02A78B3CADEC}"/>
          </ac:spMkLst>
        </pc:spChg>
      </pc:sldChg>
      <pc:sldChg chg="addSp delSp modSp mod chgLayout modNotesTx">
        <pc:chgData name="Thomas Schühly" userId="fb893019dcb27e2f" providerId="LiveId" clId="{091C56B1-954D-4A6E-A947-9B8323345810}" dt="2024-02-23T15:48:26.622" v="4048" actId="1076"/>
        <pc:sldMkLst>
          <pc:docMk/>
          <pc:sldMk cId="1905501508" sldId="535"/>
        </pc:sldMkLst>
        <pc:spChg chg="del mod ord">
          <ac:chgData name="Thomas Schühly" userId="fb893019dcb27e2f" providerId="LiveId" clId="{091C56B1-954D-4A6E-A947-9B8323345810}" dt="2024-02-23T15:35:39.892" v="3970" actId="478"/>
          <ac:spMkLst>
            <pc:docMk/>
            <pc:sldMk cId="1905501508" sldId="535"/>
            <ac:spMk id="2" creationId="{9A6EC9DB-E8F3-37D8-38AB-0C215E63EEE0}"/>
          </ac:spMkLst>
        </pc:spChg>
        <pc:spChg chg="del">
          <ac:chgData name="Thomas Schühly" userId="fb893019dcb27e2f" providerId="LiveId" clId="{091C56B1-954D-4A6E-A947-9B8323345810}" dt="2024-02-23T15:41:30.849" v="3971" actId="478"/>
          <ac:spMkLst>
            <pc:docMk/>
            <pc:sldMk cId="1905501508" sldId="535"/>
            <ac:spMk id="3" creationId="{4D8794A8-218F-A38F-4C4D-9856ADA2037D}"/>
          </ac:spMkLst>
        </pc:spChg>
        <pc:spChg chg="del mod ord">
          <ac:chgData name="Thomas Schühly" userId="fb893019dcb27e2f" providerId="LiveId" clId="{091C56B1-954D-4A6E-A947-9B8323345810}" dt="2024-02-01T19:37:11.569" v="267" actId="478"/>
          <ac:spMkLst>
            <pc:docMk/>
            <pc:sldMk cId="1905501508" sldId="535"/>
            <ac:spMk id="4" creationId="{30C42186-1A1B-04DF-CFD8-B213DDFDB3A3}"/>
          </ac:spMkLst>
        </pc:spChg>
        <pc:spChg chg="del mod ord">
          <ac:chgData name="Thomas Schühly" userId="fb893019dcb27e2f" providerId="LiveId" clId="{091C56B1-954D-4A6E-A947-9B8323345810}" dt="2024-02-01T19:37:06.642" v="265" actId="478"/>
          <ac:spMkLst>
            <pc:docMk/>
            <pc:sldMk cId="1905501508" sldId="535"/>
            <ac:spMk id="5" creationId="{CBBD1027-9A55-E502-276E-E33DFC89447D}"/>
          </ac:spMkLst>
        </pc:spChg>
        <pc:spChg chg="del mod ord">
          <ac:chgData name="Thomas Schühly" userId="fb893019dcb27e2f" providerId="LiveId" clId="{091C56B1-954D-4A6E-A947-9B8323345810}" dt="2024-02-01T19:37:09.064" v="266" actId="478"/>
          <ac:spMkLst>
            <pc:docMk/>
            <pc:sldMk cId="1905501508" sldId="535"/>
            <ac:spMk id="6" creationId="{1A7C0621-D21D-4D25-C417-C4F589E67A8A}"/>
          </ac:spMkLst>
        </pc:spChg>
        <pc:spChg chg="del">
          <ac:chgData name="Thomas Schühly" userId="fb893019dcb27e2f" providerId="LiveId" clId="{091C56B1-954D-4A6E-A947-9B8323345810}" dt="2024-02-23T15:42:21.548" v="3974" actId="478"/>
          <ac:spMkLst>
            <pc:docMk/>
            <pc:sldMk cId="1905501508" sldId="535"/>
            <ac:spMk id="10" creationId="{FB1CDEF6-47D1-D493-FDE2-79E994227228}"/>
          </ac:spMkLst>
        </pc:spChg>
        <pc:spChg chg="mod ord">
          <ac:chgData name="Thomas Schühly" userId="fb893019dcb27e2f" providerId="LiveId" clId="{091C56B1-954D-4A6E-A947-9B8323345810}" dt="2024-02-23T15:48:03.979" v="4043" actId="166"/>
          <ac:spMkLst>
            <pc:docMk/>
            <pc:sldMk cId="1905501508" sldId="535"/>
            <ac:spMk id="12" creationId="{783D0A69-7821-B791-CC97-8C9DCF2A4BB4}"/>
          </ac:spMkLst>
        </pc:spChg>
        <pc:picChg chg="add del mod">
          <ac:chgData name="Thomas Schühly" userId="fb893019dcb27e2f" providerId="LiveId" clId="{091C56B1-954D-4A6E-A947-9B8323345810}" dt="2024-02-23T15:43:57.896" v="3979" actId="478"/>
          <ac:picMkLst>
            <pc:docMk/>
            <pc:sldMk cId="1905501508" sldId="535"/>
            <ac:picMk id="5" creationId="{52D01A46-3E71-29AC-F610-4963063A528A}"/>
          </ac:picMkLst>
        </pc:picChg>
        <pc:picChg chg="add del mod">
          <ac:chgData name="Thomas Schühly" userId="fb893019dcb27e2f" providerId="LiveId" clId="{091C56B1-954D-4A6E-A947-9B8323345810}" dt="2024-02-23T15:47:48.170" v="4037" actId="478"/>
          <ac:picMkLst>
            <pc:docMk/>
            <pc:sldMk cId="1905501508" sldId="535"/>
            <ac:picMk id="7" creationId="{30250268-F1FE-2CCB-1CF7-D09BEB99752E}"/>
          </ac:picMkLst>
        </pc:picChg>
        <pc:picChg chg="del mod ord">
          <ac:chgData name="Thomas Schühly" userId="fb893019dcb27e2f" providerId="LiveId" clId="{091C56B1-954D-4A6E-A947-9B8323345810}" dt="2024-02-23T15:45:41.714" v="3982" actId="478"/>
          <ac:picMkLst>
            <pc:docMk/>
            <pc:sldMk cId="1905501508" sldId="535"/>
            <ac:picMk id="8" creationId="{9D652365-BF65-BE3E-99BC-78E6F1EDB914}"/>
          </ac:picMkLst>
        </pc:picChg>
        <pc:picChg chg="del">
          <ac:chgData name="Thomas Schühly" userId="fb893019dcb27e2f" providerId="LiveId" clId="{091C56B1-954D-4A6E-A947-9B8323345810}" dt="2024-02-23T15:42:18.796" v="3972" actId="478"/>
          <ac:picMkLst>
            <pc:docMk/>
            <pc:sldMk cId="1905501508" sldId="535"/>
            <ac:picMk id="9" creationId="{B74DA143-23A8-E07D-04C3-9BFA11AECDCF}"/>
          </ac:picMkLst>
        </pc:picChg>
        <pc:picChg chg="add del mod ord">
          <ac:chgData name="Thomas Schühly" userId="fb893019dcb27e2f" providerId="LiveId" clId="{091C56B1-954D-4A6E-A947-9B8323345810}" dt="2024-02-23T15:48:18.343" v="4044" actId="478"/>
          <ac:picMkLst>
            <pc:docMk/>
            <pc:sldMk cId="1905501508" sldId="535"/>
            <ac:picMk id="13" creationId="{9A9AD45E-DEAF-2CBD-B28F-54B470AE016E}"/>
          </ac:picMkLst>
        </pc:picChg>
        <pc:picChg chg="add mod ord">
          <ac:chgData name="Thomas Schühly" userId="fb893019dcb27e2f" providerId="LiveId" clId="{091C56B1-954D-4A6E-A947-9B8323345810}" dt="2024-02-23T15:47:55.942" v="4041" actId="14100"/>
          <ac:picMkLst>
            <pc:docMk/>
            <pc:sldMk cId="1905501508" sldId="535"/>
            <ac:picMk id="15" creationId="{52D9FDB3-226C-AF63-4D6E-11D090713AAA}"/>
          </ac:picMkLst>
        </pc:picChg>
        <pc:picChg chg="add mod ord">
          <ac:chgData name="Thomas Schühly" userId="fb893019dcb27e2f" providerId="LiveId" clId="{091C56B1-954D-4A6E-A947-9B8323345810}" dt="2024-02-23T15:48:26.622" v="4048" actId="1076"/>
          <ac:picMkLst>
            <pc:docMk/>
            <pc:sldMk cId="1905501508" sldId="535"/>
            <ac:picMk id="17" creationId="{C747E30E-60CC-0FD4-EEF4-11C2016194D3}"/>
          </ac:picMkLst>
        </pc:picChg>
      </pc:sldChg>
      <pc:sldChg chg="addSp delSp modSp del mod chgLayout">
        <pc:chgData name="Thomas Schühly" userId="fb893019dcb27e2f" providerId="LiveId" clId="{091C56B1-954D-4A6E-A947-9B8323345810}" dt="2024-01-24T20:22:19.007" v="157" actId="47"/>
        <pc:sldMkLst>
          <pc:docMk/>
          <pc:sldMk cId="3912249264" sldId="536"/>
        </pc:sldMkLst>
        <pc:spChg chg="del mod ord">
          <ac:chgData name="Thomas Schühly" userId="fb893019dcb27e2f" providerId="LiveId" clId="{091C56B1-954D-4A6E-A947-9B8323345810}" dt="2024-01-24T20:18:53.520" v="138" actId="478"/>
          <ac:spMkLst>
            <pc:docMk/>
            <pc:sldMk cId="3912249264" sldId="536"/>
            <ac:spMk id="4" creationId="{5AD93841-E6D6-BF46-E2B9-8DDA6AE42BAD}"/>
          </ac:spMkLst>
        </pc:spChg>
        <pc:spChg chg="del mod ord">
          <ac:chgData name="Thomas Schühly" userId="fb893019dcb27e2f" providerId="LiveId" clId="{091C56B1-954D-4A6E-A947-9B8323345810}" dt="2024-01-24T20:18:56.698" v="139" actId="478"/>
          <ac:spMkLst>
            <pc:docMk/>
            <pc:sldMk cId="3912249264" sldId="536"/>
            <ac:spMk id="5" creationId="{38405A76-7D5A-FB6E-B99E-84352B617B80}"/>
          </ac:spMkLst>
        </pc:spChg>
        <pc:spChg chg="del mod ord">
          <ac:chgData name="Thomas Schühly" userId="fb893019dcb27e2f" providerId="LiveId" clId="{091C56B1-954D-4A6E-A947-9B8323345810}" dt="2024-01-24T20:18:59.197" v="140" actId="478"/>
          <ac:spMkLst>
            <pc:docMk/>
            <pc:sldMk cId="3912249264" sldId="536"/>
            <ac:spMk id="6" creationId="{9A6E59A5-2D23-63DD-8379-52D896100170}"/>
          </ac:spMkLst>
        </pc:spChg>
        <pc:spChg chg="add del">
          <ac:chgData name="Thomas Schühly" userId="fb893019dcb27e2f" providerId="LiveId" clId="{091C56B1-954D-4A6E-A947-9B8323345810}" dt="2024-01-24T20:06:05.356" v="2" actId="22"/>
          <ac:spMkLst>
            <pc:docMk/>
            <pc:sldMk cId="3912249264" sldId="536"/>
            <ac:spMk id="7" creationId="{23C91041-E2D8-2544-2B7F-831D296524B2}"/>
          </ac:spMkLst>
        </pc:spChg>
        <pc:picChg chg="del">
          <ac:chgData name="Thomas Schühly" userId="fb893019dcb27e2f" providerId="LiveId" clId="{091C56B1-954D-4A6E-A947-9B8323345810}" dt="2024-01-24T20:06:01.058" v="0" actId="478"/>
          <ac:picMkLst>
            <pc:docMk/>
            <pc:sldMk cId="3912249264" sldId="536"/>
            <ac:picMk id="3" creationId="{55C5D80D-4CF9-EF4B-A800-351B873C14E3}"/>
          </ac:picMkLst>
        </pc:picChg>
        <pc:picChg chg="add del mod">
          <ac:chgData name="Thomas Schühly" userId="fb893019dcb27e2f" providerId="LiveId" clId="{091C56B1-954D-4A6E-A947-9B8323345810}" dt="2024-01-24T20:06:18.735" v="6" actId="478"/>
          <ac:picMkLst>
            <pc:docMk/>
            <pc:sldMk cId="3912249264" sldId="536"/>
            <ac:picMk id="9" creationId="{D560C2A2-4624-FBA2-1CDF-7C2D1AE8EB5D}"/>
          </ac:picMkLst>
        </pc:picChg>
        <pc:picChg chg="add mod">
          <ac:chgData name="Thomas Schühly" userId="fb893019dcb27e2f" providerId="LiveId" clId="{091C56B1-954D-4A6E-A947-9B8323345810}" dt="2024-01-24T20:07:02.003" v="17" actId="1076"/>
          <ac:picMkLst>
            <pc:docMk/>
            <pc:sldMk cId="3912249264" sldId="536"/>
            <ac:picMk id="11" creationId="{12FA7F1D-5C04-F3EF-203D-768EBC18937C}"/>
          </ac:picMkLst>
        </pc:picChg>
        <pc:picChg chg="add mod">
          <ac:chgData name="Thomas Schühly" userId="fb893019dcb27e2f" providerId="LiveId" clId="{091C56B1-954D-4A6E-A947-9B8323345810}" dt="2024-01-24T20:09:00.297" v="19" actId="1076"/>
          <ac:picMkLst>
            <pc:docMk/>
            <pc:sldMk cId="3912249264" sldId="536"/>
            <ac:picMk id="15" creationId="{D06460A2-B178-8882-246A-23D122140323}"/>
          </ac:picMkLst>
        </pc:picChg>
      </pc:sldChg>
      <pc:sldChg chg="addSp delSp modSp mod chgLayout modNotesTx">
        <pc:chgData name="Thomas Schühly" userId="fb893019dcb27e2f" providerId="LiveId" clId="{091C56B1-954D-4A6E-A947-9B8323345810}" dt="2024-02-23T15:51:53.001" v="4054" actId="1076"/>
        <pc:sldMkLst>
          <pc:docMk/>
          <pc:sldMk cId="1983769409" sldId="537"/>
        </pc:sldMkLst>
        <pc:spChg chg="del mod ord">
          <ac:chgData name="Thomas Schühly" userId="fb893019dcb27e2f" providerId="LiveId" clId="{091C56B1-954D-4A6E-A947-9B8323345810}" dt="2024-01-24T20:31:01.594" v="200" actId="478"/>
          <ac:spMkLst>
            <pc:docMk/>
            <pc:sldMk cId="1983769409" sldId="537"/>
            <ac:spMk id="4" creationId="{7D92D41F-5C62-85C7-63AE-9ED9D90BA419}"/>
          </ac:spMkLst>
        </pc:spChg>
        <pc:spChg chg="del mod ord">
          <ac:chgData name="Thomas Schühly" userId="fb893019dcb27e2f" providerId="LiveId" clId="{091C56B1-954D-4A6E-A947-9B8323345810}" dt="2024-01-24T20:31:03.023" v="201" actId="478"/>
          <ac:spMkLst>
            <pc:docMk/>
            <pc:sldMk cId="1983769409" sldId="537"/>
            <ac:spMk id="5" creationId="{6FA30A82-BCCB-FA1C-3E4D-57DE865A1F7B}"/>
          </ac:spMkLst>
        </pc:spChg>
        <pc:spChg chg="del mod ord">
          <ac:chgData name="Thomas Schühly" userId="fb893019dcb27e2f" providerId="LiveId" clId="{091C56B1-954D-4A6E-A947-9B8323345810}" dt="2024-01-24T20:31:04.892" v="202" actId="478"/>
          <ac:spMkLst>
            <pc:docMk/>
            <pc:sldMk cId="1983769409" sldId="537"/>
            <ac:spMk id="6" creationId="{25141588-5AF9-B3D9-5EE1-8D0C529224CA}"/>
          </ac:spMkLst>
        </pc:spChg>
        <pc:spChg chg="add mod">
          <ac:chgData name="Thomas Schühly" userId="fb893019dcb27e2f" providerId="LiveId" clId="{091C56B1-954D-4A6E-A947-9B8323345810}" dt="2024-01-24T20:31:17.423" v="205" actId="207"/>
          <ac:spMkLst>
            <pc:docMk/>
            <pc:sldMk cId="1983769409" sldId="537"/>
            <ac:spMk id="9" creationId="{D15F0979-5159-6E1B-4754-D767D4CBEB9C}"/>
          </ac:spMkLst>
        </pc:spChg>
        <pc:picChg chg="del">
          <ac:chgData name="Thomas Schühly" userId="fb893019dcb27e2f" providerId="LiveId" clId="{091C56B1-954D-4A6E-A947-9B8323345810}" dt="2024-01-24T20:30:36.606" v="193" actId="478"/>
          <ac:picMkLst>
            <pc:docMk/>
            <pc:sldMk cId="1983769409" sldId="537"/>
            <ac:picMk id="2" creationId="{1C8AC9B9-F72D-5A3B-3AC4-9494F856DAB5}"/>
          </ac:picMkLst>
        </pc:picChg>
        <pc:picChg chg="add mod modCrop">
          <ac:chgData name="Thomas Schühly" userId="fb893019dcb27e2f" providerId="LiveId" clId="{091C56B1-954D-4A6E-A947-9B8323345810}" dt="2024-02-23T15:51:53.001" v="4054" actId="1076"/>
          <ac:picMkLst>
            <pc:docMk/>
            <pc:sldMk cId="1983769409" sldId="537"/>
            <ac:picMk id="3" creationId="{91CC6E27-DCF7-BD67-CAE7-0A95F6458D8B}"/>
          </ac:picMkLst>
        </pc:picChg>
        <pc:picChg chg="add mod">
          <ac:chgData name="Thomas Schühly" userId="fb893019dcb27e2f" providerId="LiveId" clId="{091C56B1-954D-4A6E-A947-9B8323345810}" dt="2024-01-24T20:30:58.911" v="199" actId="1076"/>
          <ac:picMkLst>
            <pc:docMk/>
            <pc:sldMk cId="1983769409" sldId="537"/>
            <ac:picMk id="7" creationId="{CBF69A4B-CC6D-B038-706B-CDE8D7AC29B5}"/>
          </ac:picMkLst>
        </pc:picChg>
        <pc:picChg chg="del">
          <ac:chgData name="Thomas Schühly" userId="fb893019dcb27e2f" providerId="LiveId" clId="{091C56B1-954D-4A6E-A947-9B8323345810}" dt="2024-02-23T15:49:01.795" v="4049" actId="478"/>
          <ac:picMkLst>
            <pc:docMk/>
            <pc:sldMk cId="1983769409" sldId="537"/>
            <ac:picMk id="11" creationId="{5B0A474A-A722-8D25-679C-3A7440E5F301}"/>
          </ac:picMkLst>
        </pc:picChg>
      </pc:sldChg>
      <pc:sldChg chg="addSp delSp modSp add del mod chgLayout modNotesTx">
        <pc:chgData name="Thomas Schühly" userId="fb893019dcb27e2f" providerId="LiveId" clId="{091C56B1-954D-4A6E-A947-9B8323345810}" dt="2024-02-22T21:35:15.337" v="3871" actId="1076"/>
        <pc:sldMkLst>
          <pc:docMk/>
          <pc:sldMk cId="2418447894" sldId="538"/>
        </pc:sldMkLst>
        <pc:spChg chg="add mod">
          <ac:chgData name="Thomas Schühly" userId="fb893019dcb27e2f" providerId="LiveId" clId="{091C56B1-954D-4A6E-A947-9B8323345810}" dt="2024-01-24T20:34:38.402" v="213" actId="207"/>
          <ac:spMkLst>
            <pc:docMk/>
            <pc:sldMk cId="2418447894" sldId="538"/>
            <ac:spMk id="6" creationId="{30688D38-7FCA-5132-0F1F-29103599E720}"/>
          </ac:spMkLst>
        </pc:spChg>
        <pc:spChg chg="add mod">
          <ac:chgData name="Thomas Schühly" userId="fb893019dcb27e2f" providerId="LiveId" clId="{091C56B1-954D-4A6E-A947-9B8323345810}" dt="2024-01-24T20:42:48.574" v="251" actId="1076"/>
          <ac:spMkLst>
            <pc:docMk/>
            <pc:sldMk cId="2418447894" sldId="538"/>
            <ac:spMk id="16" creationId="{AE885D95-752B-4764-A9A3-D401E39BA1DB}"/>
          </ac:spMkLst>
        </pc:spChg>
        <pc:picChg chg="add mod">
          <ac:chgData name="Thomas Schühly" userId="fb893019dcb27e2f" providerId="LiveId" clId="{091C56B1-954D-4A6E-A947-9B8323345810}" dt="2024-02-22T21:35:15.337" v="3871" actId="1076"/>
          <ac:picMkLst>
            <pc:docMk/>
            <pc:sldMk cId="2418447894" sldId="538"/>
            <ac:picMk id="3" creationId="{176E2414-C59B-A990-07D2-B59DFB2BDD74}"/>
          </ac:picMkLst>
        </pc:picChg>
        <pc:picChg chg="del">
          <ac:chgData name="Thomas Schühly" userId="fb893019dcb27e2f" providerId="LiveId" clId="{091C56B1-954D-4A6E-A947-9B8323345810}" dt="2024-01-24T20:36:47.370" v="216" actId="478"/>
          <ac:picMkLst>
            <pc:docMk/>
            <pc:sldMk cId="2418447894" sldId="538"/>
            <ac:picMk id="5" creationId="{7B64AA3A-282B-6DBE-2727-E50D56722A23}"/>
          </ac:picMkLst>
        </pc:picChg>
        <pc:picChg chg="add del mod">
          <ac:chgData name="Thomas Schühly" userId="fb893019dcb27e2f" providerId="LiveId" clId="{091C56B1-954D-4A6E-A947-9B8323345810}" dt="2024-01-24T20:38:16.202" v="230" actId="478"/>
          <ac:picMkLst>
            <pc:docMk/>
            <pc:sldMk cId="2418447894" sldId="538"/>
            <ac:picMk id="8" creationId="{16CD6D13-C05C-56A2-71A2-1AF8B96ABB30}"/>
          </ac:picMkLst>
        </pc:picChg>
        <pc:picChg chg="del">
          <ac:chgData name="Thomas Schühly" userId="fb893019dcb27e2f" providerId="LiveId" clId="{091C56B1-954D-4A6E-A947-9B8323345810}" dt="2024-01-24T20:36:48.344" v="217" actId="478"/>
          <ac:picMkLst>
            <pc:docMk/>
            <pc:sldMk cId="2418447894" sldId="538"/>
            <ac:picMk id="9" creationId="{EAF72080-8F57-E8B5-E68E-7A6371C86E7E}"/>
          </ac:picMkLst>
        </pc:picChg>
        <pc:picChg chg="add del mod">
          <ac:chgData name="Thomas Schühly" userId="fb893019dcb27e2f" providerId="LiveId" clId="{091C56B1-954D-4A6E-A947-9B8323345810}" dt="2024-02-22T21:35:00.036" v="3868" actId="478"/>
          <ac:picMkLst>
            <pc:docMk/>
            <pc:sldMk cId="2418447894" sldId="538"/>
            <ac:picMk id="11" creationId="{46804761-DF6C-1E75-AB03-0E43ADA94312}"/>
          </ac:picMkLst>
        </pc:picChg>
        <pc:picChg chg="del">
          <ac:chgData name="Thomas Schühly" userId="fb893019dcb27e2f" providerId="LiveId" clId="{091C56B1-954D-4A6E-A947-9B8323345810}" dt="2024-01-24T20:33:45.480" v="206" actId="478"/>
          <ac:picMkLst>
            <pc:docMk/>
            <pc:sldMk cId="2418447894" sldId="538"/>
            <ac:picMk id="13" creationId="{DCB3C9A6-8DD1-AFD4-10A8-7F814CCD7BA2}"/>
          </ac:picMkLst>
        </pc:picChg>
        <pc:picChg chg="add del mod">
          <ac:chgData name="Thomas Schühly" userId="fb893019dcb27e2f" providerId="LiveId" clId="{091C56B1-954D-4A6E-A947-9B8323345810}" dt="2024-02-22T21:34:58.848" v="3867" actId="478"/>
          <ac:picMkLst>
            <pc:docMk/>
            <pc:sldMk cId="2418447894" sldId="538"/>
            <ac:picMk id="14" creationId="{4FA4A3DC-2653-FC37-717F-406D29F7FE6C}"/>
          </ac:picMkLst>
        </pc:picChg>
      </pc:sldChg>
      <pc:sldChg chg="modSp mod ord chgLayout modNotesTx">
        <pc:chgData name="Thomas Schühly" userId="fb893019dcb27e2f" providerId="LiveId" clId="{091C56B1-954D-4A6E-A947-9B8323345810}" dt="2024-02-22T20:58:20.529" v="3689" actId="20577"/>
        <pc:sldMkLst>
          <pc:docMk/>
          <pc:sldMk cId="1091794007" sldId="539"/>
        </pc:sldMkLst>
        <pc:spChg chg="mod ord">
          <ac:chgData name="Thomas Schühly" userId="fb893019dcb27e2f" providerId="LiveId" clId="{091C56B1-954D-4A6E-A947-9B8323345810}" dt="2024-01-24T20:15:12.625" v="96" actId="700"/>
          <ac:spMkLst>
            <pc:docMk/>
            <pc:sldMk cId="1091794007" sldId="539"/>
            <ac:spMk id="2" creationId="{CD25D792-141A-5190-4D05-8553C9D5E5BB}"/>
          </ac:spMkLst>
        </pc:spChg>
        <pc:spChg chg="mod ord">
          <ac:chgData name="Thomas Schühly" userId="fb893019dcb27e2f" providerId="LiveId" clId="{091C56B1-954D-4A6E-A947-9B8323345810}" dt="2024-01-24T20:15:12.625" v="96" actId="700"/>
          <ac:spMkLst>
            <pc:docMk/>
            <pc:sldMk cId="1091794007" sldId="539"/>
            <ac:spMk id="4" creationId="{D633526A-F9F6-74DA-E33F-91DD90AEAE28}"/>
          </ac:spMkLst>
        </pc:spChg>
        <pc:spChg chg="mod ord">
          <ac:chgData name="Thomas Schühly" userId="fb893019dcb27e2f" providerId="LiveId" clId="{091C56B1-954D-4A6E-A947-9B8323345810}" dt="2024-01-24T20:15:12.625" v="96" actId="700"/>
          <ac:spMkLst>
            <pc:docMk/>
            <pc:sldMk cId="1091794007" sldId="539"/>
            <ac:spMk id="5" creationId="{1A7CF811-A04A-B767-6AA7-7B662772D4ED}"/>
          </ac:spMkLst>
        </pc:spChg>
        <pc:spChg chg="mod ord">
          <ac:chgData name="Thomas Schühly" userId="fb893019dcb27e2f" providerId="LiveId" clId="{091C56B1-954D-4A6E-A947-9B8323345810}" dt="2024-01-24T20:15:12.625" v="96" actId="700"/>
          <ac:spMkLst>
            <pc:docMk/>
            <pc:sldMk cId="1091794007" sldId="539"/>
            <ac:spMk id="6" creationId="{6D6BB004-4E4B-7027-E59B-73245369BFC6}"/>
          </ac:spMkLst>
        </pc:spChg>
        <pc:picChg chg="mod ord">
          <ac:chgData name="Thomas Schühly" userId="fb893019dcb27e2f" providerId="LiveId" clId="{091C56B1-954D-4A6E-A947-9B8323345810}" dt="2024-01-24T20:15:12.625" v="96" actId="700"/>
          <ac:picMkLst>
            <pc:docMk/>
            <pc:sldMk cId="1091794007" sldId="539"/>
            <ac:picMk id="9" creationId="{88EFCF8C-D5E7-FFDA-CB1D-38EA093A3B43}"/>
          </ac:picMkLst>
        </pc:picChg>
      </pc:sldChg>
      <pc:sldChg chg="modSp add del mod chgLayout">
        <pc:chgData name="Thomas Schühly" userId="fb893019dcb27e2f" providerId="LiveId" clId="{091C56B1-954D-4A6E-A947-9B8323345810}" dt="2024-02-23T22:30:31.857" v="4145" actId="47"/>
        <pc:sldMkLst>
          <pc:docMk/>
          <pc:sldMk cId="2179908613" sldId="541"/>
        </pc:sldMkLst>
        <pc:spChg chg="mod ord">
          <ac:chgData name="Thomas Schühly" userId="fb893019dcb27e2f" providerId="LiveId" clId="{091C56B1-954D-4A6E-A947-9B8323345810}" dt="2024-01-24T20:15:12.625" v="96" actId="700"/>
          <ac:spMkLst>
            <pc:docMk/>
            <pc:sldMk cId="2179908613" sldId="541"/>
            <ac:spMk id="4" creationId="{EF3B9D07-4087-1A19-E9E3-49795D09D341}"/>
          </ac:spMkLst>
        </pc:spChg>
        <pc:spChg chg="mod ord">
          <ac:chgData name="Thomas Schühly" userId="fb893019dcb27e2f" providerId="LiveId" clId="{091C56B1-954D-4A6E-A947-9B8323345810}" dt="2024-01-24T20:15:12.625" v="96" actId="700"/>
          <ac:spMkLst>
            <pc:docMk/>
            <pc:sldMk cId="2179908613" sldId="541"/>
            <ac:spMk id="6" creationId="{23652172-B85D-98C2-445E-AD202EFF64AE}"/>
          </ac:spMkLst>
        </pc:spChg>
        <pc:spChg chg="mod ord">
          <ac:chgData name="Thomas Schühly" userId="fb893019dcb27e2f" providerId="LiveId" clId="{091C56B1-954D-4A6E-A947-9B8323345810}" dt="2024-01-24T20:15:12.625" v="96" actId="700"/>
          <ac:spMkLst>
            <pc:docMk/>
            <pc:sldMk cId="2179908613" sldId="541"/>
            <ac:spMk id="18" creationId="{EFA204FE-B18A-FB15-AF0A-7F0F2FBD1A52}"/>
          </ac:spMkLst>
        </pc:spChg>
      </pc:sldChg>
      <pc:sldChg chg="delSp modSp mod modClrScheme chgLayout modNotesTx">
        <pc:chgData name="Thomas Schühly" userId="fb893019dcb27e2f" providerId="LiveId" clId="{091C56B1-954D-4A6E-A947-9B8323345810}" dt="2024-02-25T12:31:27.984" v="4480" actId="6549"/>
        <pc:sldMkLst>
          <pc:docMk/>
          <pc:sldMk cId="1773267700" sldId="542"/>
        </pc:sldMkLst>
        <pc:spChg chg="mod ord">
          <ac:chgData name="Thomas Schühly" userId="fb893019dcb27e2f" providerId="LiveId" clId="{091C56B1-954D-4A6E-A947-9B8323345810}" dt="2024-01-24T20:15:12.625" v="96" actId="700"/>
          <ac:spMkLst>
            <pc:docMk/>
            <pc:sldMk cId="1773267700" sldId="542"/>
            <ac:spMk id="4" creationId="{EF3B9D07-4087-1A19-E9E3-49795D09D341}"/>
          </ac:spMkLst>
        </pc:spChg>
        <pc:spChg chg="mod ord">
          <ac:chgData name="Thomas Schühly" userId="fb893019dcb27e2f" providerId="LiveId" clId="{091C56B1-954D-4A6E-A947-9B8323345810}" dt="2024-01-24T20:15:12.625" v="96" actId="700"/>
          <ac:spMkLst>
            <pc:docMk/>
            <pc:sldMk cId="1773267700" sldId="542"/>
            <ac:spMk id="5" creationId="{CA4369EC-FF95-685F-5949-AAC0E24A21F1}"/>
          </ac:spMkLst>
        </pc:spChg>
        <pc:spChg chg="mod ord">
          <ac:chgData name="Thomas Schühly" userId="fb893019dcb27e2f" providerId="LiveId" clId="{091C56B1-954D-4A6E-A947-9B8323345810}" dt="2024-01-24T20:15:12.625" v="96" actId="700"/>
          <ac:spMkLst>
            <pc:docMk/>
            <pc:sldMk cId="1773267700" sldId="542"/>
            <ac:spMk id="6" creationId="{23652172-B85D-98C2-445E-AD202EFF64AE}"/>
          </ac:spMkLst>
        </pc:spChg>
        <pc:spChg chg="del">
          <ac:chgData name="Thomas Schühly" userId="fb893019dcb27e2f" providerId="LiveId" clId="{091C56B1-954D-4A6E-A947-9B8323345810}" dt="2024-01-24T20:15:12.625" v="96" actId="700"/>
          <ac:spMkLst>
            <pc:docMk/>
            <pc:sldMk cId="1773267700" sldId="542"/>
            <ac:spMk id="21" creationId="{07660B79-93C2-441F-95E1-F46DA0C3F9E3}"/>
          </ac:spMkLst>
        </pc:spChg>
        <pc:spChg chg="del">
          <ac:chgData name="Thomas Schühly" userId="fb893019dcb27e2f" providerId="LiveId" clId="{091C56B1-954D-4A6E-A947-9B8323345810}" dt="2024-01-24T20:15:12.625" v="96" actId="700"/>
          <ac:spMkLst>
            <pc:docMk/>
            <pc:sldMk cId="1773267700" sldId="542"/>
            <ac:spMk id="22" creationId="{400B0A4D-7611-E7AD-9FD0-BD6FEAB431A1}"/>
          </ac:spMkLst>
        </pc:spChg>
        <pc:spChg chg="del">
          <ac:chgData name="Thomas Schühly" userId="fb893019dcb27e2f" providerId="LiveId" clId="{091C56B1-954D-4A6E-A947-9B8323345810}" dt="2024-01-24T20:15:12.625" v="96" actId="700"/>
          <ac:spMkLst>
            <pc:docMk/>
            <pc:sldMk cId="1773267700" sldId="542"/>
            <ac:spMk id="23" creationId="{8377839D-2BE8-514C-004F-0FA3BCA51600}"/>
          </ac:spMkLst>
        </pc:spChg>
      </pc:sldChg>
      <pc:sldChg chg="addSp delSp modSp del mod modClrScheme modAnim chgLayout modNotesTx">
        <pc:chgData name="Thomas Schühly" userId="fb893019dcb27e2f" providerId="LiveId" clId="{091C56B1-954D-4A6E-A947-9B8323345810}" dt="2024-02-23T22:29:48.506" v="4141" actId="47"/>
        <pc:sldMkLst>
          <pc:docMk/>
          <pc:sldMk cId="1559647979" sldId="543"/>
        </pc:sldMkLst>
        <pc:spChg chg="mod ord">
          <ac:chgData name="Thomas Schühly" userId="fb893019dcb27e2f" providerId="LiveId" clId="{091C56B1-954D-4A6E-A947-9B8323345810}" dt="2024-01-24T20:15:12.625" v="96" actId="700"/>
          <ac:spMkLst>
            <pc:docMk/>
            <pc:sldMk cId="1559647979" sldId="543"/>
            <ac:spMk id="4" creationId="{37BE82F9-D308-985E-3760-E6024481165F}"/>
          </ac:spMkLst>
        </pc:spChg>
        <pc:spChg chg="mod ord">
          <ac:chgData name="Thomas Schühly" userId="fb893019dcb27e2f" providerId="LiveId" clId="{091C56B1-954D-4A6E-A947-9B8323345810}" dt="2024-01-24T20:15:12.625" v="96" actId="700"/>
          <ac:spMkLst>
            <pc:docMk/>
            <pc:sldMk cId="1559647979" sldId="543"/>
            <ac:spMk id="5" creationId="{3892B8DE-9B85-BDFC-5E5E-C394C771D4DF}"/>
          </ac:spMkLst>
        </pc:spChg>
        <pc:spChg chg="mod ord">
          <ac:chgData name="Thomas Schühly" userId="fb893019dcb27e2f" providerId="LiveId" clId="{091C56B1-954D-4A6E-A947-9B8323345810}" dt="2024-01-24T20:15:12.625" v="96" actId="700"/>
          <ac:spMkLst>
            <pc:docMk/>
            <pc:sldMk cId="1559647979" sldId="543"/>
            <ac:spMk id="6" creationId="{98181B78-778C-830F-20AF-F60A73055C60}"/>
          </ac:spMkLst>
        </pc:spChg>
        <pc:spChg chg="del">
          <ac:chgData name="Thomas Schühly" userId="fb893019dcb27e2f" providerId="LiveId" clId="{091C56B1-954D-4A6E-A947-9B8323345810}" dt="2024-01-24T20:15:12.625" v="96" actId="700"/>
          <ac:spMkLst>
            <pc:docMk/>
            <pc:sldMk cId="1559647979" sldId="543"/>
            <ac:spMk id="24" creationId="{7DB0080B-04A9-BD90-4D2F-7AD95C3F2545}"/>
          </ac:spMkLst>
        </pc:spChg>
        <pc:spChg chg="del">
          <ac:chgData name="Thomas Schühly" userId="fb893019dcb27e2f" providerId="LiveId" clId="{091C56B1-954D-4A6E-A947-9B8323345810}" dt="2024-01-24T20:15:12.625" v="96" actId="700"/>
          <ac:spMkLst>
            <pc:docMk/>
            <pc:sldMk cId="1559647979" sldId="543"/>
            <ac:spMk id="25" creationId="{0A209242-7CB6-2ED2-9D68-3EEB9AD2C37B}"/>
          </ac:spMkLst>
        </pc:spChg>
        <pc:spChg chg="del">
          <ac:chgData name="Thomas Schühly" userId="fb893019dcb27e2f" providerId="LiveId" clId="{091C56B1-954D-4A6E-A947-9B8323345810}" dt="2024-01-24T20:15:12.625" v="96" actId="700"/>
          <ac:spMkLst>
            <pc:docMk/>
            <pc:sldMk cId="1559647979" sldId="543"/>
            <ac:spMk id="26" creationId="{DB5032E6-E95D-3483-B9E4-C5B16B982F8C}"/>
          </ac:spMkLst>
        </pc:spChg>
        <pc:picChg chg="add mod">
          <ac:chgData name="Thomas Schühly" userId="fb893019dcb27e2f" providerId="LiveId" clId="{091C56B1-954D-4A6E-A947-9B8323345810}" dt="2024-02-23T17:07:45.741" v="4078"/>
          <ac:picMkLst>
            <pc:docMk/>
            <pc:sldMk cId="1559647979" sldId="543"/>
            <ac:picMk id="2" creationId="{B9118041-223E-E1CB-23F7-683AC9C6A8E7}"/>
          </ac:picMkLst>
        </pc:picChg>
        <pc:picChg chg="del">
          <ac:chgData name="Thomas Schühly" userId="fb893019dcb27e2f" providerId="LiveId" clId="{091C56B1-954D-4A6E-A947-9B8323345810}" dt="2024-02-23T16:57:55.255" v="4067" actId="478"/>
          <ac:picMkLst>
            <pc:docMk/>
            <pc:sldMk cId="1559647979" sldId="543"/>
            <ac:picMk id="8" creationId="{0BB74E32-6F79-123D-6661-3102A938C75A}"/>
          </ac:picMkLst>
        </pc:picChg>
      </pc:sldChg>
      <pc:sldChg chg="modSp mod chgLayout modNotesTx">
        <pc:chgData name="Thomas Schühly" userId="fb893019dcb27e2f" providerId="LiveId" clId="{091C56B1-954D-4A6E-A947-9B8323345810}" dt="2024-02-25T14:38:21.627" v="5042" actId="6549"/>
        <pc:sldMkLst>
          <pc:docMk/>
          <pc:sldMk cId="3174101339" sldId="544"/>
        </pc:sldMkLst>
        <pc:spChg chg="mod ord">
          <ac:chgData name="Thomas Schühly" userId="fb893019dcb27e2f" providerId="LiveId" clId="{091C56B1-954D-4A6E-A947-9B8323345810}" dt="2024-01-24T20:15:12.625" v="96" actId="700"/>
          <ac:spMkLst>
            <pc:docMk/>
            <pc:sldMk cId="3174101339" sldId="544"/>
            <ac:spMk id="4" creationId="{CCBE539B-48E0-2D2E-5498-3B4B5B341C93}"/>
          </ac:spMkLst>
        </pc:spChg>
        <pc:spChg chg="mod ord">
          <ac:chgData name="Thomas Schühly" userId="fb893019dcb27e2f" providerId="LiveId" clId="{091C56B1-954D-4A6E-A947-9B8323345810}" dt="2024-01-24T20:15:12.625" v="96" actId="700"/>
          <ac:spMkLst>
            <pc:docMk/>
            <pc:sldMk cId="3174101339" sldId="544"/>
            <ac:spMk id="6" creationId="{81007996-25A1-FF86-44E5-8B19420B24D0}"/>
          </ac:spMkLst>
        </pc:spChg>
        <pc:spChg chg="mod ord">
          <ac:chgData name="Thomas Schühly" userId="fb893019dcb27e2f" providerId="LiveId" clId="{091C56B1-954D-4A6E-A947-9B8323345810}" dt="2024-01-24T20:15:12.625" v="96" actId="700"/>
          <ac:spMkLst>
            <pc:docMk/>
            <pc:sldMk cId="3174101339" sldId="544"/>
            <ac:spMk id="15" creationId="{1526591F-FD2C-4910-57B3-32D6F98001AC}"/>
          </ac:spMkLst>
        </pc:spChg>
        <pc:picChg chg="mod ord">
          <ac:chgData name="Thomas Schühly" userId="fb893019dcb27e2f" providerId="LiveId" clId="{091C56B1-954D-4A6E-A947-9B8323345810}" dt="2024-01-24T20:15:12.625" v="96" actId="700"/>
          <ac:picMkLst>
            <pc:docMk/>
            <pc:sldMk cId="3174101339" sldId="544"/>
            <ac:picMk id="9" creationId="{4A30750F-8329-B4E4-E23C-BF852E622B43}"/>
          </ac:picMkLst>
        </pc:picChg>
      </pc:sldChg>
      <pc:sldChg chg="delSp modSp mod chgLayout modNotesTx">
        <pc:chgData name="Thomas Schühly" userId="fb893019dcb27e2f" providerId="LiveId" clId="{091C56B1-954D-4A6E-A947-9B8323345810}" dt="2024-02-20T19:03:34.502" v="1571" actId="20577"/>
        <pc:sldMkLst>
          <pc:docMk/>
          <pc:sldMk cId="3943433251" sldId="545"/>
        </pc:sldMkLst>
        <pc:spChg chg="del mod ord">
          <ac:chgData name="Thomas Schühly" userId="fb893019dcb27e2f" providerId="LiveId" clId="{091C56B1-954D-4A6E-A947-9B8323345810}" dt="2024-01-24T20:17:52.803" v="124" actId="478"/>
          <ac:spMkLst>
            <pc:docMk/>
            <pc:sldMk cId="3943433251" sldId="545"/>
            <ac:spMk id="4" creationId="{B4D2467B-39A5-0DED-2264-074E64D4B547}"/>
          </ac:spMkLst>
        </pc:spChg>
        <pc:spChg chg="mod ord">
          <ac:chgData name="Thomas Schühly" userId="fb893019dcb27e2f" providerId="LiveId" clId="{091C56B1-954D-4A6E-A947-9B8323345810}" dt="2024-01-24T20:15:12.625" v="96" actId="700"/>
          <ac:spMkLst>
            <pc:docMk/>
            <pc:sldMk cId="3943433251" sldId="545"/>
            <ac:spMk id="6" creationId="{AA403C02-6A9A-7163-52F8-764A5A75CBF6}"/>
          </ac:spMkLst>
        </pc:spChg>
        <pc:picChg chg="mod ord">
          <ac:chgData name="Thomas Schühly" userId="fb893019dcb27e2f" providerId="LiveId" clId="{091C56B1-954D-4A6E-A947-9B8323345810}" dt="2024-01-24T20:15:12.625" v="96" actId="700"/>
          <ac:picMkLst>
            <pc:docMk/>
            <pc:sldMk cId="3943433251" sldId="545"/>
            <ac:picMk id="8" creationId="{C35B6D8E-75A6-4141-6ED0-85C17179BF17}"/>
          </ac:picMkLst>
        </pc:picChg>
      </pc:sldChg>
      <pc:sldChg chg="modSp mod ord chgLayout modNotesTx">
        <pc:chgData name="Thomas Schühly" userId="fb893019dcb27e2f" providerId="LiveId" clId="{091C56B1-954D-4A6E-A947-9B8323345810}" dt="2024-02-22T20:49:11.158" v="3512" actId="20577"/>
        <pc:sldMkLst>
          <pc:docMk/>
          <pc:sldMk cId="2217502011" sldId="546"/>
        </pc:sldMkLst>
        <pc:spChg chg="mod ord">
          <ac:chgData name="Thomas Schühly" userId="fb893019dcb27e2f" providerId="LiveId" clId="{091C56B1-954D-4A6E-A947-9B8323345810}" dt="2024-01-24T20:15:12.625" v="96" actId="700"/>
          <ac:spMkLst>
            <pc:docMk/>
            <pc:sldMk cId="2217502011" sldId="546"/>
            <ac:spMk id="4" creationId="{2D7FF959-6939-756A-0D5D-D37C2DA313E1}"/>
          </ac:spMkLst>
        </pc:spChg>
        <pc:spChg chg="mod ord">
          <ac:chgData name="Thomas Schühly" userId="fb893019dcb27e2f" providerId="LiveId" clId="{091C56B1-954D-4A6E-A947-9B8323345810}" dt="2024-01-24T20:15:12.625" v="96" actId="700"/>
          <ac:spMkLst>
            <pc:docMk/>
            <pc:sldMk cId="2217502011" sldId="546"/>
            <ac:spMk id="5" creationId="{28CF60CB-CC69-337A-4A64-9DEAE502CD03}"/>
          </ac:spMkLst>
        </pc:spChg>
        <pc:spChg chg="mod ord">
          <ac:chgData name="Thomas Schühly" userId="fb893019dcb27e2f" providerId="LiveId" clId="{091C56B1-954D-4A6E-A947-9B8323345810}" dt="2024-01-24T20:15:12.625" v="96" actId="700"/>
          <ac:spMkLst>
            <pc:docMk/>
            <pc:sldMk cId="2217502011" sldId="546"/>
            <ac:spMk id="6" creationId="{E4BF3514-151D-8FC5-E79F-B2331A05C346}"/>
          </ac:spMkLst>
        </pc:spChg>
        <pc:picChg chg="mod ord">
          <ac:chgData name="Thomas Schühly" userId="fb893019dcb27e2f" providerId="LiveId" clId="{091C56B1-954D-4A6E-A947-9B8323345810}" dt="2024-01-24T20:15:12.625" v="96" actId="700"/>
          <ac:picMkLst>
            <pc:docMk/>
            <pc:sldMk cId="2217502011" sldId="546"/>
            <ac:picMk id="9" creationId="{3F095605-96F7-A3C4-453C-C4E03B93BBD6}"/>
          </ac:picMkLst>
        </pc:picChg>
      </pc:sldChg>
      <pc:sldChg chg="modSp mod ord chgLayout modNotesTx">
        <pc:chgData name="Thomas Schühly" userId="fb893019dcb27e2f" providerId="LiveId" clId="{091C56B1-954D-4A6E-A947-9B8323345810}" dt="2024-02-22T20:53:18.372" v="3515" actId="20577"/>
        <pc:sldMkLst>
          <pc:docMk/>
          <pc:sldMk cId="2653553606" sldId="547"/>
        </pc:sldMkLst>
        <pc:spChg chg="mod ord">
          <ac:chgData name="Thomas Schühly" userId="fb893019dcb27e2f" providerId="LiveId" clId="{091C56B1-954D-4A6E-A947-9B8323345810}" dt="2024-01-24T20:15:12.625" v="96" actId="700"/>
          <ac:spMkLst>
            <pc:docMk/>
            <pc:sldMk cId="2653553606" sldId="547"/>
            <ac:spMk id="4" creationId="{C710A1F0-DE25-6927-72D6-F739A5A4E070}"/>
          </ac:spMkLst>
        </pc:spChg>
        <pc:spChg chg="mod ord">
          <ac:chgData name="Thomas Schühly" userId="fb893019dcb27e2f" providerId="LiveId" clId="{091C56B1-954D-4A6E-A947-9B8323345810}" dt="2024-01-24T20:15:12.625" v="96" actId="700"/>
          <ac:spMkLst>
            <pc:docMk/>
            <pc:sldMk cId="2653553606" sldId="547"/>
            <ac:spMk id="5" creationId="{4C0D1C76-E7D7-52D8-7C0C-56B3DA93A93D}"/>
          </ac:spMkLst>
        </pc:spChg>
        <pc:spChg chg="mod ord">
          <ac:chgData name="Thomas Schühly" userId="fb893019dcb27e2f" providerId="LiveId" clId="{091C56B1-954D-4A6E-A947-9B8323345810}" dt="2024-01-24T20:15:12.625" v="96" actId="700"/>
          <ac:spMkLst>
            <pc:docMk/>
            <pc:sldMk cId="2653553606" sldId="547"/>
            <ac:spMk id="6" creationId="{758C1CD7-644B-FA16-23FA-0FFB8977263D}"/>
          </ac:spMkLst>
        </pc:spChg>
        <pc:picChg chg="mod ord">
          <ac:chgData name="Thomas Schühly" userId="fb893019dcb27e2f" providerId="LiveId" clId="{091C56B1-954D-4A6E-A947-9B8323345810}" dt="2024-01-24T20:15:12.625" v="96" actId="700"/>
          <ac:picMkLst>
            <pc:docMk/>
            <pc:sldMk cId="2653553606" sldId="547"/>
            <ac:picMk id="8" creationId="{31062AC7-1ACF-88C7-7C25-89C47797DDD3}"/>
          </ac:picMkLst>
        </pc:picChg>
      </pc:sldChg>
      <pc:sldChg chg="modSp mod chgLayout">
        <pc:chgData name="Thomas Schühly" userId="fb893019dcb27e2f" providerId="LiveId" clId="{091C56B1-954D-4A6E-A947-9B8323345810}" dt="2024-01-24T20:15:12.625" v="96" actId="700"/>
        <pc:sldMkLst>
          <pc:docMk/>
          <pc:sldMk cId="3486313688" sldId="548"/>
        </pc:sldMkLst>
        <pc:spChg chg="mod ord">
          <ac:chgData name="Thomas Schühly" userId="fb893019dcb27e2f" providerId="LiveId" clId="{091C56B1-954D-4A6E-A947-9B8323345810}" dt="2024-01-24T20:15:12.625" v="96" actId="700"/>
          <ac:spMkLst>
            <pc:docMk/>
            <pc:sldMk cId="3486313688" sldId="548"/>
            <ac:spMk id="8" creationId="{94C14FBC-F491-7EF7-9539-CF2073FAC9A6}"/>
          </ac:spMkLst>
        </pc:spChg>
        <pc:spChg chg="mod ord">
          <ac:chgData name="Thomas Schühly" userId="fb893019dcb27e2f" providerId="LiveId" clId="{091C56B1-954D-4A6E-A947-9B8323345810}" dt="2024-01-24T20:15:12.625" v="96" actId="700"/>
          <ac:spMkLst>
            <pc:docMk/>
            <pc:sldMk cId="3486313688" sldId="548"/>
            <ac:spMk id="9" creationId="{74EA54D8-D1CC-5C76-6E9A-E7057832C141}"/>
          </ac:spMkLst>
        </pc:spChg>
        <pc:spChg chg="mod ord">
          <ac:chgData name="Thomas Schühly" userId="fb893019dcb27e2f" providerId="LiveId" clId="{091C56B1-954D-4A6E-A947-9B8323345810}" dt="2024-01-24T20:15:12.625" v="96" actId="700"/>
          <ac:spMkLst>
            <pc:docMk/>
            <pc:sldMk cId="3486313688" sldId="548"/>
            <ac:spMk id="10" creationId="{87C2BE78-D6C7-DD1E-DDC4-40012CF0B764}"/>
          </ac:spMkLst>
        </pc:spChg>
      </pc:sldChg>
      <pc:sldChg chg="delSp modSp mod modClrScheme chgLayout">
        <pc:chgData name="Thomas Schühly" userId="fb893019dcb27e2f" providerId="LiveId" clId="{091C56B1-954D-4A6E-A947-9B8323345810}" dt="2024-01-24T20:15:12.625" v="96" actId="700"/>
        <pc:sldMkLst>
          <pc:docMk/>
          <pc:sldMk cId="3531305352" sldId="549"/>
        </pc:sldMkLst>
        <pc:spChg chg="mod ord">
          <ac:chgData name="Thomas Schühly" userId="fb893019dcb27e2f" providerId="LiveId" clId="{091C56B1-954D-4A6E-A947-9B8323345810}" dt="2024-01-24T20:15:12.625" v="96" actId="700"/>
          <ac:spMkLst>
            <pc:docMk/>
            <pc:sldMk cId="3531305352" sldId="549"/>
            <ac:spMk id="4" creationId="{AD8A741C-A38C-4C67-A41E-2701F2E36BB8}"/>
          </ac:spMkLst>
        </pc:spChg>
        <pc:spChg chg="mod ord">
          <ac:chgData name="Thomas Schühly" userId="fb893019dcb27e2f" providerId="LiveId" clId="{091C56B1-954D-4A6E-A947-9B8323345810}" dt="2024-01-24T20:15:12.625" v="96" actId="700"/>
          <ac:spMkLst>
            <pc:docMk/>
            <pc:sldMk cId="3531305352" sldId="549"/>
            <ac:spMk id="5" creationId="{4A245DAF-3E8B-E2A9-D224-EDDFD7C49D9A}"/>
          </ac:spMkLst>
        </pc:spChg>
        <pc:spChg chg="mod ord">
          <ac:chgData name="Thomas Schühly" userId="fb893019dcb27e2f" providerId="LiveId" clId="{091C56B1-954D-4A6E-A947-9B8323345810}" dt="2024-01-24T20:15:12.625" v="96" actId="700"/>
          <ac:spMkLst>
            <pc:docMk/>
            <pc:sldMk cId="3531305352" sldId="549"/>
            <ac:spMk id="6" creationId="{3A16C254-E987-C18F-05DE-064160B89466}"/>
          </ac:spMkLst>
        </pc:spChg>
        <pc:spChg chg="del">
          <ac:chgData name="Thomas Schühly" userId="fb893019dcb27e2f" providerId="LiveId" clId="{091C56B1-954D-4A6E-A947-9B8323345810}" dt="2024-01-24T20:15:12.625" v="96" actId="700"/>
          <ac:spMkLst>
            <pc:docMk/>
            <pc:sldMk cId="3531305352" sldId="549"/>
            <ac:spMk id="24" creationId="{FDB4EE89-65B7-79B7-4CE0-DD9B63239DCA}"/>
          </ac:spMkLst>
        </pc:spChg>
        <pc:spChg chg="del">
          <ac:chgData name="Thomas Schühly" userId="fb893019dcb27e2f" providerId="LiveId" clId="{091C56B1-954D-4A6E-A947-9B8323345810}" dt="2024-01-24T20:15:12.625" v="96" actId="700"/>
          <ac:spMkLst>
            <pc:docMk/>
            <pc:sldMk cId="3531305352" sldId="549"/>
            <ac:spMk id="25" creationId="{F5A60EAF-193F-02D1-A586-CE53BDAB1A35}"/>
          </ac:spMkLst>
        </pc:spChg>
        <pc:spChg chg="del">
          <ac:chgData name="Thomas Schühly" userId="fb893019dcb27e2f" providerId="LiveId" clId="{091C56B1-954D-4A6E-A947-9B8323345810}" dt="2024-01-24T20:15:12.625" v="96" actId="700"/>
          <ac:spMkLst>
            <pc:docMk/>
            <pc:sldMk cId="3531305352" sldId="549"/>
            <ac:spMk id="26" creationId="{DCF3D04C-DFB4-A30E-0748-D88C7D69EA05}"/>
          </ac:spMkLst>
        </pc:spChg>
      </pc:sldChg>
      <pc:sldChg chg="delSp modSp mod modClrScheme chgLayout">
        <pc:chgData name="Thomas Schühly" userId="fb893019dcb27e2f" providerId="LiveId" clId="{091C56B1-954D-4A6E-A947-9B8323345810}" dt="2024-01-24T20:15:12.625" v="96" actId="700"/>
        <pc:sldMkLst>
          <pc:docMk/>
          <pc:sldMk cId="3166870925" sldId="550"/>
        </pc:sldMkLst>
        <pc:spChg chg="mod ord">
          <ac:chgData name="Thomas Schühly" userId="fb893019dcb27e2f" providerId="LiveId" clId="{091C56B1-954D-4A6E-A947-9B8323345810}" dt="2024-01-24T20:15:12.625" v="96" actId="700"/>
          <ac:spMkLst>
            <pc:docMk/>
            <pc:sldMk cId="3166870925" sldId="550"/>
            <ac:spMk id="4" creationId="{BCBCBCED-030C-4CA6-4478-A6D537C0E5B0}"/>
          </ac:spMkLst>
        </pc:spChg>
        <pc:spChg chg="mod ord">
          <ac:chgData name="Thomas Schühly" userId="fb893019dcb27e2f" providerId="LiveId" clId="{091C56B1-954D-4A6E-A947-9B8323345810}" dt="2024-01-24T20:15:12.625" v="96" actId="700"/>
          <ac:spMkLst>
            <pc:docMk/>
            <pc:sldMk cId="3166870925" sldId="550"/>
            <ac:spMk id="5" creationId="{7B0F1E54-BF55-EBC1-FF74-96DAFF6213AE}"/>
          </ac:spMkLst>
        </pc:spChg>
        <pc:spChg chg="mod ord">
          <ac:chgData name="Thomas Schühly" userId="fb893019dcb27e2f" providerId="LiveId" clId="{091C56B1-954D-4A6E-A947-9B8323345810}" dt="2024-01-24T20:15:12.625" v="96" actId="700"/>
          <ac:spMkLst>
            <pc:docMk/>
            <pc:sldMk cId="3166870925" sldId="550"/>
            <ac:spMk id="6" creationId="{A69040FE-3FA7-1DFA-190C-C84D9D686782}"/>
          </ac:spMkLst>
        </pc:spChg>
        <pc:spChg chg="del">
          <ac:chgData name="Thomas Schühly" userId="fb893019dcb27e2f" providerId="LiveId" clId="{091C56B1-954D-4A6E-A947-9B8323345810}" dt="2024-01-24T20:15:12.625" v="96" actId="700"/>
          <ac:spMkLst>
            <pc:docMk/>
            <pc:sldMk cId="3166870925" sldId="550"/>
            <ac:spMk id="25" creationId="{0AEDAC50-7E50-DCAD-BA3F-B719037203B7}"/>
          </ac:spMkLst>
        </pc:spChg>
        <pc:spChg chg="del">
          <ac:chgData name="Thomas Schühly" userId="fb893019dcb27e2f" providerId="LiveId" clId="{091C56B1-954D-4A6E-A947-9B8323345810}" dt="2024-01-24T20:15:12.625" v="96" actId="700"/>
          <ac:spMkLst>
            <pc:docMk/>
            <pc:sldMk cId="3166870925" sldId="550"/>
            <ac:spMk id="26" creationId="{89B187F2-E7F2-6A1A-19CF-A0FAA596046F}"/>
          </ac:spMkLst>
        </pc:spChg>
        <pc:spChg chg="del">
          <ac:chgData name="Thomas Schühly" userId="fb893019dcb27e2f" providerId="LiveId" clId="{091C56B1-954D-4A6E-A947-9B8323345810}" dt="2024-01-24T20:15:12.625" v="96" actId="700"/>
          <ac:spMkLst>
            <pc:docMk/>
            <pc:sldMk cId="3166870925" sldId="550"/>
            <ac:spMk id="27" creationId="{D4B131E2-FBFA-AA5A-DD22-EED41755DA23}"/>
          </ac:spMkLst>
        </pc:spChg>
      </pc:sldChg>
      <pc:sldChg chg="delSp modSp mod modClrScheme chgLayout">
        <pc:chgData name="Thomas Schühly" userId="fb893019dcb27e2f" providerId="LiveId" clId="{091C56B1-954D-4A6E-A947-9B8323345810}" dt="2024-01-24T20:15:12.625" v="96" actId="700"/>
        <pc:sldMkLst>
          <pc:docMk/>
          <pc:sldMk cId="644654958" sldId="551"/>
        </pc:sldMkLst>
        <pc:spChg chg="mod ord">
          <ac:chgData name="Thomas Schühly" userId="fb893019dcb27e2f" providerId="LiveId" clId="{091C56B1-954D-4A6E-A947-9B8323345810}" dt="2024-01-24T20:15:12.625" v="96" actId="700"/>
          <ac:spMkLst>
            <pc:docMk/>
            <pc:sldMk cId="644654958" sldId="551"/>
            <ac:spMk id="4" creationId="{C9E266E7-DE53-0FDA-B841-1F2A20BC06A9}"/>
          </ac:spMkLst>
        </pc:spChg>
        <pc:spChg chg="mod ord">
          <ac:chgData name="Thomas Schühly" userId="fb893019dcb27e2f" providerId="LiveId" clId="{091C56B1-954D-4A6E-A947-9B8323345810}" dt="2024-01-24T20:15:12.625" v="96" actId="700"/>
          <ac:spMkLst>
            <pc:docMk/>
            <pc:sldMk cId="644654958" sldId="551"/>
            <ac:spMk id="5" creationId="{140D2B84-BDC3-C08D-9A13-1287394EAFEF}"/>
          </ac:spMkLst>
        </pc:spChg>
        <pc:spChg chg="mod ord">
          <ac:chgData name="Thomas Schühly" userId="fb893019dcb27e2f" providerId="LiveId" clId="{091C56B1-954D-4A6E-A947-9B8323345810}" dt="2024-01-24T20:15:12.625" v="96" actId="700"/>
          <ac:spMkLst>
            <pc:docMk/>
            <pc:sldMk cId="644654958" sldId="551"/>
            <ac:spMk id="6" creationId="{99CA586B-2FB6-DBC9-0220-4C486116B180}"/>
          </ac:spMkLst>
        </pc:spChg>
        <pc:spChg chg="del">
          <ac:chgData name="Thomas Schühly" userId="fb893019dcb27e2f" providerId="LiveId" clId="{091C56B1-954D-4A6E-A947-9B8323345810}" dt="2024-01-24T20:15:12.625" v="96" actId="700"/>
          <ac:spMkLst>
            <pc:docMk/>
            <pc:sldMk cId="644654958" sldId="551"/>
            <ac:spMk id="24" creationId="{A7259B44-CB00-CDC1-22A5-0B75738D5FFF}"/>
          </ac:spMkLst>
        </pc:spChg>
        <pc:spChg chg="del">
          <ac:chgData name="Thomas Schühly" userId="fb893019dcb27e2f" providerId="LiveId" clId="{091C56B1-954D-4A6E-A947-9B8323345810}" dt="2024-01-24T20:15:12.625" v="96" actId="700"/>
          <ac:spMkLst>
            <pc:docMk/>
            <pc:sldMk cId="644654958" sldId="551"/>
            <ac:spMk id="25" creationId="{39B10372-F331-3ACF-33DD-07E154EF1333}"/>
          </ac:spMkLst>
        </pc:spChg>
        <pc:picChg chg="mod ord">
          <ac:chgData name="Thomas Schühly" userId="fb893019dcb27e2f" providerId="LiveId" clId="{091C56B1-954D-4A6E-A947-9B8323345810}" dt="2024-01-24T20:15:12.625" v="96" actId="700"/>
          <ac:picMkLst>
            <pc:docMk/>
            <pc:sldMk cId="644654958" sldId="551"/>
            <ac:picMk id="9" creationId="{1FC955D2-0B75-1624-680F-668FB651DE1F}"/>
          </ac:picMkLst>
        </pc:picChg>
      </pc:sldChg>
      <pc:sldChg chg="modSp mod chgLayout">
        <pc:chgData name="Thomas Schühly" userId="fb893019dcb27e2f" providerId="LiveId" clId="{091C56B1-954D-4A6E-A947-9B8323345810}" dt="2024-01-24T20:15:12.625" v="96" actId="700"/>
        <pc:sldMkLst>
          <pc:docMk/>
          <pc:sldMk cId="4241530298" sldId="552"/>
        </pc:sldMkLst>
        <pc:spChg chg="mod ord">
          <ac:chgData name="Thomas Schühly" userId="fb893019dcb27e2f" providerId="LiveId" clId="{091C56B1-954D-4A6E-A947-9B8323345810}" dt="2024-01-24T20:15:12.625" v="96" actId="700"/>
          <ac:spMkLst>
            <pc:docMk/>
            <pc:sldMk cId="4241530298" sldId="552"/>
            <ac:spMk id="4" creationId="{CF77104A-702C-FB4A-44CE-40D17B84FA43}"/>
          </ac:spMkLst>
        </pc:spChg>
        <pc:spChg chg="mod ord">
          <ac:chgData name="Thomas Schühly" userId="fb893019dcb27e2f" providerId="LiveId" clId="{091C56B1-954D-4A6E-A947-9B8323345810}" dt="2024-01-24T20:15:12.625" v="96" actId="700"/>
          <ac:spMkLst>
            <pc:docMk/>
            <pc:sldMk cId="4241530298" sldId="552"/>
            <ac:spMk id="5" creationId="{6CEE0237-7414-EF1D-F574-55C735E6D883}"/>
          </ac:spMkLst>
        </pc:spChg>
        <pc:spChg chg="mod ord">
          <ac:chgData name="Thomas Schühly" userId="fb893019dcb27e2f" providerId="LiveId" clId="{091C56B1-954D-4A6E-A947-9B8323345810}" dt="2024-01-24T20:15:12.625" v="96" actId="700"/>
          <ac:spMkLst>
            <pc:docMk/>
            <pc:sldMk cId="4241530298" sldId="552"/>
            <ac:spMk id="6" creationId="{2ACF0E01-4106-E38E-6B57-74C4182028F3}"/>
          </ac:spMkLst>
        </pc:spChg>
        <pc:picChg chg="mod ord">
          <ac:chgData name="Thomas Schühly" userId="fb893019dcb27e2f" providerId="LiveId" clId="{091C56B1-954D-4A6E-A947-9B8323345810}" dt="2024-01-24T20:15:12.625" v="96" actId="700"/>
          <ac:picMkLst>
            <pc:docMk/>
            <pc:sldMk cId="4241530298" sldId="552"/>
            <ac:picMk id="8" creationId="{38A51B25-14DA-7AD3-B746-543B439320CB}"/>
          </ac:picMkLst>
        </pc:picChg>
      </pc:sldChg>
      <pc:sldChg chg="delSp modSp mod modClrScheme chgLayout">
        <pc:chgData name="Thomas Schühly" userId="fb893019dcb27e2f" providerId="LiveId" clId="{091C56B1-954D-4A6E-A947-9B8323345810}" dt="2024-01-24T20:15:12.625" v="96" actId="700"/>
        <pc:sldMkLst>
          <pc:docMk/>
          <pc:sldMk cId="639930647" sldId="553"/>
        </pc:sldMkLst>
        <pc:spChg chg="mod ord">
          <ac:chgData name="Thomas Schühly" userId="fb893019dcb27e2f" providerId="LiveId" clId="{091C56B1-954D-4A6E-A947-9B8323345810}" dt="2024-01-24T20:15:12.625" v="96" actId="700"/>
          <ac:spMkLst>
            <pc:docMk/>
            <pc:sldMk cId="639930647" sldId="553"/>
            <ac:spMk id="4" creationId="{BCBCBCED-030C-4CA6-4478-A6D537C0E5B0}"/>
          </ac:spMkLst>
        </pc:spChg>
        <pc:spChg chg="mod ord">
          <ac:chgData name="Thomas Schühly" userId="fb893019dcb27e2f" providerId="LiveId" clId="{091C56B1-954D-4A6E-A947-9B8323345810}" dt="2024-01-24T20:15:12.625" v="96" actId="700"/>
          <ac:spMkLst>
            <pc:docMk/>
            <pc:sldMk cId="639930647" sldId="553"/>
            <ac:spMk id="5" creationId="{7B0F1E54-BF55-EBC1-FF74-96DAFF6213AE}"/>
          </ac:spMkLst>
        </pc:spChg>
        <pc:spChg chg="mod ord">
          <ac:chgData name="Thomas Schühly" userId="fb893019dcb27e2f" providerId="LiveId" clId="{091C56B1-954D-4A6E-A947-9B8323345810}" dt="2024-01-24T20:15:12.625" v="96" actId="700"/>
          <ac:spMkLst>
            <pc:docMk/>
            <pc:sldMk cId="639930647" sldId="553"/>
            <ac:spMk id="6" creationId="{A69040FE-3FA7-1DFA-190C-C84D9D686782}"/>
          </ac:spMkLst>
        </pc:spChg>
        <pc:spChg chg="del">
          <ac:chgData name="Thomas Schühly" userId="fb893019dcb27e2f" providerId="LiveId" clId="{091C56B1-954D-4A6E-A947-9B8323345810}" dt="2024-01-24T20:15:12.625" v="96" actId="700"/>
          <ac:spMkLst>
            <pc:docMk/>
            <pc:sldMk cId="639930647" sldId="553"/>
            <ac:spMk id="25" creationId="{70891C83-1DC0-F4DA-D757-ABBDDBBD1767}"/>
          </ac:spMkLst>
        </pc:spChg>
        <pc:spChg chg="del">
          <ac:chgData name="Thomas Schühly" userId="fb893019dcb27e2f" providerId="LiveId" clId="{091C56B1-954D-4A6E-A947-9B8323345810}" dt="2024-01-24T20:15:12.625" v="96" actId="700"/>
          <ac:spMkLst>
            <pc:docMk/>
            <pc:sldMk cId="639930647" sldId="553"/>
            <ac:spMk id="26" creationId="{A83F83DF-EE67-5908-30BF-692A60C2F135}"/>
          </ac:spMkLst>
        </pc:spChg>
        <pc:spChg chg="del">
          <ac:chgData name="Thomas Schühly" userId="fb893019dcb27e2f" providerId="LiveId" clId="{091C56B1-954D-4A6E-A947-9B8323345810}" dt="2024-01-24T20:15:12.625" v="96" actId="700"/>
          <ac:spMkLst>
            <pc:docMk/>
            <pc:sldMk cId="639930647" sldId="553"/>
            <ac:spMk id="27" creationId="{508B748B-0CCB-4B81-E83E-03A556A6E22D}"/>
          </ac:spMkLst>
        </pc:spChg>
      </pc:sldChg>
      <pc:sldChg chg="delSp modSp mod modClrScheme chgLayout">
        <pc:chgData name="Thomas Schühly" userId="fb893019dcb27e2f" providerId="LiveId" clId="{091C56B1-954D-4A6E-A947-9B8323345810}" dt="2024-01-24T20:15:12.625" v="96" actId="700"/>
        <pc:sldMkLst>
          <pc:docMk/>
          <pc:sldMk cId="2603099183" sldId="554"/>
        </pc:sldMkLst>
        <pc:spChg chg="mod ord">
          <ac:chgData name="Thomas Schühly" userId="fb893019dcb27e2f" providerId="LiveId" clId="{091C56B1-954D-4A6E-A947-9B8323345810}" dt="2024-01-24T20:15:12.625" v="96" actId="700"/>
          <ac:spMkLst>
            <pc:docMk/>
            <pc:sldMk cId="2603099183" sldId="554"/>
            <ac:spMk id="4" creationId="{BCBCBCED-030C-4CA6-4478-A6D537C0E5B0}"/>
          </ac:spMkLst>
        </pc:spChg>
        <pc:spChg chg="mod ord">
          <ac:chgData name="Thomas Schühly" userId="fb893019dcb27e2f" providerId="LiveId" clId="{091C56B1-954D-4A6E-A947-9B8323345810}" dt="2024-01-24T20:15:12.625" v="96" actId="700"/>
          <ac:spMkLst>
            <pc:docMk/>
            <pc:sldMk cId="2603099183" sldId="554"/>
            <ac:spMk id="5" creationId="{7B0F1E54-BF55-EBC1-FF74-96DAFF6213AE}"/>
          </ac:spMkLst>
        </pc:spChg>
        <pc:spChg chg="mod ord">
          <ac:chgData name="Thomas Schühly" userId="fb893019dcb27e2f" providerId="LiveId" clId="{091C56B1-954D-4A6E-A947-9B8323345810}" dt="2024-01-24T20:15:12.625" v="96" actId="700"/>
          <ac:spMkLst>
            <pc:docMk/>
            <pc:sldMk cId="2603099183" sldId="554"/>
            <ac:spMk id="6" creationId="{A69040FE-3FA7-1DFA-190C-C84D9D686782}"/>
          </ac:spMkLst>
        </pc:spChg>
        <pc:spChg chg="del">
          <ac:chgData name="Thomas Schühly" userId="fb893019dcb27e2f" providerId="LiveId" clId="{091C56B1-954D-4A6E-A947-9B8323345810}" dt="2024-01-24T20:15:12.625" v="96" actId="700"/>
          <ac:spMkLst>
            <pc:docMk/>
            <pc:sldMk cId="2603099183" sldId="554"/>
            <ac:spMk id="25" creationId="{B868A7BA-F543-0C0A-746F-55B68E42F9DA}"/>
          </ac:spMkLst>
        </pc:spChg>
        <pc:spChg chg="del">
          <ac:chgData name="Thomas Schühly" userId="fb893019dcb27e2f" providerId="LiveId" clId="{091C56B1-954D-4A6E-A947-9B8323345810}" dt="2024-01-24T20:15:12.625" v="96" actId="700"/>
          <ac:spMkLst>
            <pc:docMk/>
            <pc:sldMk cId="2603099183" sldId="554"/>
            <ac:spMk id="26" creationId="{A551C3D7-35F5-B883-92F9-C23EC9D6AB05}"/>
          </ac:spMkLst>
        </pc:spChg>
        <pc:spChg chg="del">
          <ac:chgData name="Thomas Schühly" userId="fb893019dcb27e2f" providerId="LiveId" clId="{091C56B1-954D-4A6E-A947-9B8323345810}" dt="2024-01-24T20:15:12.625" v="96" actId="700"/>
          <ac:spMkLst>
            <pc:docMk/>
            <pc:sldMk cId="2603099183" sldId="554"/>
            <ac:spMk id="27" creationId="{B0D826CC-3617-9CC2-73AA-0BBB59580E97}"/>
          </ac:spMkLst>
        </pc:spChg>
      </pc:sldChg>
      <pc:sldChg chg="delSp modSp mod modClrScheme chgLayout">
        <pc:chgData name="Thomas Schühly" userId="fb893019dcb27e2f" providerId="LiveId" clId="{091C56B1-954D-4A6E-A947-9B8323345810}" dt="2024-01-24T20:15:12.625" v="96" actId="700"/>
        <pc:sldMkLst>
          <pc:docMk/>
          <pc:sldMk cId="3432788514" sldId="555"/>
        </pc:sldMkLst>
        <pc:spChg chg="mod ord">
          <ac:chgData name="Thomas Schühly" userId="fb893019dcb27e2f" providerId="LiveId" clId="{091C56B1-954D-4A6E-A947-9B8323345810}" dt="2024-01-24T20:15:12.625" v="96" actId="700"/>
          <ac:spMkLst>
            <pc:docMk/>
            <pc:sldMk cId="3432788514" sldId="555"/>
            <ac:spMk id="4" creationId="{BCBCBCED-030C-4CA6-4478-A6D537C0E5B0}"/>
          </ac:spMkLst>
        </pc:spChg>
        <pc:spChg chg="mod ord">
          <ac:chgData name="Thomas Schühly" userId="fb893019dcb27e2f" providerId="LiveId" clId="{091C56B1-954D-4A6E-A947-9B8323345810}" dt="2024-01-24T20:15:12.625" v="96" actId="700"/>
          <ac:spMkLst>
            <pc:docMk/>
            <pc:sldMk cId="3432788514" sldId="555"/>
            <ac:spMk id="5" creationId="{7B0F1E54-BF55-EBC1-FF74-96DAFF6213AE}"/>
          </ac:spMkLst>
        </pc:spChg>
        <pc:spChg chg="mod ord">
          <ac:chgData name="Thomas Schühly" userId="fb893019dcb27e2f" providerId="LiveId" clId="{091C56B1-954D-4A6E-A947-9B8323345810}" dt="2024-01-24T20:15:12.625" v="96" actId="700"/>
          <ac:spMkLst>
            <pc:docMk/>
            <pc:sldMk cId="3432788514" sldId="555"/>
            <ac:spMk id="6" creationId="{A69040FE-3FA7-1DFA-190C-C84D9D686782}"/>
          </ac:spMkLst>
        </pc:spChg>
        <pc:spChg chg="del">
          <ac:chgData name="Thomas Schühly" userId="fb893019dcb27e2f" providerId="LiveId" clId="{091C56B1-954D-4A6E-A947-9B8323345810}" dt="2024-01-24T20:15:12.625" v="96" actId="700"/>
          <ac:spMkLst>
            <pc:docMk/>
            <pc:sldMk cId="3432788514" sldId="555"/>
            <ac:spMk id="25" creationId="{624E3848-AC98-2ED2-7821-B9F1C9D18C73}"/>
          </ac:spMkLst>
        </pc:spChg>
        <pc:spChg chg="del">
          <ac:chgData name="Thomas Schühly" userId="fb893019dcb27e2f" providerId="LiveId" clId="{091C56B1-954D-4A6E-A947-9B8323345810}" dt="2024-01-24T20:15:12.625" v="96" actId="700"/>
          <ac:spMkLst>
            <pc:docMk/>
            <pc:sldMk cId="3432788514" sldId="555"/>
            <ac:spMk id="26" creationId="{ABEA99FE-321C-63E7-1560-C9A26B0EEACD}"/>
          </ac:spMkLst>
        </pc:spChg>
        <pc:spChg chg="del">
          <ac:chgData name="Thomas Schühly" userId="fb893019dcb27e2f" providerId="LiveId" clId="{091C56B1-954D-4A6E-A947-9B8323345810}" dt="2024-01-24T20:15:12.625" v="96" actId="700"/>
          <ac:spMkLst>
            <pc:docMk/>
            <pc:sldMk cId="3432788514" sldId="555"/>
            <ac:spMk id="27" creationId="{A9ED5148-2A34-E2F3-E43E-9371C10415FD}"/>
          </ac:spMkLst>
        </pc:spChg>
      </pc:sldChg>
      <pc:sldChg chg="addSp delSp modSp mod chgLayout modNotesTx">
        <pc:chgData name="Thomas Schühly" userId="fb893019dcb27e2f" providerId="LiveId" clId="{091C56B1-954D-4A6E-A947-9B8323345810}" dt="2024-02-23T16:00:11.436" v="4058" actId="22"/>
        <pc:sldMkLst>
          <pc:docMk/>
          <pc:sldMk cId="3098337851" sldId="558"/>
        </pc:sldMkLst>
        <pc:spChg chg="add mod">
          <ac:chgData name="Thomas Schühly" userId="fb893019dcb27e2f" providerId="LiveId" clId="{091C56B1-954D-4A6E-A947-9B8323345810}" dt="2024-02-23T15:59:55.468" v="4056" actId="1076"/>
          <ac:spMkLst>
            <pc:docMk/>
            <pc:sldMk cId="3098337851" sldId="558"/>
            <ac:spMk id="3" creationId="{4F13FAEA-3BA6-6C33-033F-68A17E7EB493}"/>
          </ac:spMkLst>
        </pc:spChg>
        <pc:spChg chg="del mod ord">
          <ac:chgData name="Thomas Schühly" userId="fb893019dcb27e2f" providerId="LiveId" clId="{091C56B1-954D-4A6E-A947-9B8323345810}" dt="2024-02-01T19:44:30.638" v="268" actId="478"/>
          <ac:spMkLst>
            <pc:docMk/>
            <pc:sldMk cId="3098337851" sldId="558"/>
            <ac:spMk id="4" creationId="{1E10C363-0D48-5558-BAE9-9E21C8D23DD4}"/>
          </ac:spMkLst>
        </pc:spChg>
        <pc:spChg chg="mod ord">
          <ac:chgData name="Thomas Schühly" userId="fb893019dcb27e2f" providerId="LiveId" clId="{091C56B1-954D-4A6E-A947-9B8323345810}" dt="2024-01-24T20:15:12.625" v="96" actId="700"/>
          <ac:spMkLst>
            <pc:docMk/>
            <pc:sldMk cId="3098337851" sldId="558"/>
            <ac:spMk id="5" creationId="{E01121B9-4988-FF4D-4042-96401B1DD0A0}"/>
          </ac:spMkLst>
        </pc:spChg>
        <pc:spChg chg="mod ord">
          <ac:chgData name="Thomas Schühly" userId="fb893019dcb27e2f" providerId="LiveId" clId="{091C56B1-954D-4A6E-A947-9B8323345810}" dt="2024-01-24T20:15:12.625" v="96" actId="700"/>
          <ac:spMkLst>
            <pc:docMk/>
            <pc:sldMk cId="3098337851" sldId="558"/>
            <ac:spMk id="6" creationId="{CE35CFA6-7E20-AD12-F233-A3CA38988016}"/>
          </ac:spMkLst>
        </pc:spChg>
        <pc:picChg chg="add">
          <ac:chgData name="Thomas Schühly" userId="fb893019dcb27e2f" providerId="LiveId" clId="{091C56B1-954D-4A6E-A947-9B8323345810}" dt="2024-02-23T16:00:11.436" v="4058" actId="22"/>
          <ac:picMkLst>
            <pc:docMk/>
            <pc:sldMk cId="3098337851" sldId="558"/>
            <ac:picMk id="5" creationId="{F42F72E4-3EF1-325F-9A55-E33A03DFCC2E}"/>
          </ac:picMkLst>
        </pc:picChg>
        <pc:picChg chg="del">
          <ac:chgData name="Thomas Schühly" userId="fb893019dcb27e2f" providerId="LiveId" clId="{091C56B1-954D-4A6E-A947-9B8323345810}" dt="2024-02-23T16:00:10.810" v="4057" actId="478"/>
          <ac:picMkLst>
            <pc:docMk/>
            <pc:sldMk cId="3098337851" sldId="558"/>
            <ac:picMk id="11" creationId="{789555FB-091E-3F0A-68C8-ED0D3CACE44E}"/>
          </ac:picMkLst>
        </pc:picChg>
      </pc:sldChg>
      <pc:sldChg chg="delSp modSp mod ord chgLayout modNotesTx">
        <pc:chgData name="Thomas Schühly" userId="fb893019dcb27e2f" providerId="LiveId" clId="{091C56B1-954D-4A6E-A947-9B8323345810}" dt="2024-02-22T20:30:34.456" v="3263" actId="20577"/>
        <pc:sldMkLst>
          <pc:docMk/>
          <pc:sldMk cId="3652311872" sldId="559"/>
        </pc:sldMkLst>
        <pc:spChg chg="del mod ord">
          <ac:chgData name="Thomas Schühly" userId="fb893019dcb27e2f" providerId="LiveId" clId="{091C56B1-954D-4A6E-A947-9B8323345810}" dt="2024-02-01T20:05:36.095" v="315" actId="478"/>
          <ac:spMkLst>
            <pc:docMk/>
            <pc:sldMk cId="3652311872" sldId="559"/>
            <ac:spMk id="4" creationId="{3CD9602B-FBD0-5D8A-D5ED-6601ECFC0570}"/>
          </ac:spMkLst>
        </pc:spChg>
        <pc:spChg chg="mod ord">
          <ac:chgData name="Thomas Schühly" userId="fb893019dcb27e2f" providerId="LiveId" clId="{091C56B1-954D-4A6E-A947-9B8323345810}" dt="2024-01-24T20:15:12.625" v="96" actId="700"/>
          <ac:spMkLst>
            <pc:docMk/>
            <pc:sldMk cId="3652311872" sldId="559"/>
            <ac:spMk id="5" creationId="{EC89CECC-C99A-861A-3CDE-E71AE8AFF417}"/>
          </ac:spMkLst>
        </pc:spChg>
        <pc:spChg chg="mod ord">
          <ac:chgData name="Thomas Schühly" userId="fb893019dcb27e2f" providerId="LiveId" clId="{091C56B1-954D-4A6E-A947-9B8323345810}" dt="2024-01-24T20:15:12.625" v="96" actId="700"/>
          <ac:spMkLst>
            <pc:docMk/>
            <pc:sldMk cId="3652311872" sldId="559"/>
            <ac:spMk id="6" creationId="{A6336EA6-9654-5F61-0EB7-9B97B717B059}"/>
          </ac:spMkLst>
        </pc:spChg>
      </pc:sldChg>
      <pc:sldChg chg="delSp modSp mod modClrScheme chgLayout modNotesTx">
        <pc:chgData name="Thomas Schühly" userId="fb893019dcb27e2f" providerId="LiveId" clId="{091C56B1-954D-4A6E-A947-9B8323345810}" dt="2024-02-26T20:42:39.076" v="8864" actId="20577"/>
        <pc:sldMkLst>
          <pc:docMk/>
          <pc:sldMk cId="135235823" sldId="560"/>
        </pc:sldMkLst>
        <pc:spChg chg="mod ord">
          <ac:chgData name="Thomas Schühly" userId="fb893019dcb27e2f" providerId="LiveId" clId="{091C56B1-954D-4A6E-A947-9B8323345810}" dt="2024-01-24T20:15:12.625" v="96" actId="700"/>
          <ac:spMkLst>
            <pc:docMk/>
            <pc:sldMk cId="135235823" sldId="560"/>
            <ac:spMk id="4" creationId="{BA7DB71A-682C-AAA2-59C5-9FF3EC0715DB}"/>
          </ac:spMkLst>
        </pc:spChg>
        <pc:spChg chg="mod ord">
          <ac:chgData name="Thomas Schühly" userId="fb893019dcb27e2f" providerId="LiveId" clId="{091C56B1-954D-4A6E-A947-9B8323345810}" dt="2024-01-24T20:15:12.625" v="96" actId="700"/>
          <ac:spMkLst>
            <pc:docMk/>
            <pc:sldMk cId="135235823" sldId="560"/>
            <ac:spMk id="5" creationId="{1AC6F770-F07A-D54A-1C98-99AD261F177A}"/>
          </ac:spMkLst>
        </pc:spChg>
        <pc:spChg chg="mod ord">
          <ac:chgData name="Thomas Schühly" userId="fb893019dcb27e2f" providerId="LiveId" clId="{091C56B1-954D-4A6E-A947-9B8323345810}" dt="2024-01-24T20:15:12.625" v="96" actId="700"/>
          <ac:spMkLst>
            <pc:docMk/>
            <pc:sldMk cId="135235823" sldId="560"/>
            <ac:spMk id="6" creationId="{B4320B9C-8123-CD24-939E-7DA43FD32C45}"/>
          </ac:spMkLst>
        </pc:spChg>
        <pc:spChg chg="del">
          <ac:chgData name="Thomas Schühly" userId="fb893019dcb27e2f" providerId="LiveId" clId="{091C56B1-954D-4A6E-A947-9B8323345810}" dt="2024-01-24T20:15:12.625" v="96" actId="700"/>
          <ac:spMkLst>
            <pc:docMk/>
            <pc:sldMk cId="135235823" sldId="560"/>
            <ac:spMk id="23" creationId="{DA66B63E-36DD-FE3D-D187-0FF3E3091FC2}"/>
          </ac:spMkLst>
        </pc:spChg>
        <pc:spChg chg="del">
          <ac:chgData name="Thomas Schühly" userId="fb893019dcb27e2f" providerId="LiveId" clId="{091C56B1-954D-4A6E-A947-9B8323345810}" dt="2024-01-24T20:15:12.625" v="96" actId="700"/>
          <ac:spMkLst>
            <pc:docMk/>
            <pc:sldMk cId="135235823" sldId="560"/>
            <ac:spMk id="24" creationId="{6A60C40C-777F-774E-9B2B-F95E08107143}"/>
          </ac:spMkLst>
        </pc:spChg>
        <pc:picChg chg="mod ord">
          <ac:chgData name="Thomas Schühly" userId="fb893019dcb27e2f" providerId="LiveId" clId="{091C56B1-954D-4A6E-A947-9B8323345810}" dt="2024-01-24T20:15:12.625" v="96" actId="700"/>
          <ac:picMkLst>
            <pc:docMk/>
            <pc:sldMk cId="135235823" sldId="560"/>
            <ac:picMk id="9" creationId="{6604D68A-F4B2-B235-CCD7-752D545277DA}"/>
          </ac:picMkLst>
        </pc:picChg>
      </pc:sldChg>
      <pc:sldChg chg="modSp mod chgLayout">
        <pc:chgData name="Thomas Schühly" userId="fb893019dcb27e2f" providerId="LiveId" clId="{091C56B1-954D-4A6E-A947-9B8323345810}" dt="2024-01-24T20:15:12.625" v="96" actId="700"/>
        <pc:sldMkLst>
          <pc:docMk/>
          <pc:sldMk cId="3918077864" sldId="561"/>
        </pc:sldMkLst>
        <pc:spChg chg="mod ord">
          <ac:chgData name="Thomas Schühly" userId="fb893019dcb27e2f" providerId="LiveId" clId="{091C56B1-954D-4A6E-A947-9B8323345810}" dt="2024-01-24T20:15:12.625" v="96" actId="700"/>
          <ac:spMkLst>
            <pc:docMk/>
            <pc:sldMk cId="3918077864" sldId="561"/>
            <ac:spMk id="6" creationId="{6D638014-7D13-847C-DF5A-9AE05CE21E8C}"/>
          </ac:spMkLst>
        </pc:spChg>
        <pc:spChg chg="mod ord">
          <ac:chgData name="Thomas Schühly" userId="fb893019dcb27e2f" providerId="LiveId" clId="{091C56B1-954D-4A6E-A947-9B8323345810}" dt="2024-01-24T20:15:12.625" v="96" actId="700"/>
          <ac:spMkLst>
            <pc:docMk/>
            <pc:sldMk cId="3918077864" sldId="561"/>
            <ac:spMk id="14" creationId="{39065956-54CE-F85F-77A8-0E1833810EB2}"/>
          </ac:spMkLst>
        </pc:spChg>
        <pc:spChg chg="mod ord">
          <ac:chgData name="Thomas Schühly" userId="fb893019dcb27e2f" providerId="LiveId" clId="{091C56B1-954D-4A6E-A947-9B8323345810}" dt="2024-01-24T20:15:12.625" v="96" actId="700"/>
          <ac:spMkLst>
            <pc:docMk/>
            <pc:sldMk cId="3918077864" sldId="561"/>
            <ac:spMk id="15" creationId="{DA9F9778-7D6C-D526-94C9-5733853B609E}"/>
          </ac:spMkLst>
        </pc:spChg>
        <pc:picChg chg="mod ord">
          <ac:chgData name="Thomas Schühly" userId="fb893019dcb27e2f" providerId="LiveId" clId="{091C56B1-954D-4A6E-A947-9B8323345810}" dt="2024-01-24T20:15:12.625" v="96" actId="700"/>
          <ac:picMkLst>
            <pc:docMk/>
            <pc:sldMk cId="3918077864" sldId="561"/>
            <ac:picMk id="8" creationId="{186D16AB-C914-4027-3C0B-C1A4B64066B1}"/>
          </ac:picMkLst>
        </pc:picChg>
      </pc:sldChg>
      <pc:sldChg chg="delSp modSp mod chgLayout">
        <pc:chgData name="Thomas Schühly" userId="fb893019dcb27e2f" providerId="LiveId" clId="{091C56B1-954D-4A6E-A947-9B8323345810}" dt="2024-02-25T15:16:08.369" v="5437" actId="478"/>
        <pc:sldMkLst>
          <pc:docMk/>
          <pc:sldMk cId="794633903" sldId="562"/>
        </pc:sldMkLst>
        <pc:spChg chg="del mod ord">
          <ac:chgData name="Thomas Schühly" userId="fb893019dcb27e2f" providerId="LiveId" clId="{091C56B1-954D-4A6E-A947-9B8323345810}" dt="2024-02-25T15:16:08.369" v="5437" actId="478"/>
          <ac:spMkLst>
            <pc:docMk/>
            <pc:sldMk cId="794633903" sldId="562"/>
            <ac:spMk id="4" creationId="{DAB3A467-8D7D-7746-C8AE-5EC788370C7D}"/>
          </ac:spMkLst>
        </pc:spChg>
        <pc:spChg chg="del mod ord">
          <ac:chgData name="Thomas Schühly" userId="fb893019dcb27e2f" providerId="LiveId" clId="{091C56B1-954D-4A6E-A947-9B8323345810}" dt="2024-02-25T15:16:03.438" v="5435" actId="478"/>
          <ac:spMkLst>
            <pc:docMk/>
            <pc:sldMk cId="794633903" sldId="562"/>
            <ac:spMk id="5" creationId="{D6DC7B35-C730-DB41-8153-5C339030206F}"/>
          </ac:spMkLst>
        </pc:spChg>
        <pc:spChg chg="del mod ord">
          <ac:chgData name="Thomas Schühly" userId="fb893019dcb27e2f" providerId="LiveId" clId="{091C56B1-954D-4A6E-A947-9B8323345810}" dt="2024-02-25T15:16:06.113" v="5436" actId="478"/>
          <ac:spMkLst>
            <pc:docMk/>
            <pc:sldMk cId="794633903" sldId="562"/>
            <ac:spMk id="6" creationId="{1D87A584-1D01-9FE0-C29A-254A50F0D01A}"/>
          </ac:spMkLst>
        </pc:spChg>
        <pc:picChg chg="mod ord">
          <ac:chgData name="Thomas Schühly" userId="fb893019dcb27e2f" providerId="LiveId" clId="{091C56B1-954D-4A6E-A947-9B8323345810}" dt="2024-02-25T15:16:00.755" v="5434" actId="1076"/>
          <ac:picMkLst>
            <pc:docMk/>
            <pc:sldMk cId="794633903" sldId="562"/>
            <ac:picMk id="13" creationId="{C2A7571B-9748-8BDC-8B93-C2B6CB4988DC}"/>
          </ac:picMkLst>
        </pc:picChg>
      </pc:sldChg>
      <pc:sldChg chg="modSp del mod chgLayout">
        <pc:chgData name="Thomas Schühly" userId="fb893019dcb27e2f" providerId="LiveId" clId="{091C56B1-954D-4A6E-A947-9B8323345810}" dt="2024-02-08T21:10:53.235" v="711" actId="47"/>
        <pc:sldMkLst>
          <pc:docMk/>
          <pc:sldMk cId="1919244462" sldId="564"/>
        </pc:sldMkLst>
        <pc:spChg chg="mod ord">
          <ac:chgData name="Thomas Schühly" userId="fb893019dcb27e2f" providerId="LiveId" clId="{091C56B1-954D-4A6E-A947-9B8323345810}" dt="2024-01-24T20:15:12.625" v="96" actId="700"/>
          <ac:spMkLst>
            <pc:docMk/>
            <pc:sldMk cId="1919244462" sldId="564"/>
            <ac:spMk id="4" creationId="{82FBC3C3-B84F-DEFE-556F-99B9F5F04733}"/>
          </ac:spMkLst>
        </pc:spChg>
        <pc:spChg chg="mod ord">
          <ac:chgData name="Thomas Schühly" userId="fb893019dcb27e2f" providerId="LiveId" clId="{091C56B1-954D-4A6E-A947-9B8323345810}" dt="2024-01-24T20:15:12.625" v="96" actId="700"/>
          <ac:spMkLst>
            <pc:docMk/>
            <pc:sldMk cId="1919244462" sldId="564"/>
            <ac:spMk id="5" creationId="{20F44FF6-5A0A-4D6D-4520-814234DD3B5F}"/>
          </ac:spMkLst>
        </pc:spChg>
        <pc:spChg chg="mod ord">
          <ac:chgData name="Thomas Schühly" userId="fb893019dcb27e2f" providerId="LiveId" clId="{091C56B1-954D-4A6E-A947-9B8323345810}" dt="2024-01-24T20:15:12.625" v="96" actId="700"/>
          <ac:spMkLst>
            <pc:docMk/>
            <pc:sldMk cId="1919244462" sldId="564"/>
            <ac:spMk id="6" creationId="{87CF504B-6E48-ED9B-0E9B-1083FFDDC571}"/>
          </ac:spMkLst>
        </pc:spChg>
        <pc:picChg chg="mod ord">
          <ac:chgData name="Thomas Schühly" userId="fb893019dcb27e2f" providerId="LiveId" clId="{091C56B1-954D-4A6E-A947-9B8323345810}" dt="2024-01-24T20:15:12.625" v="96" actId="700"/>
          <ac:picMkLst>
            <pc:docMk/>
            <pc:sldMk cId="1919244462" sldId="564"/>
            <ac:picMk id="13" creationId="{AED13EEB-A1CB-20AA-B978-2898CBFFB60B}"/>
          </ac:picMkLst>
        </pc:picChg>
      </pc:sldChg>
      <pc:sldChg chg="delSp modSp mod modClrScheme chgLayout modNotesTx">
        <pc:chgData name="Thomas Schühly" userId="fb893019dcb27e2f" providerId="LiveId" clId="{091C56B1-954D-4A6E-A947-9B8323345810}" dt="2024-02-21T19:51:40.150" v="3131" actId="20577"/>
        <pc:sldMkLst>
          <pc:docMk/>
          <pc:sldMk cId="701879974" sldId="567"/>
        </pc:sldMkLst>
        <pc:spChg chg="del mod ord">
          <ac:chgData name="Thomas Schühly" userId="fb893019dcb27e2f" providerId="LiveId" clId="{091C56B1-954D-4A6E-A947-9B8323345810}" dt="2024-01-24T20:17:56.164" v="125" actId="478"/>
          <ac:spMkLst>
            <pc:docMk/>
            <pc:sldMk cId="701879974" sldId="567"/>
            <ac:spMk id="4" creationId="{E44155EE-B3F1-DB69-42A7-0FDC2523A8C5}"/>
          </ac:spMkLst>
        </pc:spChg>
        <pc:spChg chg="del mod ord">
          <ac:chgData name="Thomas Schühly" userId="fb893019dcb27e2f" providerId="LiveId" clId="{091C56B1-954D-4A6E-A947-9B8323345810}" dt="2024-01-24T20:17:57.093" v="126" actId="478"/>
          <ac:spMkLst>
            <pc:docMk/>
            <pc:sldMk cId="701879974" sldId="567"/>
            <ac:spMk id="5" creationId="{0764FA2B-1BFF-0C86-362A-B986DD8413E4}"/>
          </ac:spMkLst>
        </pc:spChg>
        <pc:spChg chg="del mod ord">
          <ac:chgData name="Thomas Schühly" userId="fb893019dcb27e2f" providerId="LiveId" clId="{091C56B1-954D-4A6E-A947-9B8323345810}" dt="2024-01-24T20:17:58.917" v="127" actId="478"/>
          <ac:spMkLst>
            <pc:docMk/>
            <pc:sldMk cId="701879974" sldId="567"/>
            <ac:spMk id="6" creationId="{74D9786C-28D7-C228-4F04-C6500D1A9617}"/>
          </ac:spMkLst>
        </pc:spChg>
        <pc:spChg chg="mod ord">
          <ac:chgData name="Thomas Schühly" userId="fb893019dcb27e2f" providerId="LiveId" clId="{091C56B1-954D-4A6E-A947-9B8323345810}" dt="2024-01-24T20:15:12.625" v="96" actId="700"/>
          <ac:spMkLst>
            <pc:docMk/>
            <pc:sldMk cId="701879974" sldId="567"/>
            <ac:spMk id="14" creationId="{F9DBC380-F2AB-9220-1E39-10AF021ADF4C}"/>
          </ac:spMkLst>
        </pc:spChg>
        <pc:spChg chg="mod ord">
          <ac:chgData name="Thomas Schühly" userId="fb893019dcb27e2f" providerId="LiveId" clId="{091C56B1-954D-4A6E-A947-9B8323345810}" dt="2024-01-24T20:15:12.708" v="97" actId="27636"/>
          <ac:spMkLst>
            <pc:docMk/>
            <pc:sldMk cId="701879974" sldId="567"/>
            <ac:spMk id="15" creationId="{DACF55DB-9036-9BD9-1069-4B33C18D2F4F}"/>
          </ac:spMkLst>
        </pc:spChg>
        <pc:spChg chg="del">
          <ac:chgData name="Thomas Schühly" userId="fb893019dcb27e2f" providerId="LiveId" clId="{091C56B1-954D-4A6E-A947-9B8323345810}" dt="2024-01-24T20:15:12.625" v="96" actId="700"/>
          <ac:spMkLst>
            <pc:docMk/>
            <pc:sldMk cId="701879974" sldId="567"/>
            <ac:spMk id="31" creationId="{6A54C902-3813-61BC-DCE4-7A9A418BC512}"/>
          </ac:spMkLst>
        </pc:spChg>
        <pc:spChg chg="del">
          <ac:chgData name="Thomas Schühly" userId="fb893019dcb27e2f" providerId="LiveId" clId="{091C56B1-954D-4A6E-A947-9B8323345810}" dt="2024-01-24T20:15:12.625" v="96" actId="700"/>
          <ac:spMkLst>
            <pc:docMk/>
            <pc:sldMk cId="701879974" sldId="567"/>
            <ac:spMk id="32" creationId="{6B804281-4A7D-DBA9-462C-4FD35336319E}"/>
          </ac:spMkLst>
        </pc:spChg>
        <pc:picChg chg="mod ord">
          <ac:chgData name="Thomas Schühly" userId="fb893019dcb27e2f" providerId="LiveId" clId="{091C56B1-954D-4A6E-A947-9B8323345810}" dt="2024-01-24T20:15:12.625" v="96" actId="700"/>
          <ac:picMkLst>
            <pc:docMk/>
            <pc:sldMk cId="701879974" sldId="567"/>
            <ac:picMk id="1026" creationId="{5A78A97E-2AA7-758A-E5B6-97E26133093A}"/>
          </ac:picMkLst>
        </pc:picChg>
      </pc:sldChg>
      <pc:sldChg chg="delSp modSp mod modClrScheme chgLayout">
        <pc:chgData name="Thomas Schühly" userId="fb893019dcb27e2f" providerId="LiveId" clId="{091C56B1-954D-4A6E-A947-9B8323345810}" dt="2024-01-24T20:15:12.625" v="96" actId="700"/>
        <pc:sldMkLst>
          <pc:docMk/>
          <pc:sldMk cId="1094742652" sldId="568"/>
        </pc:sldMkLst>
        <pc:spChg chg="mod ord">
          <ac:chgData name="Thomas Schühly" userId="fb893019dcb27e2f" providerId="LiveId" clId="{091C56B1-954D-4A6E-A947-9B8323345810}" dt="2024-01-24T20:15:12.625" v="96" actId="700"/>
          <ac:spMkLst>
            <pc:docMk/>
            <pc:sldMk cId="1094742652" sldId="568"/>
            <ac:spMk id="4" creationId="{A38F10B2-F6A7-C639-3762-919A3CC9CF71}"/>
          </ac:spMkLst>
        </pc:spChg>
        <pc:spChg chg="mod ord">
          <ac:chgData name="Thomas Schühly" userId="fb893019dcb27e2f" providerId="LiveId" clId="{091C56B1-954D-4A6E-A947-9B8323345810}" dt="2024-01-24T20:15:12.625" v="96" actId="700"/>
          <ac:spMkLst>
            <pc:docMk/>
            <pc:sldMk cId="1094742652" sldId="568"/>
            <ac:spMk id="5" creationId="{DB2DA31A-4893-A999-3666-5395DF02F2AF}"/>
          </ac:spMkLst>
        </pc:spChg>
        <pc:spChg chg="mod ord">
          <ac:chgData name="Thomas Schühly" userId="fb893019dcb27e2f" providerId="LiveId" clId="{091C56B1-954D-4A6E-A947-9B8323345810}" dt="2024-01-24T20:15:12.625" v="96" actId="700"/>
          <ac:spMkLst>
            <pc:docMk/>
            <pc:sldMk cId="1094742652" sldId="568"/>
            <ac:spMk id="6" creationId="{2BC3218A-8217-41F9-8004-3BC1C629BB81}"/>
          </ac:spMkLst>
        </pc:spChg>
        <pc:spChg chg="del">
          <ac:chgData name="Thomas Schühly" userId="fb893019dcb27e2f" providerId="LiveId" clId="{091C56B1-954D-4A6E-A947-9B8323345810}" dt="2024-01-24T20:15:12.625" v="96" actId="700"/>
          <ac:spMkLst>
            <pc:docMk/>
            <pc:sldMk cId="1094742652" sldId="568"/>
            <ac:spMk id="23" creationId="{E6A26115-9FCB-B06D-1181-6F1D2F93EB8A}"/>
          </ac:spMkLst>
        </pc:spChg>
        <pc:spChg chg="del">
          <ac:chgData name="Thomas Schühly" userId="fb893019dcb27e2f" providerId="LiveId" clId="{091C56B1-954D-4A6E-A947-9B8323345810}" dt="2024-01-24T20:15:12.625" v="96" actId="700"/>
          <ac:spMkLst>
            <pc:docMk/>
            <pc:sldMk cId="1094742652" sldId="568"/>
            <ac:spMk id="24" creationId="{641CBE5F-3C96-946D-7E87-E35E6BCFB8A2}"/>
          </ac:spMkLst>
        </pc:spChg>
        <pc:spChg chg="del">
          <ac:chgData name="Thomas Schühly" userId="fb893019dcb27e2f" providerId="LiveId" clId="{091C56B1-954D-4A6E-A947-9B8323345810}" dt="2024-01-24T20:15:12.625" v="96" actId="700"/>
          <ac:spMkLst>
            <pc:docMk/>
            <pc:sldMk cId="1094742652" sldId="568"/>
            <ac:spMk id="25" creationId="{B298E161-EF52-59EB-C450-FED6723D370A}"/>
          </ac:spMkLst>
        </pc:spChg>
      </pc:sldChg>
      <pc:sldChg chg="addSp delSp modSp del mod modClrScheme chgLayout">
        <pc:chgData name="Thomas Schühly" userId="fb893019dcb27e2f" providerId="LiveId" clId="{091C56B1-954D-4A6E-A947-9B8323345810}" dt="2024-02-08T20:57:55.978" v="681" actId="47"/>
        <pc:sldMkLst>
          <pc:docMk/>
          <pc:sldMk cId="772043639" sldId="569"/>
        </pc:sldMkLst>
        <pc:spChg chg="del mod ord">
          <ac:chgData name="Thomas Schühly" userId="fb893019dcb27e2f" providerId="LiveId" clId="{091C56B1-954D-4A6E-A947-9B8323345810}" dt="2024-02-06T18:47:24.477" v="327" actId="478"/>
          <ac:spMkLst>
            <pc:docMk/>
            <pc:sldMk cId="772043639" sldId="569"/>
            <ac:spMk id="4" creationId="{650F7AE2-53E8-08BA-AA5A-3D39654776B3}"/>
          </ac:spMkLst>
        </pc:spChg>
        <pc:spChg chg="del mod ord">
          <ac:chgData name="Thomas Schühly" userId="fb893019dcb27e2f" providerId="LiveId" clId="{091C56B1-954D-4A6E-A947-9B8323345810}" dt="2024-02-06T18:54:20.118" v="336" actId="478"/>
          <ac:spMkLst>
            <pc:docMk/>
            <pc:sldMk cId="772043639" sldId="569"/>
            <ac:spMk id="5" creationId="{9D4A79F4-D31B-6237-5882-0B9BC95A3822}"/>
          </ac:spMkLst>
        </pc:spChg>
        <pc:spChg chg="del mod ord">
          <ac:chgData name="Thomas Schühly" userId="fb893019dcb27e2f" providerId="LiveId" clId="{091C56B1-954D-4A6E-A947-9B8323345810}" dt="2024-02-06T18:54:23.635" v="337" actId="478"/>
          <ac:spMkLst>
            <pc:docMk/>
            <pc:sldMk cId="772043639" sldId="569"/>
            <ac:spMk id="6" creationId="{0C5E7F5B-6AA9-5393-F876-EB9506A34393}"/>
          </ac:spMkLst>
        </pc:spChg>
        <pc:spChg chg="mod">
          <ac:chgData name="Thomas Schühly" userId="fb893019dcb27e2f" providerId="LiveId" clId="{091C56B1-954D-4A6E-A947-9B8323345810}" dt="2024-02-06T18:57:25.233" v="350" actId="208"/>
          <ac:spMkLst>
            <pc:docMk/>
            <pc:sldMk cId="772043639" sldId="569"/>
            <ac:spMk id="18" creationId="{6792E8A6-EF89-B98B-E9EF-8D1035D8A504}"/>
          </ac:spMkLst>
        </pc:spChg>
        <pc:spChg chg="del">
          <ac:chgData name="Thomas Schühly" userId="fb893019dcb27e2f" providerId="LiveId" clId="{091C56B1-954D-4A6E-A947-9B8323345810}" dt="2024-01-24T20:15:12.625" v="96" actId="700"/>
          <ac:spMkLst>
            <pc:docMk/>
            <pc:sldMk cId="772043639" sldId="569"/>
            <ac:spMk id="23" creationId="{91C5E5D5-38D1-2C06-D7DE-C0037AABF249}"/>
          </ac:spMkLst>
        </pc:spChg>
        <pc:spChg chg="del">
          <ac:chgData name="Thomas Schühly" userId="fb893019dcb27e2f" providerId="LiveId" clId="{091C56B1-954D-4A6E-A947-9B8323345810}" dt="2024-01-24T20:15:12.625" v="96" actId="700"/>
          <ac:spMkLst>
            <pc:docMk/>
            <pc:sldMk cId="772043639" sldId="569"/>
            <ac:spMk id="24" creationId="{5B3B6AD1-4F16-DB07-9E0A-1A368449DFD4}"/>
          </ac:spMkLst>
        </pc:spChg>
        <pc:spChg chg="del">
          <ac:chgData name="Thomas Schühly" userId="fb893019dcb27e2f" providerId="LiveId" clId="{091C56B1-954D-4A6E-A947-9B8323345810}" dt="2024-01-24T20:15:12.625" v="96" actId="700"/>
          <ac:spMkLst>
            <pc:docMk/>
            <pc:sldMk cId="772043639" sldId="569"/>
            <ac:spMk id="25" creationId="{3A4C69F3-F097-5584-2DBA-87C8C932E512}"/>
          </ac:spMkLst>
        </pc:spChg>
        <pc:picChg chg="add del ord">
          <ac:chgData name="Thomas Schühly" userId="fb893019dcb27e2f" providerId="LiveId" clId="{091C56B1-954D-4A6E-A947-9B8323345810}" dt="2024-02-06T18:54:04.379" v="333" actId="478"/>
          <ac:picMkLst>
            <pc:docMk/>
            <pc:sldMk cId="772043639" sldId="569"/>
            <ac:picMk id="3" creationId="{250D9F9B-CF26-7C57-4915-DE47B708939C}"/>
          </ac:picMkLst>
        </pc:picChg>
        <pc:picChg chg="add mod ord modCrop">
          <ac:chgData name="Thomas Schühly" userId="fb893019dcb27e2f" providerId="LiveId" clId="{091C56B1-954D-4A6E-A947-9B8323345810}" dt="2024-02-06T18:57:17.562" v="348" actId="208"/>
          <ac:picMkLst>
            <pc:docMk/>
            <pc:sldMk cId="772043639" sldId="569"/>
            <ac:picMk id="8" creationId="{3C0C2C3B-0C1E-5B63-2752-8C0581A2D89D}"/>
          </ac:picMkLst>
        </pc:picChg>
        <pc:picChg chg="del">
          <ac:chgData name="Thomas Schühly" userId="fb893019dcb27e2f" providerId="LiveId" clId="{091C56B1-954D-4A6E-A947-9B8323345810}" dt="2024-02-06T18:47:10.314" v="324" actId="478"/>
          <ac:picMkLst>
            <pc:docMk/>
            <pc:sldMk cId="772043639" sldId="569"/>
            <ac:picMk id="17" creationId="{42FCD157-9E7E-B8D2-DC98-0CA03F4FC154}"/>
          </ac:picMkLst>
        </pc:picChg>
      </pc:sldChg>
      <pc:sldChg chg="modSp mod ord chgLayout modNotesTx">
        <pc:chgData name="Thomas Schühly" userId="fb893019dcb27e2f" providerId="LiveId" clId="{091C56B1-954D-4A6E-A947-9B8323345810}" dt="2024-02-22T20:48:45.568" v="3510" actId="20577"/>
        <pc:sldMkLst>
          <pc:docMk/>
          <pc:sldMk cId="685782029" sldId="570"/>
        </pc:sldMkLst>
        <pc:spChg chg="mod ord">
          <ac:chgData name="Thomas Schühly" userId="fb893019dcb27e2f" providerId="LiveId" clId="{091C56B1-954D-4A6E-A947-9B8323345810}" dt="2024-01-24T20:15:12.625" v="96" actId="700"/>
          <ac:spMkLst>
            <pc:docMk/>
            <pc:sldMk cId="685782029" sldId="570"/>
            <ac:spMk id="4" creationId="{CE911015-7797-237D-E724-FE9640EE497C}"/>
          </ac:spMkLst>
        </pc:spChg>
        <pc:spChg chg="mod ord">
          <ac:chgData name="Thomas Schühly" userId="fb893019dcb27e2f" providerId="LiveId" clId="{091C56B1-954D-4A6E-A947-9B8323345810}" dt="2024-01-24T20:15:12.625" v="96" actId="700"/>
          <ac:spMkLst>
            <pc:docMk/>
            <pc:sldMk cId="685782029" sldId="570"/>
            <ac:spMk id="5" creationId="{CB5C1685-AE7F-13CE-6BAE-5D79FFCD0412}"/>
          </ac:spMkLst>
        </pc:spChg>
        <pc:spChg chg="mod ord">
          <ac:chgData name="Thomas Schühly" userId="fb893019dcb27e2f" providerId="LiveId" clId="{091C56B1-954D-4A6E-A947-9B8323345810}" dt="2024-01-24T20:15:12.625" v="96" actId="700"/>
          <ac:spMkLst>
            <pc:docMk/>
            <pc:sldMk cId="685782029" sldId="570"/>
            <ac:spMk id="6" creationId="{2AEEE861-26D1-FA40-C962-3F59390ED57C}"/>
          </ac:spMkLst>
        </pc:spChg>
      </pc:sldChg>
      <pc:sldChg chg="mod ord chgLayout modNotesTx">
        <pc:chgData name="Thomas Schühly" userId="fb893019dcb27e2f" providerId="LiveId" clId="{091C56B1-954D-4A6E-A947-9B8323345810}" dt="2024-02-22T20:56:12.403" v="3556" actId="20577"/>
        <pc:sldMkLst>
          <pc:docMk/>
          <pc:sldMk cId="1781189382" sldId="571"/>
        </pc:sldMkLst>
      </pc:sldChg>
      <pc:sldChg chg="modSp del mod chgLayout">
        <pc:chgData name="Thomas Schühly" userId="fb893019dcb27e2f" providerId="LiveId" clId="{091C56B1-954D-4A6E-A947-9B8323345810}" dt="2024-02-08T20:57:55.978" v="681" actId="47"/>
        <pc:sldMkLst>
          <pc:docMk/>
          <pc:sldMk cId="1933709863" sldId="572"/>
        </pc:sldMkLst>
        <pc:spChg chg="mod ord">
          <ac:chgData name="Thomas Schühly" userId="fb893019dcb27e2f" providerId="LiveId" clId="{091C56B1-954D-4A6E-A947-9B8323345810}" dt="2024-01-24T20:15:12.625" v="96" actId="700"/>
          <ac:spMkLst>
            <pc:docMk/>
            <pc:sldMk cId="1933709863" sldId="572"/>
            <ac:spMk id="4" creationId="{31487345-6EEE-2141-1B79-07FE66BB7B6E}"/>
          </ac:spMkLst>
        </pc:spChg>
        <pc:spChg chg="mod ord">
          <ac:chgData name="Thomas Schühly" userId="fb893019dcb27e2f" providerId="LiveId" clId="{091C56B1-954D-4A6E-A947-9B8323345810}" dt="2024-01-24T20:15:12.625" v="96" actId="700"/>
          <ac:spMkLst>
            <pc:docMk/>
            <pc:sldMk cId="1933709863" sldId="572"/>
            <ac:spMk id="5" creationId="{1E536199-1AB1-845A-A314-8D55F06FB58B}"/>
          </ac:spMkLst>
        </pc:spChg>
        <pc:spChg chg="mod ord">
          <ac:chgData name="Thomas Schühly" userId="fb893019dcb27e2f" providerId="LiveId" clId="{091C56B1-954D-4A6E-A947-9B8323345810}" dt="2024-01-24T20:15:12.625" v="96" actId="700"/>
          <ac:spMkLst>
            <pc:docMk/>
            <pc:sldMk cId="1933709863" sldId="572"/>
            <ac:spMk id="6" creationId="{0C100196-944C-921A-ED3A-EBE37E186BE0}"/>
          </ac:spMkLst>
        </pc:spChg>
      </pc:sldChg>
      <pc:sldChg chg="delSp modSp del mod modClrScheme chgLayout">
        <pc:chgData name="Thomas Schühly" userId="fb893019dcb27e2f" providerId="LiveId" clId="{091C56B1-954D-4A6E-A947-9B8323345810}" dt="2024-02-06T18:57:36.742" v="351" actId="47"/>
        <pc:sldMkLst>
          <pc:docMk/>
          <pc:sldMk cId="3691051009" sldId="573"/>
        </pc:sldMkLst>
        <pc:spChg chg="mod ord">
          <ac:chgData name="Thomas Schühly" userId="fb893019dcb27e2f" providerId="LiveId" clId="{091C56B1-954D-4A6E-A947-9B8323345810}" dt="2024-01-24T20:15:12.625" v="96" actId="700"/>
          <ac:spMkLst>
            <pc:docMk/>
            <pc:sldMk cId="3691051009" sldId="573"/>
            <ac:spMk id="4" creationId="{650F7AE2-53E8-08BA-AA5A-3D39654776B3}"/>
          </ac:spMkLst>
        </pc:spChg>
        <pc:spChg chg="mod ord">
          <ac:chgData name="Thomas Schühly" userId="fb893019dcb27e2f" providerId="LiveId" clId="{091C56B1-954D-4A6E-A947-9B8323345810}" dt="2024-01-24T20:15:12.625" v="96" actId="700"/>
          <ac:spMkLst>
            <pc:docMk/>
            <pc:sldMk cId="3691051009" sldId="573"/>
            <ac:spMk id="5" creationId="{9D4A79F4-D31B-6237-5882-0B9BC95A3822}"/>
          </ac:spMkLst>
        </pc:spChg>
        <pc:spChg chg="mod ord">
          <ac:chgData name="Thomas Schühly" userId="fb893019dcb27e2f" providerId="LiveId" clId="{091C56B1-954D-4A6E-A947-9B8323345810}" dt="2024-01-24T20:15:12.625" v="96" actId="700"/>
          <ac:spMkLst>
            <pc:docMk/>
            <pc:sldMk cId="3691051009" sldId="573"/>
            <ac:spMk id="6" creationId="{0C5E7F5B-6AA9-5393-F876-EB9506A34393}"/>
          </ac:spMkLst>
        </pc:spChg>
        <pc:spChg chg="del">
          <ac:chgData name="Thomas Schühly" userId="fb893019dcb27e2f" providerId="LiveId" clId="{091C56B1-954D-4A6E-A947-9B8323345810}" dt="2024-01-24T20:15:12.625" v="96" actId="700"/>
          <ac:spMkLst>
            <pc:docMk/>
            <pc:sldMk cId="3691051009" sldId="573"/>
            <ac:spMk id="23" creationId="{0F631862-CB33-5436-4F94-97D4BB2F5EDA}"/>
          </ac:spMkLst>
        </pc:spChg>
        <pc:spChg chg="del">
          <ac:chgData name="Thomas Schühly" userId="fb893019dcb27e2f" providerId="LiveId" clId="{091C56B1-954D-4A6E-A947-9B8323345810}" dt="2024-01-24T20:15:12.625" v="96" actId="700"/>
          <ac:spMkLst>
            <pc:docMk/>
            <pc:sldMk cId="3691051009" sldId="573"/>
            <ac:spMk id="24" creationId="{EF6222C8-8C33-D556-247B-B6F85BD4D9D5}"/>
          </ac:spMkLst>
        </pc:spChg>
        <pc:spChg chg="del">
          <ac:chgData name="Thomas Schühly" userId="fb893019dcb27e2f" providerId="LiveId" clId="{091C56B1-954D-4A6E-A947-9B8323345810}" dt="2024-01-24T20:15:12.625" v="96" actId="700"/>
          <ac:spMkLst>
            <pc:docMk/>
            <pc:sldMk cId="3691051009" sldId="573"/>
            <ac:spMk id="25" creationId="{380BAB70-EF42-8021-DA92-A05661952B60}"/>
          </ac:spMkLst>
        </pc:spChg>
        <pc:picChg chg="ord">
          <ac:chgData name="Thomas Schühly" userId="fb893019dcb27e2f" providerId="LiveId" clId="{091C56B1-954D-4A6E-A947-9B8323345810}" dt="2024-02-06T18:48:00.118" v="332" actId="167"/>
          <ac:picMkLst>
            <pc:docMk/>
            <pc:sldMk cId="3691051009" sldId="573"/>
            <ac:picMk id="17" creationId="{42FCD157-9E7E-B8D2-DC98-0CA03F4FC154}"/>
          </ac:picMkLst>
        </pc:picChg>
      </pc:sldChg>
      <pc:sldChg chg="delSp modSp del mod modClrScheme chgLayout">
        <pc:chgData name="Thomas Schühly" userId="fb893019dcb27e2f" providerId="LiveId" clId="{091C56B1-954D-4A6E-A947-9B8323345810}" dt="2024-02-06T18:57:37.916" v="352" actId="47"/>
        <pc:sldMkLst>
          <pc:docMk/>
          <pc:sldMk cId="3000263235" sldId="574"/>
        </pc:sldMkLst>
        <pc:spChg chg="mod ord">
          <ac:chgData name="Thomas Schühly" userId="fb893019dcb27e2f" providerId="LiveId" clId="{091C56B1-954D-4A6E-A947-9B8323345810}" dt="2024-01-24T20:15:12.625" v="96" actId="700"/>
          <ac:spMkLst>
            <pc:docMk/>
            <pc:sldMk cId="3000263235" sldId="574"/>
            <ac:spMk id="4" creationId="{650F7AE2-53E8-08BA-AA5A-3D39654776B3}"/>
          </ac:spMkLst>
        </pc:spChg>
        <pc:spChg chg="mod ord">
          <ac:chgData name="Thomas Schühly" userId="fb893019dcb27e2f" providerId="LiveId" clId="{091C56B1-954D-4A6E-A947-9B8323345810}" dt="2024-01-24T20:15:12.625" v="96" actId="700"/>
          <ac:spMkLst>
            <pc:docMk/>
            <pc:sldMk cId="3000263235" sldId="574"/>
            <ac:spMk id="5" creationId="{9D4A79F4-D31B-6237-5882-0B9BC95A3822}"/>
          </ac:spMkLst>
        </pc:spChg>
        <pc:spChg chg="mod ord">
          <ac:chgData name="Thomas Schühly" userId="fb893019dcb27e2f" providerId="LiveId" clId="{091C56B1-954D-4A6E-A947-9B8323345810}" dt="2024-01-24T20:15:12.625" v="96" actId="700"/>
          <ac:spMkLst>
            <pc:docMk/>
            <pc:sldMk cId="3000263235" sldId="574"/>
            <ac:spMk id="6" creationId="{0C5E7F5B-6AA9-5393-F876-EB9506A34393}"/>
          </ac:spMkLst>
        </pc:spChg>
        <pc:spChg chg="del">
          <ac:chgData name="Thomas Schühly" userId="fb893019dcb27e2f" providerId="LiveId" clId="{091C56B1-954D-4A6E-A947-9B8323345810}" dt="2024-01-24T20:15:12.625" v="96" actId="700"/>
          <ac:spMkLst>
            <pc:docMk/>
            <pc:sldMk cId="3000263235" sldId="574"/>
            <ac:spMk id="23" creationId="{4789A30C-DABD-2496-F533-F13AA00F6905}"/>
          </ac:spMkLst>
        </pc:spChg>
        <pc:spChg chg="del">
          <ac:chgData name="Thomas Schühly" userId="fb893019dcb27e2f" providerId="LiveId" clId="{091C56B1-954D-4A6E-A947-9B8323345810}" dt="2024-01-24T20:15:12.625" v="96" actId="700"/>
          <ac:spMkLst>
            <pc:docMk/>
            <pc:sldMk cId="3000263235" sldId="574"/>
            <ac:spMk id="24" creationId="{E898BB87-097C-CD9D-50D0-545B365D0F8D}"/>
          </ac:spMkLst>
        </pc:spChg>
        <pc:spChg chg="del">
          <ac:chgData name="Thomas Schühly" userId="fb893019dcb27e2f" providerId="LiveId" clId="{091C56B1-954D-4A6E-A947-9B8323345810}" dt="2024-01-24T20:15:12.625" v="96" actId="700"/>
          <ac:spMkLst>
            <pc:docMk/>
            <pc:sldMk cId="3000263235" sldId="574"/>
            <ac:spMk id="25" creationId="{77C3D67F-2999-82A2-5CC7-A8C111B3D3A6}"/>
          </ac:spMkLst>
        </pc:spChg>
      </pc:sldChg>
      <pc:sldChg chg="delSp modSp mod modClrScheme chgLayout">
        <pc:chgData name="Thomas Schühly" userId="fb893019dcb27e2f" providerId="LiveId" clId="{091C56B1-954D-4A6E-A947-9B8323345810}" dt="2024-02-25T15:13:43.455" v="5433" actId="1076"/>
        <pc:sldMkLst>
          <pc:docMk/>
          <pc:sldMk cId="358528692" sldId="575"/>
        </pc:sldMkLst>
        <pc:spChg chg="del">
          <ac:chgData name="Thomas Schühly" userId="fb893019dcb27e2f" providerId="LiveId" clId="{091C56B1-954D-4A6E-A947-9B8323345810}" dt="2024-01-24T20:15:12.625" v="96" actId="700"/>
          <ac:spMkLst>
            <pc:docMk/>
            <pc:sldMk cId="358528692" sldId="575"/>
            <ac:spMk id="2" creationId="{4700E978-F79F-0354-74B2-9F56343E636B}"/>
          </ac:spMkLst>
        </pc:spChg>
        <pc:spChg chg="mod ord">
          <ac:chgData name="Thomas Schühly" userId="fb893019dcb27e2f" providerId="LiveId" clId="{091C56B1-954D-4A6E-A947-9B8323345810}" dt="2024-01-24T20:15:12.625" v="96" actId="700"/>
          <ac:spMkLst>
            <pc:docMk/>
            <pc:sldMk cId="358528692" sldId="575"/>
            <ac:spMk id="4" creationId="{A6E706D6-C23E-E0E6-A604-21AE355460FC}"/>
          </ac:spMkLst>
        </pc:spChg>
        <pc:spChg chg="mod ord">
          <ac:chgData name="Thomas Schühly" userId="fb893019dcb27e2f" providerId="LiveId" clId="{091C56B1-954D-4A6E-A947-9B8323345810}" dt="2024-01-24T20:15:12.625" v="96" actId="700"/>
          <ac:spMkLst>
            <pc:docMk/>
            <pc:sldMk cId="358528692" sldId="575"/>
            <ac:spMk id="5" creationId="{D839EF3B-44F9-1D0D-2616-783D45F23A08}"/>
          </ac:spMkLst>
        </pc:spChg>
        <pc:spChg chg="mod ord">
          <ac:chgData name="Thomas Schühly" userId="fb893019dcb27e2f" providerId="LiveId" clId="{091C56B1-954D-4A6E-A947-9B8323345810}" dt="2024-01-24T20:15:12.625" v="96" actId="700"/>
          <ac:spMkLst>
            <pc:docMk/>
            <pc:sldMk cId="358528692" sldId="575"/>
            <ac:spMk id="6" creationId="{7251A774-4755-6E6C-BEAD-9C75C036093D}"/>
          </ac:spMkLst>
        </pc:spChg>
        <pc:picChg chg="mod ord">
          <ac:chgData name="Thomas Schühly" userId="fb893019dcb27e2f" providerId="LiveId" clId="{091C56B1-954D-4A6E-A947-9B8323345810}" dt="2024-02-25T15:13:43.455" v="5433" actId="1076"/>
          <ac:picMkLst>
            <pc:docMk/>
            <pc:sldMk cId="358528692" sldId="575"/>
            <ac:picMk id="1026" creationId="{6B7D5457-3CE2-33DF-A3FC-D1631EBD3205}"/>
          </ac:picMkLst>
        </pc:picChg>
      </pc:sldChg>
      <pc:sldChg chg="modSp mod chgLayout">
        <pc:chgData name="Thomas Schühly" userId="fb893019dcb27e2f" providerId="LiveId" clId="{091C56B1-954D-4A6E-A947-9B8323345810}" dt="2024-01-24T20:15:12.625" v="96" actId="700"/>
        <pc:sldMkLst>
          <pc:docMk/>
          <pc:sldMk cId="2593520616" sldId="587"/>
        </pc:sldMkLst>
        <pc:spChg chg="mod ord">
          <ac:chgData name="Thomas Schühly" userId="fb893019dcb27e2f" providerId="LiveId" clId="{091C56B1-954D-4A6E-A947-9B8323345810}" dt="2024-01-24T20:15:12.625" v="96" actId="700"/>
          <ac:spMkLst>
            <pc:docMk/>
            <pc:sldMk cId="2593520616" sldId="587"/>
            <ac:spMk id="4" creationId="{B421C428-C2E9-98A0-70FE-7DA209477A09}"/>
          </ac:spMkLst>
        </pc:spChg>
        <pc:spChg chg="mod ord">
          <ac:chgData name="Thomas Schühly" userId="fb893019dcb27e2f" providerId="LiveId" clId="{091C56B1-954D-4A6E-A947-9B8323345810}" dt="2024-01-24T20:15:12.625" v="96" actId="700"/>
          <ac:spMkLst>
            <pc:docMk/>
            <pc:sldMk cId="2593520616" sldId="587"/>
            <ac:spMk id="6" creationId="{F3549853-1D60-EFB5-9532-E816DC76B422}"/>
          </ac:spMkLst>
        </pc:spChg>
        <pc:spChg chg="mod ord">
          <ac:chgData name="Thomas Schühly" userId="fb893019dcb27e2f" providerId="LiveId" clId="{091C56B1-954D-4A6E-A947-9B8323345810}" dt="2024-01-24T20:15:12.625" v="96" actId="700"/>
          <ac:spMkLst>
            <pc:docMk/>
            <pc:sldMk cId="2593520616" sldId="587"/>
            <ac:spMk id="16" creationId="{95377FD3-0222-69D2-A424-E75F682C4C6E}"/>
          </ac:spMkLst>
        </pc:spChg>
      </pc:sldChg>
      <pc:sldChg chg="mod chgLayout modNotesTx">
        <pc:chgData name="Thomas Schühly" userId="fb893019dcb27e2f" providerId="LiveId" clId="{091C56B1-954D-4A6E-A947-9B8323345810}" dt="2024-02-13T17:53:19.129" v="747" actId="20577"/>
        <pc:sldMkLst>
          <pc:docMk/>
          <pc:sldMk cId="3161132820" sldId="588"/>
        </pc:sldMkLst>
      </pc:sldChg>
      <pc:sldChg chg="delSp modSp mod modClrScheme chgLayout">
        <pc:chgData name="Thomas Schühly" userId="fb893019dcb27e2f" providerId="LiveId" clId="{091C56B1-954D-4A6E-A947-9B8323345810}" dt="2024-02-08T21:11:02.578" v="713" actId="1076"/>
        <pc:sldMkLst>
          <pc:docMk/>
          <pc:sldMk cId="3852472751" sldId="589"/>
        </pc:sldMkLst>
        <pc:spChg chg="del">
          <ac:chgData name="Thomas Schühly" userId="fb893019dcb27e2f" providerId="LiveId" clId="{091C56B1-954D-4A6E-A947-9B8323345810}" dt="2024-01-24T20:15:12.625" v="96" actId="700"/>
          <ac:spMkLst>
            <pc:docMk/>
            <pc:sldMk cId="3852472751" sldId="589"/>
            <ac:spMk id="2" creationId="{09543699-A184-185B-2CC7-3C4D83D92CCB}"/>
          </ac:spMkLst>
        </pc:spChg>
        <pc:spChg chg="mod ord">
          <ac:chgData name="Thomas Schühly" userId="fb893019dcb27e2f" providerId="LiveId" clId="{091C56B1-954D-4A6E-A947-9B8323345810}" dt="2024-01-24T20:15:12.625" v="96" actId="700"/>
          <ac:spMkLst>
            <pc:docMk/>
            <pc:sldMk cId="3852472751" sldId="589"/>
            <ac:spMk id="3" creationId="{A839A6AE-C0D2-032E-BA5B-8EE816483190}"/>
          </ac:spMkLst>
        </pc:spChg>
        <pc:spChg chg="mod ord">
          <ac:chgData name="Thomas Schühly" userId="fb893019dcb27e2f" providerId="LiveId" clId="{091C56B1-954D-4A6E-A947-9B8323345810}" dt="2024-01-24T20:15:12.625" v="96" actId="700"/>
          <ac:spMkLst>
            <pc:docMk/>
            <pc:sldMk cId="3852472751" sldId="589"/>
            <ac:spMk id="4" creationId="{33E0CBD9-5A24-70E5-EAD0-8A2C37D9F8D1}"/>
          </ac:spMkLst>
        </pc:spChg>
        <pc:spChg chg="mod ord">
          <ac:chgData name="Thomas Schühly" userId="fb893019dcb27e2f" providerId="LiveId" clId="{091C56B1-954D-4A6E-A947-9B8323345810}" dt="2024-01-24T20:15:12.625" v="96" actId="700"/>
          <ac:spMkLst>
            <pc:docMk/>
            <pc:sldMk cId="3852472751" sldId="589"/>
            <ac:spMk id="5" creationId="{7EEA7C68-EA96-6ECF-F40F-0351AA0E9DC8}"/>
          </ac:spMkLst>
        </pc:spChg>
        <pc:spChg chg="mod">
          <ac:chgData name="Thomas Schühly" userId="fb893019dcb27e2f" providerId="LiveId" clId="{091C56B1-954D-4A6E-A947-9B8323345810}" dt="2024-02-08T21:11:02.578" v="713" actId="1076"/>
          <ac:spMkLst>
            <pc:docMk/>
            <pc:sldMk cId="3852472751" sldId="589"/>
            <ac:spMk id="8" creationId="{E24EB744-7E3F-6096-C3AE-C3A245AEAD97}"/>
          </ac:spMkLst>
        </pc:spChg>
        <pc:picChg chg="mod">
          <ac:chgData name="Thomas Schühly" userId="fb893019dcb27e2f" providerId="LiveId" clId="{091C56B1-954D-4A6E-A947-9B8323345810}" dt="2024-02-08T21:10:58.814" v="712" actId="1076"/>
          <ac:picMkLst>
            <pc:docMk/>
            <pc:sldMk cId="3852472751" sldId="589"/>
            <ac:picMk id="11" creationId="{A1D9ED93-DE86-82E5-8F70-663B167D2E9E}"/>
          </ac:picMkLst>
        </pc:picChg>
      </pc:sldChg>
      <pc:sldChg chg="delSp modSp mod chgLayout modNotesTx">
        <pc:chgData name="Thomas Schühly" userId="fb893019dcb27e2f" providerId="LiveId" clId="{091C56B1-954D-4A6E-A947-9B8323345810}" dt="2024-02-20T19:00:39.975" v="1525" actId="20577"/>
        <pc:sldMkLst>
          <pc:docMk/>
          <pc:sldMk cId="3334269213" sldId="593"/>
        </pc:sldMkLst>
        <pc:spChg chg="del mod ord">
          <ac:chgData name="Thomas Schühly" userId="fb893019dcb27e2f" providerId="LiveId" clId="{091C56B1-954D-4A6E-A947-9B8323345810}" dt="2024-01-24T20:17:36.752" v="119" actId="478"/>
          <ac:spMkLst>
            <pc:docMk/>
            <pc:sldMk cId="3334269213" sldId="593"/>
            <ac:spMk id="3" creationId="{1686F479-6B0C-EC9B-187B-0351E81960C0}"/>
          </ac:spMkLst>
        </pc:spChg>
        <pc:spChg chg="mod">
          <ac:chgData name="Thomas Schühly" userId="fb893019dcb27e2f" providerId="LiveId" clId="{091C56B1-954D-4A6E-A947-9B8323345810}" dt="2024-02-20T19:00:31.226" v="1519" actId="20577"/>
          <ac:spMkLst>
            <pc:docMk/>
            <pc:sldMk cId="3334269213" sldId="593"/>
            <ac:spMk id="6" creationId="{FFB3B350-5F1F-0615-0868-EEB80A65D3D8}"/>
          </ac:spMkLst>
        </pc:spChg>
        <pc:spChg chg="del mod ord">
          <ac:chgData name="Thomas Schühly" userId="fb893019dcb27e2f" providerId="LiveId" clId="{091C56B1-954D-4A6E-A947-9B8323345810}" dt="2024-01-24T20:17:36.752" v="119" actId="478"/>
          <ac:spMkLst>
            <pc:docMk/>
            <pc:sldMk cId="3334269213" sldId="593"/>
            <ac:spMk id="20" creationId="{328676F3-1585-8845-9638-9AEF5B344A1A}"/>
          </ac:spMkLst>
        </pc:spChg>
        <pc:spChg chg="del mod ord">
          <ac:chgData name="Thomas Schühly" userId="fb893019dcb27e2f" providerId="LiveId" clId="{091C56B1-954D-4A6E-A947-9B8323345810}" dt="2024-01-24T20:17:36.752" v="119" actId="478"/>
          <ac:spMkLst>
            <pc:docMk/>
            <pc:sldMk cId="3334269213" sldId="593"/>
            <ac:spMk id="21" creationId="{24323594-054A-0FB9-A150-45ACBBCBD566}"/>
          </ac:spMkLst>
        </pc:spChg>
      </pc:sldChg>
      <pc:sldChg chg="delSp modSp mod chgLayout modNotesTx">
        <pc:chgData name="Thomas Schühly" userId="fb893019dcb27e2f" providerId="LiveId" clId="{091C56B1-954D-4A6E-A947-9B8323345810}" dt="2024-02-13T18:47:50.230" v="1388" actId="20577"/>
        <pc:sldMkLst>
          <pc:docMk/>
          <pc:sldMk cId="3049758005" sldId="594"/>
        </pc:sldMkLst>
        <pc:spChg chg="del mod ord">
          <ac:chgData name="Thomas Schühly" userId="fb893019dcb27e2f" providerId="LiveId" clId="{091C56B1-954D-4A6E-A947-9B8323345810}" dt="2024-01-24T20:18:22.966" v="132" actId="478"/>
          <ac:spMkLst>
            <pc:docMk/>
            <pc:sldMk cId="3049758005" sldId="594"/>
            <ac:spMk id="7" creationId="{B4478C80-BF66-6809-085D-48EA1E12A1AF}"/>
          </ac:spMkLst>
        </pc:spChg>
        <pc:spChg chg="del mod ord">
          <ac:chgData name="Thomas Schühly" userId="fb893019dcb27e2f" providerId="LiveId" clId="{091C56B1-954D-4A6E-A947-9B8323345810}" dt="2024-01-24T20:18:25.251" v="133" actId="478"/>
          <ac:spMkLst>
            <pc:docMk/>
            <pc:sldMk cId="3049758005" sldId="594"/>
            <ac:spMk id="8" creationId="{4FE7CA56-A726-30FF-1791-100AEFF1FA0F}"/>
          </ac:spMkLst>
        </pc:spChg>
        <pc:spChg chg="del mod ord">
          <ac:chgData name="Thomas Schühly" userId="fb893019dcb27e2f" providerId="LiveId" clId="{091C56B1-954D-4A6E-A947-9B8323345810}" dt="2024-01-24T20:18:28.169" v="134" actId="478"/>
          <ac:spMkLst>
            <pc:docMk/>
            <pc:sldMk cId="3049758005" sldId="594"/>
            <ac:spMk id="9" creationId="{3A474EC9-CE2D-9496-E082-D70CFAB31FE8}"/>
          </ac:spMkLst>
        </pc:spChg>
        <pc:picChg chg="mod ord">
          <ac:chgData name="Thomas Schühly" userId="fb893019dcb27e2f" providerId="LiveId" clId="{091C56B1-954D-4A6E-A947-9B8323345810}" dt="2024-02-13T18:47:08.191" v="1385" actId="1076"/>
          <ac:picMkLst>
            <pc:docMk/>
            <pc:sldMk cId="3049758005" sldId="594"/>
            <ac:picMk id="11" creationId="{7D3D918B-D72A-5186-24FF-CA15BBF37FDD}"/>
          </ac:picMkLst>
        </pc:picChg>
      </pc:sldChg>
      <pc:sldChg chg="delSp modSp del mod chgLayout">
        <pc:chgData name="Thomas Schühly" userId="fb893019dcb27e2f" providerId="LiveId" clId="{091C56B1-954D-4A6E-A947-9B8323345810}" dt="2024-02-08T20:57:55.978" v="681" actId="47"/>
        <pc:sldMkLst>
          <pc:docMk/>
          <pc:sldMk cId="3049514701" sldId="598"/>
        </pc:sldMkLst>
        <pc:spChg chg="del mod ord">
          <ac:chgData name="Thomas Schühly" userId="fb893019dcb27e2f" providerId="LiveId" clId="{091C56B1-954D-4A6E-A947-9B8323345810}" dt="2024-02-06T18:47:50.885" v="331" actId="478"/>
          <ac:spMkLst>
            <pc:docMk/>
            <pc:sldMk cId="3049514701" sldId="598"/>
            <ac:spMk id="5" creationId="{F8071EE3-E8AB-06E8-1228-5E6AB17A24A5}"/>
          </ac:spMkLst>
        </pc:spChg>
        <pc:spChg chg="del mod ord">
          <ac:chgData name="Thomas Schühly" userId="fb893019dcb27e2f" providerId="LiveId" clId="{091C56B1-954D-4A6E-A947-9B8323345810}" dt="2024-02-06T18:47:42.353" v="329" actId="478"/>
          <ac:spMkLst>
            <pc:docMk/>
            <pc:sldMk cId="3049514701" sldId="598"/>
            <ac:spMk id="6" creationId="{BF07934F-FFBC-3851-4B81-F2B810D92856}"/>
          </ac:spMkLst>
        </pc:spChg>
        <pc:spChg chg="del mod ord">
          <ac:chgData name="Thomas Schühly" userId="fb893019dcb27e2f" providerId="LiveId" clId="{091C56B1-954D-4A6E-A947-9B8323345810}" dt="2024-02-06T18:47:46.807" v="330" actId="478"/>
          <ac:spMkLst>
            <pc:docMk/>
            <pc:sldMk cId="3049514701" sldId="598"/>
            <ac:spMk id="7" creationId="{D9A980B3-F05F-8EB3-510D-0C3BCA2D55C1}"/>
          </ac:spMkLst>
        </pc:spChg>
      </pc:sldChg>
      <pc:sldChg chg="mod chgLayout modNotesTx">
        <pc:chgData name="Thomas Schühly" userId="fb893019dcb27e2f" providerId="LiveId" clId="{091C56B1-954D-4A6E-A947-9B8323345810}" dt="2024-02-26T17:47:25.087" v="5772" actId="20577"/>
        <pc:sldMkLst>
          <pc:docMk/>
          <pc:sldMk cId="3191741503" sldId="599"/>
        </pc:sldMkLst>
      </pc:sldChg>
      <pc:sldChg chg="mod chgLayout">
        <pc:chgData name="Thomas Schühly" userId="fb893019dcb27e2f" providerId="LiveId" clId="{091C56B1-954D-4A6E-A947-9B8323345810}" dt="2024-01-24T20:15:12.625" v="96" actId="700"/>
        <pc:sldMkLst>
          <pc:docMk/>
          <pc:sldMk cId="1700412750" sldId="600"/>
        </pc:sldMkLst>
      </pc:sldChg>
      <pc:sldChg chg="mod chgLayout">
        <pc:chgData name="Thomas Schühly" userId="fb893019dcb27e2f" providerId="LiveId" clId="{091C56B1-954D-4A6E-A947-9B8323345810}" dt="2024-01-24T20:15:12.625" v="96" actId="700"/>
        <pc:sldMkLst>
          <pc:docMk/>
          <pc:sldMk cId="2665632607" sldId="601"/>
        </pc:sldMkLst>
      </pc:sldChg>
      <pc:sldChg chg="modSp del mod chgLayout">
        <pc:chgData name="Thomas Schühly" userId="fb893019dcb27e2f" providerId="LiveId" clId="{091C56B1-954D-4A6E-A947-9B8323345810}" dt="2024-02-25T14:38:40.874" v="5043" actId="47"/>
        <pc:sldMkLst>
          <pc:docMk/>
          <pc:sldMk cId="761230430" sldId="602"/>
        </pc:sldMkLst>
        <pc:spChg chg="mod ord">
          <ac:chgData name="Thomas Schühly" userId="fb893019dcb27e2f" providerId="LiveId" clId="{091C56B1-954D-4A6E-A947-9B8323345810}" dt="2024-01-24T20:15:12.625" v="96" actId="700"/>
          <ac:spMkLst>
            <pc:docMk/>
            <pc:sldMk cId="761230430" sldId="602"/>
            <ac:spMk id="5" creationId="{F8071EE3-E8AB-06E8-1228-5E6AB17A24A5}"/>
          </ac:spMkLst>
        </pc:spChg>
        <pc:spChg chg="mod ord">
          <ac:chgData name="Thomas Schühly" userId="fb893019dcb27e2f" providerId="LiveId" clId="{091C56B1-954D-4A6E-A947-9B8323345810}" dt="2024-01-24T20:15:12.625" v="96" actId="700"/>
          <ac:spMkLst>
            <pc:docMk/>
            <pc:sldMk cId="761230430" sldId="602"/>
            <ac:spMk id="6" creationId="{BF07934F-FFBC-3851-4B81-F2B810D92856}"/>
          </ac:spMkLst>
        </pc:spChg>
        <pc:spChg chg="mod ord">
          <ac:chgData name="Thomas Schühly" userId="fb893019dcb27e2f" providerId="LiveId" clId="{091C56B1-954D-4A6E-A947-9B8323345810}" dt="2024-01-24T20:15:12.625" v="96" actId="700"/>
          <ac:spMkLst>
            <pc:docMk/>
            <pc:sldMk cId="761230430" sldId="602"/>
            <ac:spMk id="7" creationId="{D9A980B3-F05F-8EB3-510D-0C3BCA2D55C1}"/>
          </ac:spMkLst>
        </pc:spChg>
      </pc:sldChg>
      <pc:sldChg chg="addSp modSp mod setBg modAnim chgLayout modNotesTx">
        <pc:chgData name="Thomas Schühly" userId="fb893019dcb27e2f" providerId="LiveId" clId="{091C56B1-954D-4A6E-A947-9B8323345810}" dt="2024-02-25T15:10:59.211" v="5421"/>
        <pc:sldMkLst>
          <pc:docMk/>
          <pc:sldMk cId="782850544" sldId="603"/>
        </pc:sldMkLst>
        <pc:spChg chg="mod ord">
          <ac:chgData name="Thomas Schühly" userId="fb893019dcb27e2f" providerId="LiveId" clId="{091C56B1-954D-4A6E-A947-9B8323345810}" dt="2024-01-24T20:15:12.625" v="96" actId="700"/>
          <ac:spMkLst>
            <pc:docMk/>
            <pc:sldMk cId="782850544" sldId="603"/>
            <ac:spMk id="5" creationId="{F8071EE3-E8AB-06E8-1228-5E6AB17A24A5}"/>
          </ac:spMkLst>
        </pc:spChg>
        <pc:spChg chg="mod ord">
          <ac:chgData name="Thomas Schühly" userId="fb893019dcb27e2f" providerId="LiveId" clId="{091C56B1-954D-4A6E-A947-9B8323345810}" dt="2024-01-24T20:15:12.625" v="96" actId="700"/>
          <ac:spMkLst>
            <pc:docMk/>
            <pc:sldMk cId="782850544" sldId="603"/>
            <ac:spMk id="6" creationId="{BF07934F-FFBC-3851-4B81-F2B810D92856}"/>
          </ac:spMkLst>
        </pc:spChg>
        <pc:spChg chg="mod ord">
          <ac:chgData name="Thomas Schühly" userId="fb893019dcb27e2f" providerId="LiveId" clId="{091C56B1-954D-4A6E-A947-9B8323345810}" dt="2024-01-24T20:15:12.625" v="96" actId="700"/>
          <ac:spMkLst>
            <pc:docMk/>
            <pc:sldMk cId="782850544" sldId="603"/>
            <ac:spMk id="7" creationId="{D9A980B3-F05F-8EB3-510D-0C3BCA2D55C1}"/>
          </ac:spMkLst>
        </pc:spChg>
        <pc:picChg chg="add mod">
          <ac:chgData name="Thomas Schühly" userId="fb893019dcb27e2f" providerId="LiveId" clId="{091C56B1-954D-4A6E-A947-9B8323345810}" dt="2024-02-25T14:06:24.094" v="4582" actId="1076"/>
          <ac:picMkLst>
            <pc:docMk/>
            <pc:sldMk cId="782850544" sldId="603"/>
            <ac:picMk id="2" creationId="{6FE631AB-C825-1389-7A68-4C788A136A16}"/>
          </ac:picMkLst>
        </pc:picChg>
      </pc:sldChg>
      <pc:sldChg chg="modSp mod chgLayout">
        <pc:chgData name="Thomas Schühly" userId="fb893019dcb27e2f" providerId="LiveId" clId="{091C56B1-954D-4A6E-A947-9B8323345810}" dt="2024-01-24T20:15:12.625" v="96" actId="700"/>
        <pc:sldMkLst>
          <pc:docMk/>
          <pc:sldMk cId="907233543" sldId="604"/>
        </pc:sldMkLst>
        <pc:spChg chg="mod ord">
          <ac:chgData name="Thomas Schühly" userId="fb893019dcb27e2f" providerId="LiveId" clId="{091C56B1-954D-4A6E-A947-9B8323345810}" dt="2024-01-24T20:15:12.625" v="96" actId="700"/>
          <ac:spMkLst>
            <pc:docMk/>
            <pc:sldMk cId="907233543" sldId="604"/>
            <ac:spMk id="5" creationId="{F8071EE3-E8AB-06E8-1228-5E6AB17A24A5}"/>
          </ac:spMkLst>
        </pc:spChg>
        <pc:spChg chg="mod ord">
          <ac:chgData name="Thomas Schühly" userId="fb893019dcb27e2f" providerId="LiveId" clId="{091C56B1-954D-4A6E-A947-9B8323345810}" dt="2024-01-24T20:15:12.625" v="96" actId="700"/>
          <ac:spMkLst>
            <pc:docMk/>
            <pc:sldMk cId="907233543" sldId="604"/>
            <ac:spMk id="6" creationId="{BF07934F-FFBC-3851-4B81-F2B810D92856}"/>
          </ac:spMkLst>
        </pc:spChg>
        <pc:spChg chg="mod ord">
          <ac:chgData name="Thomas Schühly" userId="fb893019dcb27e2f" providerId="LiveId" clId="{091C56B1-954D-4A6E-A947-9B8323345810}" dt="2024-01-24T20:15:12.625" v="96" actId="700"/>
          <ac:spMkLst>
            <pc:docMk/>
            <pc:sldMk cId="907233543" sldId="604"/>
            <ac:spMk id="7" creationId="{D9A980B3-F05F-8EB3-510D-0C3BCA2D55C1}"/>
          </ac:spMkLst>
        </pc:spChg>
      </pc:sldChg>
      <pc:sldChg chg="delSp modSp mod setBg chgLayout modNotesTx">
        <pc:chgData name="Thomas Schühly" userId="fb893019dcb27e2f" providerId="LiveId" clId="{091C56B1-954D-4A6E-A947-9B8323345810}" dt="2024-02-26T18:13:01.008" v="6078" actId="20577"/>
        <pc:sldMkLst>
          <pc:docMk/>
          <pc:sldMk cId="2362326324" sldId="605"/>
        </pc:sldMkLst>
        <pc:spChg chg="del mod ord">
          <ac:chgData name="Thomas Schühly" userId="fb893019dcb27e2f" providerId="LiveId" clId="{091C56B1-954D-4A6E-A947-9B8323345810}" dt="2024-02-25T15:13:02.122" v="5430" actId="478"/>
          <ac:spMkLst>
            <pc:docMk/>
            <pc:sldMk cId="2362326324" sldId="605"/>
            <ac:spMk id="5" creationId="{F8071EE3-E8AB-06E8-1228-5E6AB17A24A5}"/>
          </ac:spMkLst>
        </pc:spChg>
        <pc:spChg chg="mod ord">
          <ac:chgData name="Thomas Schühly" userId="fb893019dcb27e2f" providerId="LiveId" clId="{091C56B1-954D-4A6E-A947-9B8323345810}" dt="2024-01-24T20:15:12.625" v="96" actId="700"/>
          <ac:spMkLst>
            <pc:docMk/>
            <pc:sldMk cId="2362326324" sldId="605"/>
            <ac:spMk id="6" creationId="{BF07934F-FFBC-3851-4B81-F2B810D92856}"/>
          </ac:spMkLst>
        </pc:spChg>
        <pc:spChg chg="del mod ord">
          <ac:chgData name="Thomas Schühly" userId="fb893019dcb27e2f" providerId="LiveId" clId="{091C56B1-954D-4A6E-A947-9B8323345810}" dt="2024-02-25T15:13:06.251" v="5431" actId="478"/>
          <ac:spMkLst>
            <pc:docMk/>
            <pc:sldMk cId="2362326324" sldId="605"/>
            <ac:spMk id="7" creationId="{D9A980B3-F05F-8EB3-510D-0C3BCA2D55C1}"/>
          </ac:spMkLst>
        </pc:spChg>
      </pc:sldChg>
      <pc:sldChg chg="addSp delSp modSp del mod chgLayout">
        <pc:chgData name="Thomas Schühly" userId="fb893019dcb27e2f" providerId="LiveId" clId="{091C56B1-954D-4A6E-A947-9B8323345810}" dt="2024-02-01T19:54:22.421" v="293" actId="47"/>
        <pc:sldMkLst>
          <pc:docMk/>
          <pc:sldMk cId="752831334" sldId="606"/>
        </pc:sldMkLst>
        <pc:spChg chg="add del mod ord">
          <ac:chgData name="Thomas Schühly" userId="fb893019dcb27e2f" providerId="LiveId" clId="{091C56B1-954D-4A6E-A947-9B8323345810}" dt="2024-02-01T19:47:12.710" v="275" actId="478"/>
          <ac:spMkLst>
            <pc:docMk/>
            <pc:sldMk cId="752831334" sldId="606"/>
            <ac:spMk id="4" creationId="{DA6E71AD-AC33-3643-7576-9EF47279366E}"/>
          </ac:spMkLst>
        </pc:spChg>
        <pc:spChg chg="mod ord">
          <ac:chgData name="Thomas Schühly" userId="fb893019dcb27e2f" providerId="LiveId" clId="{091C56B1-954D-4A6E-A947-9B8323345810}" dt="2024-01-24T20:15:12.625" v="96" actId="700"/>
          <ac:spMkLst>
            <pc:docMk/>
            <pc:sldMk cId="752831334" sldId="606"/>
            <ac:spMk id="5" creationId="{89D9AB96-6BCC-5A68-FA6B-A1319FB5031C}"/>
          </ac:spMkLst>
        </pc:spChg>
        <pc:spChg chg="mod ord">
          <ac:chgData name="Thomas Schühly" userId="fb893019dcb27e2f" providerId="LiveId" clId="{091C56B1-954D-4A6E-A947-9B8323345810}" dt="2024-01-24T20:15:12.625" v="96" actId="700"/>
          <ac:spMkLst>
            <pc:docMk/>
            <pc:sldMk cId="752831334" sldId="606"/>
            <ac:spMk id="6" creationId="{AE6710E4-9ED7-A30E-554F-39F6A4692364}"/>
          </ac:spMkLst>
        </pc:spChg>
        <pc:picChg chg="mod ord">
          <ac:chgData name="Thomas Schühly" userId="fb893019dcb27e2f" providerId="LiveId" clId="{091C56B1-954D-4A6E-A947-9B8323345810}" dt="2024-01-24T20:15:12.625" v="96" actId="700"/>
          <ac:picMkLst>
            <pc:docMk/>
            <pc:sldMk cId="752831334" sldId="606"/>
            <ac:picMk id="3074" creationId="{5A157B6C-BE10-0C1E-5666-33E059A29901}"/>
          </ac:picMkLst>
        </pc:picChg>
      </pc:sldChg>
      <pc:sldChg chg="addSp delSp modSp mod chgLayout">
        <pc:chgData name="Thomas Schühly" userId="fb893019dcb27e2f" providerId="LiveId" clId="{091C56B1-954D-4A6E-A947-9B8323345810}" dt="2024-02-01T19:57:43.779" v="314" actId="478"/>
        <pc:sldMkLst>
          <pc:docMk/>
          <pc:sldMk cId="338509345" sldId="607"/>
        </pc:sldMkLst>
        <pc:spChg chg="mod">
          <ac:chgData name="Thomas Schühly" userId="fb893019dcb27e2f" providerId="LiveId" clId="{091C56B1-954D-4A6E-A947-9B8323345810}" dt="2024-02-01T19:56:51.529" v="306" actId="1076"/>
          <ac:spMkLst>
            <pc:docMk/>
            <pc:sldMk cId="338509345" sldId="607"/>
            <ac:spMk id="2" creationId="{918798C4-CC83-9779-41C0-7F495F516C25}"/>
          </ac:spMkLst>
        </pc:spChg>
        <pc:spChg chg="mod">
          <ac:chgData name="Thomas Schühly" userId="fb893019dcb27e2f" providerId="LiveId" clId="{091C56B1-954D-4A6E-A947-9B8323345810}" dt="2024-02-01T19:56:24.060" v="305" actId="1076"/>
          <ac:spMkLst>
            <pc:docMk/>
            <pc:sldMk cId="338509345" sldId="607"/>
            <ac:spMk id="3" creationId="{DBB4AC80-FA7D-8995-A350-9B14E858BD9F}"/>
          </ac:spMkLst>
        </pc:spChg>
        <pc:spChg chg="add del mod ord">
          <ac:chgData name="Thomas Schühly" userId="fb893019dcb27e2f" providerId="LiveId" clId="{091C56B1-954D-4A6E-A947-9B8323345810}" dt="2024-02-01T19:47:15.773" v="276" actId="478"/>
          <ac:spMkLst>
            <pc:docMk/>
            <pc:sldMk cId="338509345" sldId="607"/>
            <ac:spMk id="4" creationId="{DA6E71AD-AC33-3643-7576-9EF47279366E}"/>
          </ac:spMkLst>
        </pc:spChg>
        <pc:spChg chg="mod ord">
          <ac:chgData name="Thomas Schühly" userId="fb893019dcb27e2f" providerId="LiveId" clId="{091C56B1-954D-4A6E-A947-9B8323345810}" dt="2024-01-24T20:15:12.625" v="96" actId="700"/>
          <ac:spMkLst>
            <pc:docMk/>
            <pc:sldMk cId="338509345" sldId="607"/>
            <ac:spMk id="5" creationId="{89D9AB96-6BCC-5A68-FA6B-A1319FB5031C}"/>
          </ac:spMkLst>
        </pc:spChg>
        <pc:spChg chg="mod ord">
          <ac:chgData name="Thomas Schühly" userId="fb893019dcb27e2f" providerId="LiveId" clId="{091C56B1-954D-4A6E-A947-9B8323345810}" dt="2024-01-24T20:15:12.625" v="96" actId="700"/>
          <ac:spMkLst>
            <pc:docMk/>
            <pc:sldMk cId="338509345" sldId="607"/>
            <ac:spMk id="6" creationId="{AE6710E4-9ED7-A30E-554F-39F6A4692364}"/>
          </ac:spMkLst>
        </pc:spChg>
        <pc:spChg chg="del mod">
          <ac:chgData name="Thomas Schühly" userId="fb893019dcb27e2f" providerId="LiveId" clId="{091C56B1-954D-4A6E-A947-9B8323345810}" dt="2024-02-01T19:57:40.083" v="313" actId="478"/>
          <ac:spMkLst>
            <pc:docMk/>
            <pc:sldMk cId="338509345" sldId="607"/>
            <ac:spMk id="8" creationId="{C9C63EA5-0E3D-C52B-1CD9-783A667BAA37}"/>
          </ac:spMkLst>
        </pc:spChg>
        <pc:spChg chg="add del mod">
          <ac:chgData name="Thomas Schühly" userId="fb893019dcb27e2f" providerId="LiveId" clId="{091C56B1-954D-4A6E-A947-9B8323345810}" dt="2024-02-01T19:57:43.779" v="314" actId="478"/>
          <ac:spMkLst>
            <pc:docMk/>
            <pc:sldMk cId="338509345" sldId="607"/>
            <ac:spMk id="9" creationId="{486C8D91-4489-C157-075A-320B87911034}"/>
          </ac:spMkLst>
        </pc:spChg>
        <pc:spChg chg="mod">
          <ac:chgData name="Thomas Schühly" userId="fb893019dcb27e2f" providerId="LiveId" clId="{091C56B1-954D-4A6E-A947-9B8323345810}" dt="2024-02-01T19:54:12.970" v="289" actId="1076"/>
          <ac:spMkLst>
            <pc:docMk/>
            <pc:sldMk cId="338509345" sldId="607"/>
            <ac:spMk id="10" creationId="{AFD36075-AFC4-1C1D-3CC6-3A1707E49C06}"/>
          </ac:spMkLst>
        </pc:spChg>
        <pc:spChg chg="del">
          <ac:chgData name="Thomas Schühly" userId="fb893019dcb27e2f" providerId="LiveId" clId="{091C56B1-954D-4A6E-A947-9B8323345810}" dt="2024-02-01T19:53:20.683" v="280" actId="478"/>
          <ac:spMkLst>
            <pc:docMk/>
            <pc:sldMk cId="338509345" sldId="607"/>
            <ac:spMk id="12" creationId="{E83BE653-9B27-66D3-9465-E41A667EF82A}"/>
          </ac:spMkLst>
        </pc:spChg>
        <pc:picChg chg="del mod">
          <ac:chgData name="Thomas Schühly" userId="fb893019dcb27e2f" providerId="LiveId" clId="{091C56B1-954D-4A6E-A947-9B8323345810}" dt="2024-02-01T19:57:37.526" v="312" actId="478"/>
          <ac:picMkLst>
            <pc:docMk/>
            <pc:sldMk cId="338509345" sldId="607"/>
            <ac:picMk id="7" creationId="{574021EA-9DD8-2AFF-CBB7-970911666C1A}"/>
          </ac:picMkLst>
        </pc:picChg>
        <pc:picChg chg="mod ord">
          <ac:chgData name="Thomas Schühly" userId="fb893019dcb27e2f" providerId="LiveId" clId="{091C56B1-954D-4A6E-A947-9B8323345810}" dt="2024-02-01T19:56:16.618" v="304" actId="1076"/>
          <ac:picMkLst>
            <pc:docMk/>
            <pc:sldMk cId="338509345" sldId="607"/>
            <ac:picMk id="3074" creationId="{5A157B6C-BE10-0C1E-5666-33E059A29901}"/>
          </ac:picMkLst>
        </pc:picChg>
      </pc:sldChg>
      <pc:sldChg chg="addSp modSp mod setBg chgLayout modNotesTx">
        <pc:chgData name="Thomas Schühly" userId="fb893019dcb27e2f" providerId="LiveId" clId="{091C56B1-954D-4A6E-A947-9B8323345810}" dt="2024-02-25T12:36:51.402" v="4574" actId="208"/>
        <pc:sldMkLst>
          <pc:docMk/>
          <pc:sldMk cId="1820798111" sldId="608"/>
        </pc:sldMkLst>
        <pc:spChg chg="mod">
          <ac:chgData name="Thomas Schühly" userId="fb893019dcb27e2f" providerId="LiveId" clId="{091C56B1-954D-4A6E-A947-9B8323345810}" dt="2024-02-25T12:36:51.402" v="4574" actId="208"/>
          <ac:spMkLst>
            <pc:docMk/>
            <pc:sldMk cId="1820798111" sldId="608"/>
            <ac:spMk id="2" creationId="{2FC79CB5-0118-6D32-1CDE-C9A284CB8856}"/>
          </ac:spMkLst>
        </pc:spChg>
        <pc:spChg chg="add mod">
          <ac:chgData name="Thomas Schühly" userId="fb893019dcb27e2f" providerId="LiveId" clId="{091C56B1-954D-4A6E-A947-9B8323345810}" dt="2024-02-25T12:36:16.860" v="4572" actId="207"/>
          <ac:spMkLst>
            <pc:docMk/>
            <pc:sldMk cId="1820798111" sldId="608"/>
            <ac:spMk id="3" creationId="{F931DB49-603E-B7E1-39EF-E26C6C6A85B1}"/>
          </ac:spMkLst>
        </pc:spChg>
        <pc:spChg chg="mod ord">
          <ac:chgData name="Thomas Schühly" userId="fb893019dcb27e2f" providerId="LiveId" clId="{091C56B1-954D-4A6E-A947-9B8323345810}" dt="2024-01-24T20:15:12.625" v="96" actId="700"/>
          <ac:spMkLst>
            <pc:docMk/>
            <pc:sldMk cId="1820798111" sldId="608"/>
            <ac:spMk id="5" creationId="{F8071EE3-E8AB-06E8-1228-5E6AB17A24A5}"/>
          </ac:spMkLst>
        </pc:spChg>
        <pc:spChg chg="mod ord">
          <ac:chgData name="Thomas Schühly" userId="fb893019dcb27e2f" providerId="LiveId" clId="{091C56B1-954D-4A6E-A947-9B8323345810}" dt="2024-01-24T20:15:12.625" v="96" actId="700"/>
          <ac:spMkLst>
            <pc:docMk/>
            <pc:sldMk cId="1820798111" sldId="608"/>
            <ac:spMk id="6" creationId="{BF07934F-FFBC-3851-4B81-F2B810D92856}"/>
          </ac:spMkLst>
        </pc:spChg>
        <pc:spChg chg="mod ord">
          <ac:chgData name="Thomas Schühly" userId="fb893019dcb27e2f" providerId="LiveId" clId="{091C56B1-954D-4A6E-A947-9B8323345810}" dt="2024-01-24T20:15:12.625" v="96" actId="700"/>
          <ac:spMkLst>
            <pc:docMk/>
            <pc:sldMk cId="1820798111" sldId="608"/>
            <ac:spMk id="7" creationId="{D9A980B3-F05F-8EB3-510D-0C3BCA2D55C1}"/>
          </ac:spMkLst>
        </pc:spChg>
        <pc:picChg chg="mod modCrop">
          <ac:chgData name="Thomas Schühly" userId="fb893019dcb27e2f" providerId="LiveId" clId="{091C56B1-954D-4A6E-A947-9B8323345810}" dt="2024-02-25T12:35:37.661" v="4567" actId="1076"/>
          <ac:picMkLst>
            <pc:docMk/>
            <pc:sldMk cId="1820798111" sldId="608"/>
            <ac:picMk id="9" creationId="{DA040C30-C970-E8E2-EA86-539574EDE1DC}"/>
          </ac:picMkLst>
        </pc:picChg>
      </pc:sldChg>
      <pc:sldChg chg="modSp mod setBg chgLayout modNotesTx">
        <pc:chgData name="Thomas Schühly" userId="fb893019dcb27e2f" providerId="LiveId" clId="{091C56B1-954D-4A6E-A947-9B8323345810}" dt="2024-02-26T17:53:33.566" v="5938"/>
        <pc:sldMkLst>
          <pc:docMk/>
          <pc:sldMk cId="3258734658" sldId="609"/>
        </pc:sldMkLst>
        <pc:spChg chg="mod ord">
          <ac:chgData name="Thomas Schühly" userId="fb893019dcb27e2f" providerId="LiveId" clId="{091C56B1-954D-4A6E-A947-9B8323345810}" dt="2024-01-24T20:15:12.625" v="96" actId="700"/>
          <ac:spMkLst>
            <pc:docMk/>
            <pc:sldMk cId="3258734658" sldId="609"/>
            <ac:spMk id="5" creationId="{F8071EE3-E8AB-06E8-1228-5E6AB17A24A5}"/>
          </ac:spMkLst>
        </pc:spChg>
        <pc:spChg chg="mod ord">
          <ac:chgData name="Thomas Schühly" userId="fb893019dcb27e2f" providerId="LiveId" clId="{091C56B1-954D-4A6E-A947-9B8323345810}" dt="2024-01-24T20:15:12.625" v="96" actId="700"/>
          <ac:spMkLst>
            <pc:docMk/>
            <pc:sldMk cId="3258734658" sldId="609"/>
            <ac:spMk id="6" creationId="{BF07934F-FFBC-3851-4B81-F2B810D92856}"/>
          </ac:spMkLst>
        </pc:spChg>
        <pc:spChg chg="mod ord">
          <ac:chgData name="Thomas Schühly" userId="fb893019dcb27e2f" providerId="LiveId" clId="{091C56B1-954D-4A6E-A947-9B8323345810}" dt="2024-01-24T20:15:12.625" v="96" actId="700"/>
          <ac:spMkLst>
            <pc:docMk/>
            <pc:sldMk cId="3258734658" sldId="609"/>
            <ac:spMk id="7" creationId="{D9A980B3-F05F-8EB3-510D-0C3BCA2D55C1}"/>
          </ac:spMkLst>
        </pc:spChg>
      </pc:sldChg>
      <pc:sldChg chg="del mod chgLayout">
        <pc:chgData name="Thomas Schühly" userId="fb893019dcb27e2f" providerId="LiveId" clId="{091C56B1-954D-4A6E-A947-9B8323345810}" dt="2024-02-08T21:09:37.490" v="707" actId="47"/>
        <pc:sldMkLst>
          <pc:docMk/>
          <pc:sldMk cId="3509100987" sldId="611"/>
        </pc:sldMkLst>
      </pc:sldChg>
      <pc:sldChg chg="del mod chgLayout">
        <pc:chgData name="Thomas Schühly" userId="fb893019dcb27e2f" providerId="LiveId" clId="{091C56B1-954D-4A6E-A947-9B8323345810}" dt="2024-02-08T21:09:37.490" v="707" actId="47"/>
        <pc:sldMkLst>
          <pc:docMk/>
          <pc:sldMk cId="1365651900" sldId="612"/>
        </pc:sldMkLst>
      </pc:sldChg>
      <pc:sldChg chg="del mod chgLayout">
        <pc:chgData name="Thomas Schühly" userId="fb893019dcb27e2f" providerId="LiveId" clId="{091C56B1-954D-4A6E-A947-9B8323345810}" dt="2024-02-08T21:09:37.490" v="707" actId="47"/>
        <pc:sldMkLst>
          <pc:docMk/>
          <pc:sldMk cId="2052052903" sldId="617"/>
        </pc:sldMkLst>
      </pc:sldChg>
      <pc:sldChg chg="del mod chgLayout">
        <pc:chgData name="Thomas Schühly" userId="fb893019dcb27e2f" providerId="LiveId" clId="{091C56B1-954D-4A6E-A947-9B8323345810}" dt="2024-02-08T21:09:37.490" v="707" actId="47"/>
        <pc:sldMkLst>
          <pc:docMk/>
          <pc:sldMk cId="1795307577" sldId="618"/>
        </pc:sldMkLst>
      </pc:sldChg>
      <pc:sldChg chg="del mod chgLayout">
        <pc:chgData name="Thomas Schühly" userId="fb893019dcb27e2f" providerId="LiveId" clId="{091C56B1-954D-4A6E-A947-9B8323345810}" dt="2024-02-08T21:09:37.490" v="707" actId="47"/>
        <pc:sldMkLst>
          <pc:docMk/>
          <pc:sldMk cId="308708150" sldId="619"/>
        </pc:sldMkLst>
      </pc:sldChg>
      <pc:sldChg chg="del mod chgLayout">
        <pc:chgData name="Thomas Schühly" userId="fb893019dcb27e2f" providerId="LiveId" clId="{091C56B1-954D-4A6E-A947-9B8323345810}" dt="2024-02-08T21:09:37.490" v="707" actId="47"/>
        <pc:sldMkLst>
          <pc:docMk/>
          <pc:sldMk cId="3458422095" sldId="620"/>
        </pc:sldMkLst>
      </pc:sldChg>
      <pc:sldChg chg="delSp modSp mod modClrScheme chgLayout modNotesTx">
        <pc:chgData name="Thomas Schühly" userId="fb893019dcb27e2f" providerId="LiveId" clId="{091C56B1-954D-4A6E-A947-9B8323345810}" dt="2024-02-29T16:18:40.664" v="9274" actId="20577"/>
        <pc:sldMkLst>
          <pc:docMk/>
          <pc:sldMk cId="4082685842" sldId="623"/>
        </pc:sldMkLst>
        <pc:spChg chg="mod ord">
          <ac:chgData name="Thomas Schühly" userId="fb893019dcb27e2f" providerId="LiveId" clId="{091C56B1-954D-4A6E-A947-9B8323345810}" dt="2024-01-24T20:15:12.625" v="96" actId="700"/>
          <ac:spMkLst>
            <pc:docMk/>
            <pc:sldMk cId="4082685842" sldId="623"/>
            <ac:spMk id="5" creationId="{0D04545F-DF07-1C4C-3514-EA26DAE53102}"/>
          </ac:spMkLst>
        </pc:spChg>
        <pc:spChg chg="mod ord">
          <ac:chgData name="Thomas Schühly" userId="fb893019dcb27e2f" providerId="LiveId" clId="{091C56B1-954D-4A6E-A947-9B8323345810}" dt="2024-01-24T20:15:12.625" v="96" actId="700"/>
          <ac:spMkLst>
            <pc:docMk/>
            <pc:sldMk cId="4082685842" sldId="623"/>
            <ac:spMk id="6" creationId="{6F3B0C54-A070-BB72-567A-74C97CB145D8}"/>
          </ac:spMkLst>
        </pc:spChg>
        <pc:spChg chg="mod ord">
          <ac:chgData name="Thomas Schühly" userId="fb893019dcb27e2f" providerId="LiveId" clId="{091C56B1-954D-4A6E-A947-9B8323345810}" dt="2024-01-24T20:15:12.625" v="96" actId="700"/>
          <ac:spMkLst>
            <pc:docMk/>
            <pc:sldMk cId="4082685842" sldId="623"/>
            <ac:spMk id="7" creationId="{36205CD9-FA6E-9AD6-2DA2-51C46A37D2DC}"/>
          </ac:spMkLst>
        </pc:spChg>
        <pc:picChg chg="mod modCrop">
          <ac:chgData name="Thomas Schühly" userId="fb893019dcb27e2f" providerId="LiveId" clId="{091C56B1-954D-4A6E-A947-9B8323345810}" dt="2024-02-29T16:17:47.461" v="9248" actId="14100"/>
          <ac:picMkLst>
            <pc:docMk/>
            <pc:sldMk cId="4082685842" sldId="623"/>
            <ac:picMk id="16" creationId="{DE8C43A9-33E0-CC6D-E041-E8CFE229991C}"/>
          </ac:picMkLst>
        </pc:picChg>
        <pc:picChg chg="del mod">
          <ac:chgData name="Thomas Schühly" userId="fb893019dcb27e2f" providerId="LiveId" clId="{091C56B1-954D-4A6E-A947-9B8323345810}" dt="2024-02-29T16:17:56.316" v="9250" actId="478"/>
          <ac:picMkLst>
            <pc:docMk/>
            <pc:sldMk cId="4082685842" sldId="623"/>
            <ac:picMk id="18" creationId="{C7D453A7-062D-0BA3-D794-4F1D76382A72}"/>
          </ac:picMkLst>
        </pc:picChg>
      </pc:sldChg>
      <pc:sldChg chg="addSp modSp mod modClrScheme chgLayout modNotesTx">
        <pc:chgData name="Thomas Schühly" userId="fb893019dcb27e2f" providerId="LiveId" clId="{091C56B1-954D-4A6E-A947-9B8323345810}" dt="2024-02-29T16:23:04.041" v="9547" actId="20577"/>
        <pc:sldMkLst>
          <pc:docMk/>
          <pc:sldMk cId="2590482266" sldId="625"/>
        </pc:sldMkLst>
        <pc:spChg chg="add mod">
          <ac:chgData name="Thomas Schühly" userId="fb893019dcb27e2f" providerId="LiveId" clId="{091C56B1-954D-4A6E-A947-9B8323345810}" dt="2024-02-26T20:47:39.257" v="8873" actId="14100"/>
          <ac:spMkLst>
            <pc:docMk/>
            <pc:sldMk cId="2590482266" sldId="625"/>
            <ac:spMk id="2" creationId="{95120A14-E7DC-8B66-A8DD-9BADDE21F052}"/>
          </ac:spMkLst>
        </pc:spChg>
        <pc:spChg chg="mod ord">
          <ac:chgData name="Thomas Schühly" userId="fb893019dcb27e2f" providerId="LiveId" clId="{091C56B1-954D-4A6E-A947-9B8323345810}" dt="2024-01-24T20:15:12.625" v="96" actId="700"/>
          <ac:spMkLst>
            <pc:docMk/>
            <pc:sldMk cId="2590482266" sldId="625"/>
            <ac:spMk id="2" creationId="{AD08D858-1371-26E0-A7B3-54263E73D137}"/>
          </ac:spMkLst>
        </pc:spChg>
        <pc:spChg chg="mod ord">
          <ac:chgData name="Thomas Schühly" userId="fb893019dcb27e2f" providerId="LiveId" clId="{091C56B1-954D-4A6E-A947-9B8323345810}" dt="2024-01-24T20:15:12.625" v="96" actId="700"/>
          <ac:spMkLst>
            <pc:docMk/>
            <pc:sldMk cId="2590482266" sldId="625"/>
            <ac:spMk id="5" creationId="{0D04545F-DF07-1C4C-3514-EA26DAE53102}"/>
          </ac:spMkLst>
        </pc:spChg>
        <pc:spChg chg="mod ord">
          <ac:chgData name="Thomas Schühly" userId="fb893019dcb27e2f" providerId="LiveId" clId="{091C56B1-954D-4A6E-A947-9B8323345810}" dt="2024-01-24T20:15:12.625" v="96" actId="700"/>
          <ac:spMkLst>
            <pc:docMk/>
            <pc:sldMk cId="2590482266" sldId="625"/>
            <ac:spMk id="7" creationId="{36205CD9-FA6E-9AD6-2DA2-51C46A37D2DC}"/>
          </ac:spMkLst>
        </pc:spChg>
      </pc:sldChg>
      <pc:sldChg chg="modSp mod chgLayout">
        <pc:chgData name="Thomas Schühly" userId="fb893019dcb27e2f" providerId="LiveId" clId="{091C56B1-954D-4A6E-A947-9B8323345810}" dt="2024-01-24T20:15:12.625" v="96" actId="700"/>
        <pc:sldMkLst>
          <pc:docMk/>
          <pc:sldMk cId="4193271163" sldId="626"/>
        </pc:sldMkLst>
        <pc:spChg chg="mod ord">
          <ac:chgData name="Thomas Schühly" userId="fb893019dcb27e2f" providerId="LiveId" clId="{091C56B1-954D-4A6E-A947-9B8323345810}" dt="2024-01-24T20:15:12.625" v="96" actId="700"/>
          <ac:spMkLst>
            <pc:docMk/>
            <pc:sldMk cId="4193271163" sldId="626"/>
            <ac:spMk id="5" creationId="{2332F791-8073-BAB4-463B-4DA16DC16FBA}"/>
          </ac:spMkLst>
        </pc:spChg>
        <pc:spChg chg="mod ord">
          <ac:chgData name="Thomas Schühly" userId="fb893019dcb27e2f" providerId="LiveId" clId="{091C56B1-954D-4A6E-A947-9B8323345810}" dt="2024-01-24T20:15:12.625" v="96" actId="700"/>
          <ac:spMkLst>
            <pc:docMk/>
            <pc:sldMk cId="4193271163" sldId="626"/>
            <ac:spMk id="6" creationId="{45BBBF73-5D7B-5EF8-B28E-E1945DF128C3}"/>
          </ac:spMkLst>
        </pc:spChg>
        <pc:spChg chg="mod ord">
          <ac:chgData name="Thomas Schühly" userId="fb893019dcb27e2f" providerId="LiveId" clId="{091C56B1-954D-4A6E-A947-9B8323345810}" dt="2024-01-24T20:15:12.625" v="96" actId="700"/>
          <ac:spMkLst>
            <pc:docMk/>
            <pc:sldMk cId="4193271163" sldId="626"/>
            <ac:spMk id="7" creationId="{0477D480-F55B-84E8-1E85-2D4F5EE016E8}"/>
          </ac:spMkLst>
        </pc:spChg>
      </pc:sldChg>
      <pc:sldChg chg="modSp mod chgLayout">
        <pc:chgData name="Thomas Schühly" userId="fb893019dcb27e2f" providerId="LiveId" clId="{091C56B1-954D-4A6E-A947-9B8323345810}" dt="2024-01-24T20:15:12.625" v="96" actId="700"/>
        <pc:sldMkLst>
          <pc:docMk/>
          <pc:sldMk cId="3784573628" sldId="627"/>
        </pc:sldMkLst>
        <pc:spChg chg="mod ord">
          <ac:chgData name="Thomas Schühly" userId="fb893019dcb27e2f" providerId="LiveId" clId="{091C56B1-954D-4A6E-A947-9B8323345810}" dt="2024-01-24T20:15:12.625" v="96" actId="700"/>
          <ac:spMkLst>
            <pc:docMk/>
            <pc:sldMk cId="3784573628" sldId="627"/>
            <ac:spMk id="5" creationId="{2332F791-8073-BAB4-463B-4DA16DC16FBA}"/>
          </ac:spMkLst>
        </pc:spChg>
        <pc:spChg chg="mod ord">
          <ac:chgData name="Thomas Schühly" userId="fb893019dcb27e2f" providerId="LiveId" clId="{091C56B1-954D-4A6E-A947-9B8323345810}" dt="2024-01-24T20:15:12.625" v="96" actId="700"/>
          <ac:spMkLst>
            <pc:docMk/>
            <pc:sldMk cId="3784573628" sldId="627"/>
            <ac:spMk id="6" creationId="{45BBBF73-5D7B-5EF8-B28E-E1945DF128C3}"/>
          </ac:spMkLst>
        </pc:spChg>
        <pc:spChg chg="mod ord">
          <ac:chgData name="Thomas Schühly" userId="fb893019dcb27e2f" providerId="LiveId" clId="{091C56B1-954D-4A6E-A947-9B8323345810}" dt="2024-01-24T20:15:12.625" v="96" actId="700"/>
          <ac:spMkLst>
            <pc:docMk/>
            <pc:sldMk cId="3784573628" sldId="627"/>
            <ac:spMk id="7" creationId="{0477D480-F55B-84E8-1E85-2D4F5EE016E8}"/>
          </ac:spMkLst>
        </pc:spChg>
      </pc:sldChg>
      <pc:sldChg chg="modSp mod chgLayout">
        <pc:chgData name="Thomas Schühly" userId="fb893019dcb27e2f" providerId="LiveId" clId="{091C56B1-954D-4A6E-A947-9B8323345810}" dt="2024-01-24T20:15:12.625" v="96" actId="700"/>
        <pc:sldMkLst>
          <pc:docMk/>
          <pc:sldMk cId="2557951537" sldId="628"/>
        </pc:sldMkLst>
        <pc:spChg chg="mod ord">
          <ac:chgData name="Thomas Schühly" userId="fb893019dcb27e2f" providerId="LiveId" clId="{091C56B1-954D-4A6E-A947-9B8323345810}" dt="2024-01-24T20:15:12.625" v="96" actId="700"/>
          <ac:spMkLst>
            <pc:docMk/>
            <pc:sldMk cId="2557951537" sldId="628"/>
            <ac:spMk id="5" creationId="{2332F791-8073-BAB4-463B-4DA16DC16FBA}"/>
          </ac:spMkLst>
        </pc:spChg>
        <pc:spChg chg="mod ord">
          <ac:chgData name="Thomas Schühly" userId="fb893019dcb27e2f" providerId="LiveId" clId="{091C56B1-954D-4A6E-A947-9B8323345810}" dt="2024-01-24T20:15:12.625" v="96" actId="700"/>
          <ac:spMkLst>
            <pc:docMk/>
            <pc:sldMk cId="2557951537" sldId="628"/>
            <ac:spMk id="6" creationId="{45BBBF73-5D7B-5EF8-B28E-E1945DF128C3}"/>
          </ac:spMkLst>
        </pc:spChg>
        <pc:spChg chg="mod ord">
          <ac:chgData name="Thomas Schühly" userId="fb893019dcb27e2f" providerId="LiveId" clId="{091C56B1-954D-4A6E-A947-9B8323345810}" dt="2024-01-24T20:15:12.625" v="96" actId="700"/>
          <ac:spMkLst>
            <pc:docMk/>
            <pc:sldMk cId="2557951537" sldId="628"/>
            <ac:spMk id="7" creationId="{0477D480-F55B-84E8-1E85-2D4F5EE016E8}"/>
          </ac:spMkLst>
        </pc:spChg>
      </pc:sldChg>
      <pc:sldChg chg="addSp delSp modSp add del mod">
        <pc:chgData name="Thomas Schühly" userId="fb893019dcb27e2f" providerId="LiveId" clId="{091C56B1-954D-4A6E-A947-9B8323345810}" dt="2024-01-24T20:22:08.484" v="155" actId="47"/>
        <pc:sldMkLst>
          <pc:docMk/>
          <pc:sldMk cId="1096995161" sldId="629"/>
        </pc:sldMkLst>
        <pc:picChg chg="add mod">
          <ac:chgData name="Thomas Schühly" userId="fb893019dcb27e2f" providerId="LiveId" clId="{091C56B1-954D-4A6E-A947-9B8323345810}" dt="2024-01-24T20:19:49.616" v="147" actId="1076"/>
          <ac:picMkLst>
            <pc:docMk/>
            <pc:sldMk cId="1096995161" sldId="629"/>
            <ac:picMk id="3" creationId="{D2A64702-AA25-FF9F-FA6F-89AC7EC9E8A8}"/>
          </ac:picMkLst>
        </pc:picChg>
        <pc:picChg chg="del">
          <ac:chgData name="Thomas Schühly" userId="fb893019dcb27e2f" providerId="LiveId" clId="{091C56B1-954D-4A6E-A947-9B8323345810}" dt="2024-01-24T20:19:09.950" v="142" actId="478"/>
          <ac:picMkLst>
            <pc:docMk/>
            <pc:sldMk cId="1096995161" sldId="629"/>
            <ac:picMk id="12" creationId="{8D7AA4EC-A0E1-5154-0F88-20DF76DCA593}"/>
          </ac:picMkLst>
        </pc:picChg>
        <pc:picChg chg="del">
          <ac:chgData name="Thomas Schühly" userId="fb893019dcb27e2f" providerId="LiveId" clId="{091C56B1-954D-4A6E-A947-9B8323345810}" dt="2024-01-24T20:19:12.208" v="143" actId="478"/>
          <ac:picMkLst>
            <pc:docMk/>
            <pc:sldMk cId="1096995161" sldId="629"/>
            <ac:picMk id="14" creationId="{3151C840-0C99-7B86-4814-61BB90C3771D}"/>
          </ac:picMkLst>
        </pc:picChg>
        <pc:picChg chg="del mod">
          <ac:chgData name="Thomas Schühly" userId="fb893019dcb27e2f" providerId="LiveId" clId="{091C56B1-954D-4A6E-A947-9B8323345810}" dt="2024-01-24T20:19:42.375" v="145" actId="478"/>
          <ac:picMkLst>
            <pc:docMk/>
            <pc:sldMk cId="1096995161" sldId="629"/>
            <ac:picMk id="15" creationId="{D06460A2-B178-8882-246A-23D122140323}"/>
          </ac:picMkLst>
        </pc:picChg>
      </pc:sldChg>
      <pc:sldChg chg="addSp delSp modSp add del mod">
        <pc:chgData name="Thomas Schühly" userId="fb893019dcb27e2f" providerId="LiveId" clId="{091C56B1-954D-4A6E-A947-9B8323345810}" dt="2024-01-24T20:24:46.204" v="168" actId="47"/>
        <pc:sldMkLst>
          <pc:docMk/>
          <pc:sldMk cId="392854202" sldId="630"/>
        </pc:sldMkLst>
        <pc:picChg chg="add mod">
          <ac:chgData name="Thomas Schühly" userId="fb893019dcb27e2f" providerId="LiveId" clId="{091C56B1-954D-4A6E-A947-9B8323345810}" dt="2024-01-24T20:21:58.475" v="154" actId="1076"/>
          <ac:picMkLst>
            <pc:docMk/>
            <pc:sldMk cId="392854202" sldId="630"/>
            <ac:picMk id="4" creationId="{22CC9CB4-0D9A-8FBB-7924-31891DAF61C7}"/>
          </ac:picMkLst>
        </pc:picChg>
        <pc:picChg chg="del">
          <ac:chgData name="Thomas Schühly" userId="fb893019dcb27e2f" providerId="LiveId" clId="{091C56B1-954D-4A6E-A947-9B8323345810}" dt="2024-01-24T20:21:44.938" v="149" actId="478"/>
          <ac:picMkLst>
            <pc:docMk/>
            <pc:sldMk cId="392854202" sldId="630"/>
            <ac:picMk id="11" creationId="{12FA7F1D-5C04-F3EF-203D-768EBC18937C}"/>
          </ac:picMkLst>
        </pc:picChg>
      </pc:sldChg>
      <pc:sldChg chg="add del">
        <pc:chgData name="Thomas Schühly" userId="fb893019dcb27e2f" providerId="LiveId" clId="{091C56B1-954D-4A6E-A947-9B8323345810}" dt="2024-01-24T20:22:35.250" v="159" actId="47"/>
        <pc:sldMkLst>
          <pc:docMk/>
          <pc:sldMk cId="751011205" sldId="631"/>
        </pc:sldMkLst>
      </pc:sldChg>
      <pc:sldChg chg="addSp delSp modSp add mod modNotesTx">
        <pc:chgData name="Thomas Schühly" userId="fb893019dcb27e2f" providerId="LiveId" clId="{091C56B1-954D-4A6E-A947-9B8323345810}" dt="2024-02-22T21:30:02.824" v="3713" actId="20577"/>
        <pc:sldMkLst>
          <pc:docMk/>
          <pc:sldMk cId="1611944466" sldId="632"/>
        </pc:sldMkLst>
        <pc:spChg chg="add mod">
          <ac:chgData name="Thomas Schühly" userId="fb893019dcb27e2f" providerId="LiveId" clId="{091C56B1-954D-4A6E-A947-9B8323345810}" dt="2024-01-24T20:25:20.319" v="175" actId="1076"/>
          <ac:spMkLst>
            <pc:docMk/>
            <pc:sldMk cId="1611944466" sldId="632"/>
            <ac:spMk id="7" creationId="{D16A09C0-4BD8-ABE7-E180-FAE8CD4F9314}"/>
          </ac:spMkLst>
        </pc:spChg>
        <pc:spChg chg="add mod">
          <ac:chgData name="Thomas Schühly" userId="fb893019dcb27e2f" providerId="LiveId" clId="{091C56B1-954D-4A6E-A947-9B8323345810}" dt="2024-01-24T20:27:11.160" v="183" actId="207"/>
          <ac:spMkLst>
            <pc:docMk/>
            <pc:sldMk cId="1611944466" sldId="632"/>
            <ac:spMk id="11" creationId="{6D793B81-1BD1-8B2D-8EAC-1678EBAD5E64}"/>
          </ac:spMkLst>
        </pc:spChg>
        <pc:picChg chg="del">
          <ac:chgData name="Thomas Schühly" userId="fb893019dcb27e2f" providerId="LiveId" clId="{091C56B1-954D-4A6E-A947-9B8323345810}" dt="2024-01-24T20:26:37.298" v="176" actId="478"/>
          <ac:picMkLst>
            <pc:docMk/>
            <pc:sldMk cId="1611944466" sldId="632"/>
            <ac:picMk id="3" creationId="{D2A64702-AA25-FF9F-FA6F-89AC7EC9E8A8}"/>
          </ac:picMkLst>
        </pc:picChg>
        <pc:picChg chg="del">
          <ac:chgData name="Thomas Schühly" userId="fb893019dcb27e2f" providerId="LiveId" clId="{091C56B1-954D-4A6E-A947-9B8323345810}" dt="2024-01-24T20:23:52.701" v="160" actId="478"/>
          <ac:picMkLst>
            <pc:docMk/>
            <pc:sldMk cId="1611944466" sldId="632"/>
            <ac:picMk id="4" creationId="{22CC9CB4-0D9A-8FBB-7924-31891DAF61C7}"/>
          </ac:picMkLst>
        </pc:picChg>
        <pc:picChg chg="add mod">
          <ac:chgData name="Thomas Schühly" userId="fb893019dcb27e2f" providerId="LiveId" clId="{091C56B1-954D-4A6E-A947-9B8323345810}" dt="2024-02-22T21:29:34.588" v="3710" actId="1076"/>
          <ac:picMkLst>
            <pc:docMk/>
            <pc:sldMk cId="1611944466" sldId="632"/>
            <ac:picMk id="5" creationId="{92C009A8-D7E3-CD4B-6C8A-E277FDDC5272}"/>
          </ac:picMkLst>
        </pc:picChg>
        <pc:picChg chg="add del mod">
          <ac:chgData name="Thomas Schühly" userId="fb893019dcb27e2f" providerId="LiveId" clId="{091C56B1-954D-4A6E-A947-9B8323345810}" dt="2024-02-22T21:29:31.580" v="3709" actId="478"/>
          <ac:picMkLst>
            <pc:docMk/>
            <pc:sldMk cId="1611944466" sldId="632"/>
            <ac:picMk id="9" creationId="{E4E027FF-E8AF-D8AD-4845-EA3811AF15AF}"/>
          </ac:picMkLst>
        </pc:picChg>
      </pc:sldChg>
      <pc:sldChg chg="addSp delSp modSp add mod modNotesTx">
        <pc:chgData name="Thomas Schühly" userId="fb893019dcb27e2f" providerId="LiveId" clId="{091C56B1-954D-4A6E-A947-9B8323345810}" dt="2024-02-22T21:32:23.966" v="3849" actId="20577"/>
        <pc:sldMkLst>
          <pc:docMk/>
          <pc:sldMk cId="3468854569" sldId="633"/>
        </pc:sldMkLst>
        <pc:spChg chg="add mod">
          <ac:chgData name="Thomas Schühly" userId="fb893019dcb27e2f" providerId="LiveId" clId="{091C56B1-954D-4A6E-A947-9B8323345810}" dt="2024-01-24T20:29:00.003" v="192" actId="207"/>
          <ac:spMkLst>
            <pc:docMk/>
            <pc:sldMk cId="3468854569" sldId="633"/>
            <ac:spMk id="6" creationId="{7E2C97F2-8D59-C819-5E1B-1E4E0561A184}"/>
          </ac:spMkLst>
        </pc:spChg>
        <pc:spChg chg="del">
          <ac:chgData name="Thomas Schühly" userId="fb893019dcb27e2f" providerId="LiveId" clId="{091C56B1-954D-4A6E-A947-9B8323345810}" dt="2024-01-24T20:28:41.469" v="188" actId="478"/>
          <ac:spMkLst>
            <pc:docMk/>
            <pc:sldMk cId="3468854569" sldId="633"/>
            <ac:spMk id="11" creationId="{6D793B81-1BD1-8B2D-8EAC-1678EBAD5E64}"/>
          </ac:spMkLst>
        </pc:spChg>
        <pc:picChg chg="add mod">
          <ac:chgData name="Thomas Schühly" userId="fb893019dcb27e2f" providerId="LiveId" clId="{091C56B1-954D-4A6E-A947-9B8323345810}" dt="2024-01-24T20:28:39.728" v="187" actId="1076"/>
          <ac:picMkLst>
            <pc:docMk/>
            <pc:sldMk cId="3468854569" sldId="633"/>
            <ac:picMk id="3" creationId="{D6698A00-AE47-85B2-A3ED-393161953674}"/>
          </ac:picMkLst>
        </pc:picChg>
        <pc:picChg chg="del">
          <ac:chgData name="Thomas Schühly" userId="fb893019dcb27e2f" providerId="LiveId" clId="{091C56B1-954D-4A6E-A947-9B8323345810}" dt="2024-01-24T20:27:28.628" v="185" actId="478"/>
          <ac:picMkLst>
            <pc:docMk/>
            <pc:sldMk cId="3468854569" sldId="633"/>
            <ac:picMk id="9" creationId="{E4E027FF-E8AF-D8AD-4845-EA3811AF15AF}"/>
          </ac:picMkLst>
        </pc:picChg>
      </pc:sldChg>
      <pc:sldChg chg="addSp modSp add del mod">
        <pc:chgData name="Thomas Schühly" userId="fb893019dcb27e2f" providerId="LiveId" clId="{091C56B1-954D-4A6E-A947-9B8323345810}" dt="2024-01-24T20:39:26.644" v="236" actId="47"/>
        <pc:sldMkLst>
          <pc:docMk/>
          <pc:sldMk cId="3258548429" sldId="634"/>
        </pc:sldMkLst>
        <pc:spChg chg="add mod">
          <ac:chgData name="Thomas Schühly" userId="fb893019dcb27e2f" providerId="LiveId" clId="{091C56B1-954D-4A6E-A947-9B8323345810}" dt="2024-01-24T20:38:37.175" v="235" actId="207"/>
          <ac:spMkLst>
            <pc:docMk/>
            <pc:sldMk cId="3258548429" sldId="634"/>
            <ac:spMk id="4" creationId="{2D806464-F3C3-9409-BDF0-EF142EF61927}"/>
          </ac:spMkLst>
        </pc:spChg>
        <pc:picChg chg="mod">
          <ac:chgData name="Thomas Schühly" userId="fb893019dcb27e2f" providerId="LiveId" clId="{091C56B1-954D-4A6E-A947-9B8323345810}" dt="2024-01-24T20:38:29.766" v="233" actId="1076"/>
          <ac:picMkLst>
            <pc:docMk/>
            <pc:sldMk cId="3258548429" sldId="634"/>
            <ac:picMk id="8" creationId="{16CD6D13-C05C-56A2-71A2-1AF8B96ABB30}"/>
          </ac:picMkLst>
        </pc:picChg>
      </pc:sldChg>
      <pc:sldChg chg="delSp del modNotesTx">
        <pc:chgData name="Thomas Schühly" userId="fb893019dcb27e2f" providerId="LiveId" clId="{091C56B1-954D-4A6E-A947-9B8323345810}" dt="2024-02-20T19:30:43.847" v="2605" actId="47"/>
        <pc:sldMkLst>
          <pc:docMk/>
          <pc:sldMk cId="3700885090" sldId="634"/>
        </pc:sldMkLst>
        <pc:picChg chg="del">
          <ac:chgData name="Thomas Schühly" userId="fb893019dcb27e2f" providerId="LiveId" clId="{091C56B1-954D-4A6E-A947-9B8323345810}" dt="2024-02-20T19:19:52.811" v="2083" actId="478"/>
          <ac:picMkLst>
            <pc:docMk/>
            <pc:sldMk cId="3700885090" sldId="634"/>
            <ac:picMk id="2050" creationId="{CD7684AB-E0C4-423F-6CAC-1D1CAFCF9FB1}"/>
          </ac:picMkLst>
        </pc:picChg>
      </pc:sldChg>
      <pc:sldChg chg="add modNotesTx">
        <pc:chgData name="Thomas Schühly" userId="fb893019dcb27e2f" providerId="LiveId" clId="{091C56B1-954D-4A6E-A947-9B8323345810}" dt="2024-02-22T21:39:34.147" v="3900" actId="20577"/>
        <pc:sldMkLst>
          <pc:docMk/>
          <pc:sldMk cId="2066086691" sldId="635"/>
        </pc:sldMkLst>
      </pc:sldChg>
      <pc:sldChg chg="add del">
        <pc:chgData name="Thomas Schühly" userId="fb893019dcb27e2f" providerId="LiveId" clId="{091C56B1-954D-4A6E-A947-9B8323345810}" dt="2024-02-01T19:55:33.377" v="298"/>
        <pc:sldMkLst>
          <pc:docMk/>
          <pc:sldMk cId="2525391847" sldId="635"/>
        </pc:sldMkLst>
      </pc:sldChg>
      <pc:sldChg chg="delSp add del mod ord">
        <pc:chgData name="Thomas Schühly" userId="fb893019dcb27e2f" providerId="LiveId" clId="{091C56B1-954D-4A6E-A947-9B8323345810}" dt="2024-02-01T19:55:27.842" v="296" actId="47"/>
        <pc:sldMkLst>
          <pc:docMk/>
          <pc:sldMk cId="2699373581" sldId="635"/>
        </pc:sldMkLst>
        <pc:spChg chg="del">
          <ac:chgData name="Thomas Schühly" userId="fb893019dcb27e2f" providerId="LiveId" clId="{091C56B1-954D-4A6E-A947-9B8323345810}" dt="2024-02-01T19:55:22.390" v="295" actId="478"/>
          <ac:spMkLst>
            <pc:docMk/>
            <pc:sldMk cId="2699373581" sldId="635"/>
            <ac:spMk id="8" creationId="{C9C63EA5-0E3D-C52B-1CD9-783A667BAA37}"/>
          </ac:spMkLst>
        </pc:spChg>
        <pc:picChg chg="del">
          <ac:chgData name="Thomas Schühly" userId="fb893019dcb27e2f" providerId="LiveId" clId="{091C56B1-954D-4A6E-A947-9B8323345810}" dt="2024-02-01T19:55:19.799" v="294" actId="478"/>
          <ac:picMkLst>
            <pc:docMk/>
            <pc:sldMk cId="2699373581" sldId="635"/>
            <ac:picMk id="7" creationId="{574021EA-9DD8-2AFF-CBB7-970911666C1A}"/>
          </ac:picMkLst>
        </pc:picChg>
      </pc:sldChg>
      <pc:sldChg chg="add del">
        <pc:chgData name="Thomas Schühly" userId="fb893019dcb27e2f" providerId="LiveId" clId="{091C56B1-954D-4A6E-A947-9B8323345810}" dt="2024-02-01T19:57:32.713" v="310" actId="47"/>
        <pc:sldMkLst>
          <pc:docMk/>
          <pc:sldMk cId="3163348023" sldId="635"/>
        </pc:sldMkLst>
      </pc:sldChg>
      <pc:sldChg chg="modNotesTx">
        <pc:chgData name="Thomas Schühly" userId="fb893019dcb27e2f" providerId="LiveId" clId="{091C56B1-954D-4A6E-A947-9B8323345810}" dt="2024-02-22T21:39:53.417" v="3901" actId="20577"/>
        <pc:sldMkLst>
          <pc:docMk/>
          <pc:sldMk cId="3513469917" sldId="636"/>
        </pc:sldMkLst>
      </pc:sldChg>
      <pc:sldChg chg="ord modNotesTx">
        <pc:chgData name="Thomas Schühly" userId="fb893019dcb27e2f" providerId="LiveId" clId="{091C56B1-954D-4A6E-A947-9B8323345810}" dt="2024-02-22T20:55:17.831" v="3538" actId="20577"/>
        <pc:sldMkLst>
          <pc:docMk/>
          <pc:sldMk cId="769750226" sldId="637"/>
        </pc:sldMkLst>
      </pc:sldChg>
      <pc:sldChg chg="ord modNotesTx">
        <pc:chgData name="Thomas Schühly" userId="fb893019dcb27e2f" providerId="LiveId" clId="{091C56B1-954D-4A6E-A947-9B8323345810}" dt="2024-02-22T20:53:56.096" v="3536" actId="20577"/>
        <pc:sldMkLst>
          <pc:docMk/>
          <pc:sldMk cId="1882368496" sldId="638"/>
        </pc:sldMkLst>
      </pc:sldChg>
      <pc:sldChg chg="modNotesTx">
        <pc:chgData name="Thomas Schühly" userId="fb893019dcb27e2f" providerId="LiveId" clId="{091C56B1-954D-4A6E-A947-9B8323345810}" dt="2024-02-22T21:42:41.230" v="3903"/>
        <pc:sldMkLst>
          <pc:docMk/>
          <pc:sldMk cId="1580549955" sldId="639"/>
        </pc:sldMkLst>
      </pc:sldChg>
      <pc:sldChg chg="del">
        <pc:chgData name="Thomas Schühly" userId="fb893019dcb27e2f" providerId="LiveId" clId="{091C56B1-954D-4A6E-A947-9B8323345810}" dt="2024-02-22T21:43:58.757" v="3907" actId="47"/>
        <pc:sldMkLst>
          <pc:docMk/>
          <pc:sldMk cId="1685764572" sldId="640"/>
        </pc:sldMkLst>
      </pc:sldChg>
      <pc:sldChg chg="modSp add del mod">
        <pc:chgData name="Thomas Schühly" userId="fb893019dcb27e2f" providerId="LiveId" clId="{091C56B1-954D-4A6E-A947-9B8323345810}" dt="2024-02-08T20:57:55.978" v="681" actId="47"/>
        <pc:sldMkLst>
          <pc:docMk/>
          <pc:sldMk cId="687820375" sldId="641"/>
        </pc:sldMkLst>
        <pc:spChg chg="mod">
          <ac:chgData name="Thomas Schühly" userId="fb893019dcb27e2f" providerId="LiveId" clId="{091C56B1-954D-4A6E-A947-9B8323345810}" dt="2024-02-07T19:55:06.648" v="678" actId="14100"/>
          <ac:spMkLst>
            <pc:docMk/>
            <pc:sldMk cId="687820375" sldId="641"/>
            <ac:spMk id="18" creationId="{304AD21F-8CA1-A03F-77A9-E6AC6D2100F2}"/>
          </ac:spMkLst>
        </pc:spChg>
      </pc:sldChg>
      <pc:sldChg chg="new del">
        <pc:chgData name="Thomas Schühly" userId="fb893019dcb27e2f" providerId="LiveId" clId="{091C56B1-954D-4A6E-A947-9B8323345810}" dt="2024-02-08T21:10:46.241" v="710" actId="47"/>
        <pc:sldMkLst>
          <pc:docMk/>
          <pc:sldMk cId="3797182793" sldId="641"/>
        </pc:sldMkLst>
      </pc:sldChg>
      <pc:sldChg chg="addSp delSp mod ord modNotesTx">
        <pc:chgData name="Thomas Schühly" userId="fb893019dcb27e2f" providerId="LiveId" clId="{091C56B1-954D-4A6E-A947-9B8323345810}" dt="2024-02-26T18:37:39.637" v="6524" actId="20577"/>
        <pc:sldMkLst>
          <pc:docMk/>
          <pc:sldMk cId="1374703908" sldId="642"/>
        </pc:sldMkLst>
        <pc:picChg chg="add">
          <ac:chgData name="Thomas Schühly" userId="fb893019dcb27e2f" providerId="LiveId" clId="{091C56B1-954D-4A6E-A947-9B8323345810}" dt="2024-02-26T18:30:31.064" v="6241" actId="22"/>
          <ac:picMkLst>
            <pc:docMk/>
            <pc:sldMk cId="1374703908" sldId="642"/>
            <ac:picMk id="3" creationId="{3DF48897-B148-ADA6-844F-25FA60C437D9}"/>
          </ac:picMkLst>
        </pc:picChg>
        <pc:picChg chg="del">
          <ac:chgData name="Thomas Schühly" userId="fb893019dcb27e2f" providerId="LiveId" clId="{091C56B1-954D-4A6E-A947-9B8323345810}" dt="2024-02-26T18:30:30.683" v="6240" actId="478"/>
          <ac:picMkLst>
            <pc:docMk/>
            <pc:sldMk cId="1374703908" sldId="642"/>
            <ac:picMk id="5" creationId="{2E597238-BA92-2B46-AF91-FA17C4C6910E}"/>
          </ac:picMkLst>
        </pc:picChg>
      </pc:sldChg>
      <pc:sldChg chg="modSp add del mod">
        <pc:chgData name="Thomas Schühly" userId="fb893019dcb27e2f" providerId="LiveId" clId="{091C56B1-954D-4A6E-A947-9B8323345810}" dt="2024-02-08T20:57:55.978" v="681" actId="47"/>
        <pc:sldMkLst>
          <pc:docMk/>
          <pc:sldMk cId="4262769278" sldId="642"/>
        </pc:sldMkLst>
        <pc:spChg chg="mod">
          <ac:chgData name="Thomas Schühly" userId="fb893019dcb27e2f" providerId="LiveId" clId="{091C56B1-954D-4A6E-A947-9B8323345810}" dt="2024-02-07T19:56:26.177" v="680" actId="14100"/>
          <ac:spMkLst>
            <pc:docMk/>
            <pc:sldMk cId="4262769278" sldId="642"/>
            <ac:spMk id="18" creationId="{29DDF92D-286D-A91F-3AD0-9DDA48EB83D6}"/>
          </ac:spMkLst>
        </pc:spChg>
      </pc:sldChg>
      <pc:sldChg chg="addSp delSp modSp mod modNotesTx">
        <pc:chgData name="Thomas Schühly" userId="fb893019dcb27e2f" providerId="LiveId" clId="{091C56B1-954D-4A6E-A947-9B8323345810}" dt="2024-02-28T21:24:23.104" v="9037" actId="20577"/>
        <pc:sldMkLst>
          <pc:docMk/>
          <pc:sldMk cId="3476986921" sldId="645"/>
        </pc:sldMkLst>
        <pc:picChg chg="del">
          <ac:chgData name="Thomas Schühly" userId="fb893019dcb27e2f" providerId="LiveId" clId="{091C56B1-954D-4A6E-A947-9B8323345810}" dt="2024-02-26T18:56:55.026" v="7128" actId="478"/>
          <ac:picMkLst>
            <pc:docMk/>
            <pc:sldMk cId="3476986921" sldId="645"/>
            <ac:picMk id="3" creationId="{A7ED88D9-F845-5260-DB96-80D231350DF9}"/>
          </ac:picMkLst>
        </pc:picChg>
        <pc:picChg chg="add mod">
          <ac:chgData name="Thomas Schühly" userId="fb893019dcb27e2f" providerId="LiveId" clId="{091C56B1-954D-4A6E-A947-9B8323345810}" dt="2024-02-26T18:57:04.809" v="7131" actId="1076"/>
          <ac:picMkLst>
            <pc:docMk/>
            <pc:sldMk cId="3476986921" sldId="645"/>
            <ac:picMk id="4" creationId="{4081FDA1-8709-2D58-6A58-1C8B9ED89E72}"/>
          </ac:picMkLst>
        </pc:picChg>
      </pc:sldChg>
      <pc:sldChg chg="del">
        <pc:chgData name="Thomas Schühly" userId="fb893019dcb27e2f" providerId="LiveId" clId="{091C56B1-954D-4A6E-A947-9B8323345810}" dt="2024-02-26T19:09:05.567" v="7836" actId="47"/>
        <pc:sldMkLst>
          <pc:docMk/>
          <pc:sldMk cId="1755884059" sldId="646"/>
        </pc:sldMkLst>
      </pc:sldChg>
      <pc:sldChg chg="addSp delSp modSp mod ord modNotesTx">
        <pc:chgData name="Thomas Schühly" userId="fb893019dcb27e2f" providerId="LiveId" clId="{091C56B1-954D-4A6E-A947-9B8323345810}" dt="2024-02-26T18:45:36.037" v="6753" actId="20577"/>
        <pc:sldMkLst>
          <pc:docMk/>
          <pc:sldMk cId="1035579877" sldId="648"/>
        </pc:sldMkLst>
        <pc:picChg chg="add del">
          <ac:chgData name="Thomas Schühly" userId="fb893019dcb27e2f" providerId="LiveId" clId="{091C56B1-954D-4A6E-A947-9B8323345810}" dt="2024-02-26T18:36:35.595" v="6450" actId="478"/>
          <ac:picMkLst>
            <pc:docMk/>
            <pc:sldMk cId="1035579877" sldId="648"/>
            <ac:picMk id="2" creationId="{BEFE6FF8-87B9-CD2A-68AC-98F7B994B4B6}"/>
          </ac:picMkLst>
        </pc:picChg>
        <pc:picChg chg="add del mod">
          <ac:chgData name="Thomas Schühly" userId="fb893019dcb27e2f" providerId="LiveId" clId="{091C56B1-954D-4A6E-A947-9B8323345810}" dt="2024-02-26T18:44:35.383" v="6672" actId="1076"/>
          <ac:picMkLst>
            <pc:docMk/>
            <pc:sldMk cId="1035579877" sldId="648"/>
            <ac:picMk id="3" creationId="{E40DB2F4-2092-2EF1-F14A-6348545BF1C2}"/>
          </ac:picMkLst>
        </pc:picChg>
        <pc:picChg chg="add del mod">
          <ac:chgData name="Thomas Schühly" userId="fb893019dcb27e2f" providerId="LiveId" clId="{091C56B1-954D-4A6E-A947-9B8323345810}" dt="2024-02-26T18:44:40.196" v="6676" actId="478"/>
          <ac:picMkLst>
            <pc:docMk/>
            <pc:sldMk cId="1035579877" sldId="648"/>
            <ac:picMk id="5" creationId="{9ED27E56-7BA7-26B1-1BA5-B099E0277B41}"/>
          </ac:picMkLst>
        </pc:picChg>
        <pc:picChg chg="del">
          <ac:chgData name="Thomas Schühly" userId="fb893019dcb27e2f" providerId="LiveId" clId="{091C56B1-954D-4A6E-A947-9B8323345810}" dt="2024-02-26T18:36:34.087" v="6449" actId="478"/>
          <ac:picMkLst>
            <pc:docMk/>
            <pc:sldMk cId="1035579877" sldId="648"/>
            <ac:picMk id="6" creationId="{10E018F9-6C1C-F185-7597-F6F5C3F3950C}"/>
          </ac:picMkLst>
        </pc:picChg>
        <pc:picChg chg="add mod">
          <ac:chgData name="Thomas Schühly" userId="fb893019dcb27e2f" providerId="LiveId" clId="{091C56B1-954D-4A6E-A947-9B8323345810}" dt="2024-02-26T18:45:02.772" v="6680" actId="1076"/>
          <ac:picMkLst>
            <pc:docMk/>
            <pc:sldMk cId="1035579877" sldId="648"/>
            <ac:picMk id="8" creationId="{A2CBDCC1-F488-EC8A-3D4B-93BC1C3C6502}"/>
          </ac:picMkLst>
        </pc:picChg>
      </pc:sldChg>
      <pc:sldChg chg="ord modNotesTx">
        <pc:chgData name="Thomas Schühly" userId="fb893019dcb27e2f" providerId="LiveId" clId="{091C56B1-954D-4A6E-A947-9B8323345810}" dt="2024-02-26T20:40:40.626" v="8813" actId="20577"/>
        <pc:sldMkLst>
          <pc:docMk/>
          <pc:sldMk cId="3559025502" sldId="650"/>
        </pc:sldMkLst>
      </pc:sldChg>
      <pc:sldChg chg="addSp delSp modSp mod modNotesTx">
        <pc:chgData name="Thomas Schühly" userId="fb893019dcb27e2f" providerId="LiveId" clId="{091C56B1-954D-4A6E-A947-9B8323345810}" dt="2024-02-29T16:13:36.736" v="9153" actId="20577"/>
        <pc:sldMkLst>
          <pc:docMk/>
          <pc:sldMk cId="3441498083" sldId="651"/>
        </pc:sldMkLst>
        <pc:picChg chg="del ord">
          <ac:chgData name="Thomas Schühly" userId="fb893019dcb27e2f" providerId="LiveId" clId="{091C56B1-954D-4A6E-A947-9B8323345810}" dt="2024-02-26T20:25:06.075" v="7845" actId="478"/>
          <ac:picMkLst>
            <pc:docMk/>
            <pc:sldMk cId="3441498083" sldId="651"/>
            <ac:picMk id="3" creationId="{08F4B308-847F-4253-FC94-E5506389C59D}"/>
          </ac:picMkLst>
        </pc:picChg>
        <pc:picChg chg="add del mod">
          <ac:chgData name="Thomas Schühly" userId="fb893019dcb27e2f" providerId="LiveId" clId="{091C56B1-954D-4A6E-A947-9B8323345810}" dt="2024-02-26T20:29:45.074" v="7922" actId="478"/>
          <ac:picMkLst>
            <pc:docMk/>
            <pc:sldMk cId="3441498083" sldId="651"/>
            <ac:picMk id="4" creationId="{F3421313-4E27-66BE-7A20-B2FF3F68B6F4}"/>
          </ac:picMkLst>
        </pc:picChg>
        <pc:picChg chg="add del mod">
          <ac:chgData name="Thomas Schühly" userId="fb893019dcb27e2f" providerId="LiveId" clId="{091C56B1-954D-4A6E-A947-9B8323345810}" dt="2024-02-26T20:25:36.637" v="7854" actId="478"/>
          <ac:picMkLst>
            <pc:docMk/>
            <pc:sldMk cId="3441498083" sldId="651"/>
            <ac:picMk id="6" creationId="{2BE95EC3-93B2-505F-9C61-A76E4884BE7E}"/>
          </ac:picMkLst>
        </pc:picChg>
        <pc:picChg chg="add del mod">
          <ac:chgData name="Thomas Schühly" userId="fb893019dcb27e2f" providerId="LiveId" clId="{091C56B1-954D-4A6E-A947-9B8323345810}" dt="2024-02-26T20:25:30.902" v="7852" actId="478"/>
          <ac:picMkLst>
            <pc:docMk/>
            <pc:sldMk cId="3441498083" sldId="651"/>
            <ac:picMk id="8" creationId="{6A784071-AD5C-16D1-0063-9A30685E35E0}"/>
          </ac:picMkLst>
        </pc:picChg>
        <pc:picChg chg="add del">
          <ac:chgData name="Thomas Schühly" userId="fb893019dcb27e2f" providerId="LiveId" clId="{091C56B1-954D-4A6E-A947-9B8323345810}" dt="2024-02-26T20:30:54.903" v="7996" actId="478"/>
          <ac:picMkLst>
            <pc:docMk/>
            <pc:sldMk cId="3441498083" sldId="651"/>
            <ac:picMk id="10" creationId="{7ED8F334-38B9-50EA-BE3F-95C96E10D50E}"/>
          </ac:picMkLst>
        </pc:picChg>
        <pc:picChg chg="add">
          <ac:chgData name="Thomas Schühly" userId="fb893019dcb27e2f" providerId="LiveId" clId="{091C56B1-954D-4A6E-A947-9B8323345810}" dt="2024-02-26T20:30:55.303" v="7997" actId="22"/>
          <ac:picMkLst>
            <pc:docMk/>
            <pc:sldMk cId="3441498083" sldId="651"/>
            <ac:picMk id="12" creationId="{BC9833A1-2AF2-C48B-32FE-546B6739D944}"/>
          </ac:picMkLst>
        </pc:picChg>
      </pc:sldChg>
      <pc:sldChg chg="addSp delSp modSp new mod ord modNotesTx">
        <pc:chgData name="Thomas Schühly" userId="fb893019dcb27e2f" providerId="LiveId" clId="{091C56B1-954D-4A6E-A947-9B8323345810}" dt="2024-02-21T19:54:42.390" v="3135"/>
        <pc:sldMkLst>
          <pc:docMk/>
          <pc:sldMk cId="2787664376" sldId="652"/>
        </pc:sldMkLst>
        <pc:picChg chg="add del">
          <ac:chgData name="Thomas Schühly" userId="fb893019dcb27e2f" providerId="LiveId" clId="{091C56B1-954D-4A6E-A947-9B8323345810}" dt="2024-02-20T19:17:42.497" v="1927" actId="478"/>
          <ac:picMkLst>
            <pc:docMk/>
            <pc:sldMk cId="2787664376" sldId="652"/>
            <ac:picMk id="3" creationId="{4A52546D-0F92-9088-F6C8-A5A9F6CDE856}"/>
          </ac:picMkLst>
        </pc:picChg>
        <pc:picChg chg="add mod modCrop">
          <ac:chgData name="Thomas Schühly" userId="fb893019dcb27e2f" providerId="LiveId" clId="{091C56B1-954D-4A6E-A947-9B8323345810}" dt="2024-02-20T19:45:20.456" v="2939" actId="1076"/>
          <ac:picMkLst>
            <pc:docMk/>
            <pc:sldMk cId="2787664376" sldId="652"/>
            <ac:picMk id="5" creationId="{F6C209CD-5A47-7CD8-B3BC-7AC87EF316AE}"/>
          </ac:picMkLst>
        </pc:picChg>
      </pc:sldChg>
      <pc:sldChg chg="addSp modSp new mod ord modNotesTx">
        <pc:chgData name="Thomas Schühly" userId="fb893019dcb27e2f" providerId="LiveId" clId="{091C56B1-954D-4A6E-A947-9B8323345810}" dt="2024-02-21T19:54:25.721" v="3133"/>
        <pc:sldMkLst>
          <pc:docMk/>
          <pc:sldMk cId="188091452" sldId="653"/>
        </pc:sldMkLst>
        <pc:picChg chg="add mod">
          <ac:chgData name="Thomas Schühly" userId="fb893019dcb27e2f" providerId="LiveId" clId="{091C56B1-954D-4A6E-A947-9B8323345810}" dt="2024-02-20T19:25:28.636" v="2281" actId="1076"/>
          <ac:picMkLst>
            <pc:docMk/>
            <pc:sldMk cId="188091452" sldId="653"/>
            <ac:picMk id="2" creationId="{085FB26B-A12E-4D80-6747-A4B87CFFF517}"/>
          </ac:picMkLst>
        </pc:picChg>
      </pc:sldChg>
      <pc:sldChg chg="add modNotesTx">
        <pc:chgData name="Thomas Schühly" userId="fb893019dcb27e2f" providerId="LiveId" clId="{091C56B1-954D-4A6E-A947-9B8323345810}" dt="2024-02-22T21:30:58.026" v="3737" actId="20577"/>
        <pc:sldMkLst>
          <pc:docMk/>
          <pc:sldMk cId="3839879924" sldId="654"/>
        </pc:sldMkLst>
      </pc:sldChg>
      <pc:sldChg chg="delSp modSp add mod modNotesTx">
        <pc:chgData name="Thomas Schühly" userId="fb893019dcb27e2f" providerId="LiveId" clId="{091C56B1-954D-4A6E-A947-9B8323345810}" dt="2024-02-28T20:50:37.215" v="8990" actId="20577"/>
        <pc:sldMkLst>
          <pc:docMk/>
          <pc:sldMk cId="144909807" sldId="655"/>
        </pc:sldMkLst>
        <pc:picChg chg="mod">
          <ac:chgData name="Thomas Schühly" userId="fb893019dcb27e2f" providerId="LiveId" clId="{091C56B1-954D-4A6E-A947-9B8323345810}" dt="2024-02-22T21:35:47.902" v="3878" actId="1076"/>
          <ac:picMkLst>
            <pc:docMk/>
            <pc:sldMk cId="144909807" sldId="655"/>
            <ac:picMk id="3" creationId="{62013FF5-7068-FF6E-F30B-1EB8C942B320}"/>
          </ac:picMkLst>
        </pc:picChg>
        <pc:picChg chg="del">
          <ac:chgData name="Thomas Schühly" userId="fb893019dcb27e2f" providerId="LiveId" clId="{091C56B1-954D-4A6E-A947-9B8323345810}" dt="2024-02-22T21:35:27.433" v="3872" actId="478"/>
          <ac:picMkLst>
            <pc:docMk/>
            <pc:sldMk cId="144909807" sldId="655"/>
            <ac:picMk id="11" creationId="{784CF12C-B3F7-748C-EEFD-6103E193FB93}"/>
          </ac:picMkLst>
        </pc:picChg>
        <pc:picChg chg="mod">
          <ac:chgData name="Thomas Schühly" userId="fb893019dcb27e2f" providerId="LiveId" clId="{091C56B1-954D-4A6E-A947-9B8323345810}" dt="2024-02-22T21:35:39.101" v="3876" actId="1076"/>
          <ac:picMkLst>
            <pc:docMk/>
            <pc:sldMk cId="144909807" sldId="655"/>
            <ac:picMk id="14" creationId="{0CCACEED-FA7D-07F9-DFFB-E1C01BDDA9FE}"/>
          </ac:picMkLst>
        </pc:picChg>
      </pc:sldChg>
      <pc:sldChg chg="add del">
        <pc:chgData name="Thomas Schühly" userId="fb893019dcb27e2f" providerId="LiveId" clId="{091C56B1-954D-4A6E-A947-9B8323345810}" dt="2024-02-22T21:38:03.571" v="3894" actId="47"/>
        <pc:sldMkLst>
          <pc:docMk/>
          <pc:sldMk cId="2793789062" sldId="656"/>
        </pc:sldMkLst>
      </pc:sldChg>
      <pc:sldChg chg="addSp delSp modSp add mod modNotesTx">
        <pc:chgData name="Thomas Schühly" userId="fb893019dcb27e2f" providerId="LiveId" clId="{091C56B1-954D-4A6E-A947-9B8323345810}" dt="2024-02-22T21:37:52.178" v="3893" actId="6549"/>
        <pc:sldMkLst>
          <pc:docMk/>
          <pc:sldMk cId="2465858880" sldId="657"/>
        </pc:sldMkLst>
        <pc:picChg chg="add mod">
          <ac:chgData name="Thomas Schühly" userId="fb893019dcb27e2f" providerId="LiveId" clId="{091C56B1-954D-4A6E-A947-9B8323345810}" dt="2024-02-22T21:37:03.535" v="3889" actId="1076"/>
          <ac:picMkLst>
            <pc:docMk/>
            <pc:sldMk cId="2465858880" sldId="657"/>
            <ac:picMk id="2" creationId="{AFD25080-738C-B67E-0D86-ECA40C6807FD}"/>
          </ac:picMkLst>
        </pc:picChg>
        <pc:picChg chg="del">
          <ac:chgData name="Thomas Schühly" userId="fb893019dcb27e2f" providerId="LiveId" clId="{091C56B1-954D-4A6E-A947-9B8323345810}" dt="2024-02-22T21:36:44.880" v="3882" actId="478"/>
          <ac:picMkLst>
            <pc:docMk/>
            <pc:sldMk cId="2465858880" sldId="657"/>
            <ac:picMk id="14" creationId="{80682209-E75D-23DC-168C-4BEB61F69147}"/>
          </ac:picMkLst>
        </pc:picChg>
      </pc:sldChg>
      <pc:sldChg chg="addSp modSp new add del modAnim modNotesTx">
        <pc:chgData name="Thomas Schühly" userId="fb893019dcb27e2f" providerId="LiveId" clId="{091C56B1-954D-4A6E-A947-9B8323345810}" dt="2024-02-23T22:30:45.024" v="4149" actId="47"/>
        <pc:sldMkLst>
          <pc:docMk/>
          <pc:sldMk cId="1303186465" sldId="658"/>
        </pc:sldMkLst>
        <pc:picChg chg="add mod">
          <ac:chgData name="Thomas Schühly" userId="fb893019dcb27e2f" providerId="LiveId" clId="{091C56B1-954D-4A6E-A947-9B8323345810}" dt="2024-02-23T22:29:07.724" v="4139"/>
          <ac:picMkLst>
            <pc:docMk/>
            <pc:sldMk cId="1303186465" sldId="658"/>
            <ac:picMk id="2" creationId="{6F656810-3A5E-6DC2-8FA6-3B1CEE531E42}"/>
          </ac:picMkLst>
        </pc:picChg>
      </pc:sldChg>
      <pc:sldChg chg="addSp modSp new mod modAnim modNotesTx">
        <pc:chgData name="Thomas Schühly" userId="fb893019dcb27e2f" providerId="LiveId" clId="{091C56B1-954D-4A6E-A947-9B8323345810}" dt="2024-02-23T22:40:34.133" v="4167" actId="20577"/>
        <pc:sldMkLst>
          <pc:docMk/>
          <pc:sldMk cId="993161039" sldId="659"/>
        </pc:sldMkLst>
        <pc:picChg chg="add mod">
          <ac:chgData name="Thomas Schühly" userId="fb893019dcb27e2f" providerId="LiveId" clId="{091C56B1-954D-4A6E-A947-9B8323345810}" dt="2024-02-23T22:32:25.311" v="4156" actId="1076"/>
          <ac:picMkLst>
            <pc:docMk/>
            <pc:sldMk cId="993161039" sldId="659"/>
            <ac:picMk id="2" creationId="{C3B4562D-C5F9-CB29-0731-D1D7271E8857}"/>
          </ac:picMkLst>
        </pc:picChg>
      </pc:sldChg>
      <pc:sldChg chg="add del">
        <pc:chgData name="Thomas Schühly" userId="fb893019dcb27e2f" providerId="LiveId" clId="{091C56B1-954D-4A6E-A947-9B8323345810}" dt="2024-02-23T22:32:14.076" v="4153" actId="47"/>
        <pc:sldMkLst>
          <pc:docMk/>
          <pc:sldMk cId="838472813" sldId="660"/>
        </pc:sldMkLst>
      </pc:sldChg>
      <pc:sldChg chg="add modNotesTx">
        <pc:chgData name="Thomas Schühly" userId="fb893019dcb27e2f" providerId="LiveId" clId="{091C56B1-954D-4A6E-A947-9B8323345810}" dt="2024-02-23T22:44:23.286" v="4291" actId="20577"/>
        <pc:sldMkLst>
          <pc:docMk/>
          <pc:sldMk cId="1685401285" sldId="660"/>
        </pc:sldMkLst>
      </pc:sldChg>
      <pc:sldChg chg="add modNotesTx">
        <pc:chgData name="Thomas Schühly" userId="fb893019dcb27e2f" providerId="LiveId" clId="{091C56B1-954D-4A6E-A947-9B8323345810}" dt="2024-02-23T22:45:58.465" v="4372" actId="20577"/>
        <pc:sldMkLst>
          <pc:docMk/>
          <pc:sldMk cId="3458957635" sldId="661"/>
        </pc:sldMkLst>
      </pc:sldChg>
      <pc:sldChg chg="add modNotesTx">
        <pc:chgData name="Thomas Schühly" userId="fb893019dcb27e2f" providerId="LiveId" clId="{091C56B1-954D-4A6E-A947-9B8323345810}" dt="2024-02-23T22:47:44.969" v="4451" actId="20577"/>
        <pc:sldMkLst>
          <pc:docMk/>
          <pc:sldMk cId="2326639280" sldId="662"/>
        </pc:sldMkLst>
      </pc:sldChg>
      <pc:sldChg chg="modNotesTx">
        <pc:chgData name="Thomas Schühly" userId="fb893019dcb27e2f" providerId="LiveId" clId="{091C56B1-954D-4A6E-A947-9B8323345810}" dt="2024-02-25T12:30:56.518" v="4453" actId="20577"/>
        <pc:sldMkLst>
          <pc:docMk/>
          <pc:sldMk cId="3856825704" sldId="667"/>
        </pc:sldMkLst>
      </pc:sldChg>
      <pc:sldChg chg="add del">
        <pc:chgData name="Thomas Schühly" userId="fb893019dcb27e2f" providerId="LiveId" clId="{091C56B1-954D-4A6E-A947-9B8323345810}" dt="2024-02-25T14:25:33.998" v="4585" actId="47"/>
        <pc:sldMkLst>
          <pc:docMk/>
          <pc:sldMk cId="3200540697" sldId="670"/>
        </pc:sldMkLst>
      </pc:sldChg>
      <pc:sldChg chg="add modAnim modNotesTx">
        <pc:chgData name="Thomas Schühly" userId="fb893019dcb27e2f" providerId="LiveId" clId="{091C56B1-954D-4A6E-A947-9B8323345810}" dt="2024-02-25T15:11:02.894" v="5422"/>
        <pc:sldMkLst>
          <pc:docMk/>
          <pc:sldMk cId="4241347622" sldId="670"/>
        </pc:sldMkLst>
      </pc:sldChg>
      <pc:sldChg chg="add modAnim modNotesTx">
        <pc:chgData name="Thomas Schühly" userId="fb893019dcb27e2f" providerId="LiveId" clId="{091C56B1-954D-4A6E-A947-9B8323345810}" dt="2024-02-26T17:48:44.725" v="5778" actId="20577"/>
        <pc:sldMkLst>
          <pc:docMk/>
          <pc:sldMk cId="882950032" sldId="671"/>
        </pc:sldMkLst>
      </pc:sldChg>
      <pc:sldChg chg="add ord modAnim">
        <pc:chgData name="Thomas Schühly" userId="fb893019dcb27e2f" providerId="LiveId" clId="{091C56B1-954D-4A6E-A947-9B8323345810}" dt="2024-02-25T15:11:09.023" v="5423"/>
        <pc:sldMkLst>
          <pc:docMk/>
          <pc:sldMk cId="2626247494" sldId="672"/>
        </pc:sldMkLst>
      </pc:sldChg>
      <pc:sldChg chg="add modAnim modNotesTx">
        <pc:chgData name="Thomas Schühly" userId="fb893019dcb27e2f" providerId="LiveId" clId="{091C56B1-954D-4A6E-A947-9B8323345810}" dt="2024-02-26T17:50:47.069" v="5888" actId="6549"/>
        <pc:sldMkLst>
          <pc:docMk/>
          <pc:sldMk cId="1756942785" sldId="673"/>
        </pc:sldMkLst>
      </pc:sldChg>
      <pc:sldChg chg="add modAnim modNotesTx">
        <pc:chgData name="Thomas Schühly" userId="fb893019dcb27e2f" providerId="LiveId" clId="{091C56B1-954D-4A6E-A947-9B8323345810}" dt="2024-02-26T17:51:40.697" v="5892" actId="20577"/>
        <pc:sldMkLst>
          <pc:docMk/>
          <pc:sldMk cId="2268663158" sldId="674"/>
        </pc:sldMkLst>
      </pc:sldChg>
      <pc:sldChg chg="add modAnim modNotesTx">
        <pc:chgData name="Thomas Schühly" userId="fb893019dcb27e2f" providerId="LiveId" clId="{091C56B1-954D-4A6E-A947-9B8323345810}" dt="2024-02-25T15:11:30.151" v="5427"/>
        <pc:sldMkLst>
          <pc:docMk/>
          <pc:sldMk cId="2416370648" sldId="675"/>
        </pc:sldMkLst>
      </pc:sldChg>
      <pc:sldChg chg="add setBg modAnim modNotesTx">
        <pc:chgData name="Thomas Schühly" userId="fb893019dcb27e2f" providerId="LiveId" clId="{091C56B1-954D-4A6E-A947-9B8323345810}" dt="2024-02-26T17:52:39.264" v="5914" actId="20577"/>
        <pc:sldMkLst>
          <pc:docMk/>
          <pc:sldMk cId="1982545292" sldId="676"/>
        </pc:sldMkLst>
      </pc:sldChg>
      <pc:sldChg chg="addSp delSp modSp add mod delAnim modAnim modNotesTx">
        <pc:chgData name="Thomas Schühly" userId="fb893019dcb27e2f" providerId="LiveId" clId="{091C56B1-954D-4A6E-A947-9B8323345810}" dt="2024-02-26T17:53:16.405" v="5937" actId="20577"/>
        <pc:sldMkLst>
          <pc:docMk/>
          <pc:sldMk cId="2825585294" sldId="677"/>
        </pc:sldMkLst>
        <pc:picChg chg="del">
          <ac:chgData name="Thomas Schühly" userId="fb893019dcb27e2f" providerId="LiveId" clId="{091C56B1-954D-4A6E-A947-9B8323345810}" dt="2024-02-25T14:48:04.763" v="5372" actId="478"/>
          <ac:picMkLst>
            <pc:docMk/>
            <pc:sldMk cId="2825585294" sldId="677"/>
            <ac:picMk id="2" creationId="{43B088B2-5C86-5D0E-0148-B16B47546963}"/>
          </ac:picMkLst>
        </pc:picChg>
        <pc:picChg chg="add mod">
          <ac:chgData name="Thomas Schühly" userId="fb893019dcb27e2f" providerId="LiveId" clId="{091C56B1-954D-4A6E-A947-9B8323345810}" dt="2024-02-25T14:48:30.131" v="5376" actId="1076"/>
          <ac:picMkLst>
            <pc:docMk/>
            <pc:sldMk cId="2825585294" sldId="677"/>
            <ac:picMk id="3" creationId="{0D2AAD65-B44C-5A77-DC46-637A4706AF1B}"/>
          </ac:picMkLst>
        </pc:picChg>
      </pc:sldChg>
      <pc:sldChg chg="addSp modSp new mod modAnim">
        <pc:chgData name="Thomas Schühly" userId="fb893019dcb27e2f" providerId="LiveId" clId="{091C56B1-954D-4A6E-A947-9B8323345810}" dt="2024-02-26T08:39:38.419" v="5442" actId="1076"/>
        <pc:sldMkLst>
          <pc:docMk/>
          <pc:sldMk cId="579026647" sldId="678"/>
        </pc:sldMkLst>
        <pc:picChg chg="add mod">
          <ac:chgData name="Thomas Schühly" userId="fb893019dcb27e2f" providerId="LiveId" clId="{091C56B1-954D-4A6E-A947-9B8323345810}" dt="2024-02-26T08:39:38.419" v="5442" actId="1076"/>
          <ac:picMkLst>
            <pc:docMk/>
            <pc:sldMk cId="579026647" sldId="678"/>
            <ac:picMk id="2" creationId="{E2D73870-F7BB-F930-4266-90CE99C23139}"/>
          </ac:picMkLst>
        </pc:picChg>
      </pc:sldChg>
      <pc:sldChg chg="modNotesTx">
        <pc:chgData name="Thomas Schühly" userId="fb893019dcb27e2f" providerId="LiveId" clId="{091C56B1-954D-4A6E-A947-9B8323345810}" dt="2024-02-26T17:57:50.158" v="6016" actId="20577"/>
        <pc:sldMkLst>
          <pc:docMk/>
          <pc:sldMk cId="3883047161" sldId="680"/>
        </pc:sldMkLst>
      </pc:sldChg>
      <pc:sldChg chg="modNotesTx">
        <pc:chgData name="Thomas Schühly" userId="fb893019dcb27e2f" providerId="LiveId" clId="{091C56B1-954D-4A6E-A947-9B8323345810}" dt="2024-02-26T17:58:17.387" v="6020" actId="20577"/>
        <pc:sldMkLst>
          <pc:docMk/>
          <pc:sldMk cId="1856388483" sldId="681"/>
        </pc:sldMkLst>
      </pc:sldChg>
      <pc:sldChg chg="addSp modSp mod modNotesTx">
        <pc:chgData name="Thomas Schühly" userId="fb893019dcb27e2f" providerId="LiveId" clId="{091C56B1-954D-4A6E-A947-9B8323345810}" dt="2024-02-26T18:37:07.495" v="6465" actId="20577"/>
        <pc:sldMkLst>
          <pc:docMk/>
          <pc:sldMk cId="2468216177" sldId="698"/>
        </pc:sldMkLst>
        <pc:picChg chg="add mod">
          <ac:chgData name="Thomas Schühly" userId="fb893019dcb27e2f" providerId="LiveId" clId="{091C56B1-954D-4A6E-A947-9B8323345810}" dt="2024-02-26T18:23:06.867" v="6083" actId="1076"/>
          <ac:picMkLst>
            <pc:docMk/>
            <pc:sldMk cId="2468216177" sldId="698"/>
            <ac:picMk id="3" creationId="{F1688123-E2E1-A311-EB77-F954E0FB5290}"/>
          </ac:picMkLst>
        </pc:picChg>
      </pc:sldChg>
      <pc:sldChg chg="del modNotesTx">
        <pc:chgData name="Thomas Schühly" userId="fb893019dcb27e2f" providerId="LiveId" clId="{091C56B1-954D-4A6E-A947-9B8323345810}" dt="2024-02-26T17:39:53.301" v="5476" actId="47"/>
        <pc:sldMkLst>
          <pc:docMk/>
          <pc:sldMk cId="3150121872" sldId="699"/>
        </pc:sldMkLst>
      </pc:sldChg>
      <pc:sldChg chg="delSp add mod setBg modNotesTx">
        <pc:chgData name="Thomas Schühly" userId="fb893019dcb27e2f" providerId="LiveId" clId="{091C56B1-954D-4A6E-A947-9B8323345810}" dt="2024-02-26T17:46:44.396" v="5752" actId="20577"/>
        <pc:sldMkLst>
          <pc:docMk/>
          <pc:sldMk cId="382961385" sldId="700"/>
        </pc:sldMkLst>
        <pc:spChg chg="del">
          <ac:chgData name="Thomas Schühly" userId="fb893019dcb27e2f" providerId="LiveId" clId="{091C56B1-954D-4A6E-A947-9B8323345810}" dt="2024-02-26T17:40:24.068" v="5491" actId="478"/>
          <ac:spMkLst>
            <pc:docMk/>
            <pc:sldMk cId="382961385" sldId="700"/>
            <ac:spMk id="2" creationId="{FD104874-DE4A-9EE8-1081-30BD17BC8527}"/>
          </ac:spMkLst>
        </pc:spChg>
        <pc:spChg chg="del">
          <ac:chgData name="Thomas Schühly" userId="fb893019dcb27e2f" providerId="LiveId" clId="{091C56B1-954D-4A6E-A947-9B8323345810}" dt="2024-02-26T17:40:02.125" v="5489" actId="478"/>
          <ac:spMkLst>
            <pc:docMk/>
            <pc:sldMk cId="382961385" sldId="700"/>
            <ac:spMk id="3" creationId="{8F0BEEC0-95D7-57A0-B0A5-7DADAF800AAE}"/>
          </ac:spMkLst>
        </pc:spChg>
      </pc:sldChg>
      <pc:sldChg chg="addSp modSp new mod">
        <pc:chgData name="Thomas Schühly" userId="fb893019dcb27e2f" providerId="LiveId" clId="{091C56B1-954D-4A6E-A947-9B8323345810}" dt="2024-02-26T18:07:58.994" v="6049" actId="1076"/>
        <pc:sldMkLst>
          <pc:docMk/>
          <pc:sldMk cId="4181255372" sldId="701"/>
        </pc:sldMkLst>
        <pc:picChg chg="add mod modCrop">
          <ac:chgData name="Thomas Schühly" userId="fb893019dcb27e2f" providerId="LiveId" clId="{091C56B1-954D-4A6E-A947-9B8323345810}" dt="2024-02-26T18:07:58.994" v="6049" actId="1076"/>
          <ac:picMkLst>
            <pc:docMk/>
            <pc:sldMk cId="4181255372" sldId="701"/>
            <ac:picMk id="3" creationId="{5C8A32BB-D6F7-ED9D-1F69-AEE69694C23C}"/>
          </ac:picMkLst>
        </pc:picChg>
        <pc:picChg chg="add mod modCrop">
          <ac:chgData name="Thomas Schühly" userId="fb893019dcb27e2f" providerId="LiveId" clId="{091C56B1-954D-4A6E-A947-9B8323345810}" dt="2024-02-26T18:07:54.861" v="6048" actId="1076"/>
          <ac:picMkLst>
            <pc:docMk/>
            <pc:sldMk cId="4181255372" sldId="701"/>
            <ac:picMk id="5" creationId="{D4BFA099-F5A3-EA02-E870-A19161CE12F7}"/>
          </ac:picMkLst>
        </pc:picChg>
      </pc:sldChg>
      <pc:sldChg chg="new del">
        <pc:chgData name="Thomas Schühly" userId="fb893019dcb27e2f" providerId="LiveId" clId="{091C56B1-954D-4A6E-A947-9B8323345810}" dt="2024-02-26T18:05:47.756" v="6032" actId="47"/>
        <pc:sldMkLst>
          <pc:docMk/>
          <pc:sldMk cId="586420919" sldId="702"/>
        </pc:sldMkLst>
      </pc:sldChg>
      <pc:sldChg chg="addSp delSp modSp add mod modNotesTx">
        <pc:chgData name="Thomas Schühly" userId="fb893019dcb27e2f" providerId="LiveId" clId="{091C56B1-954D-4A6E-A947-9B8323345810}" dt="2024-02-29T16:11:05.742" v="9040" actId="20577"/>
        <pc:sldMkLst>
          <pc:docMk/>
          <pc:sldMk cId="4026129847" sldId="702"/>
        </pc:sldMkLst>
        <pc:spChg chg="add del">
          <ac:chgData name="Thomas Schühly" userId="fb893019dcb27e2f" providerId="LiveId" clId="{091C56B1-954D-4A6E-A947-9B8323345810}" dt="2024-02-26T18:48:29.430" v="6767" actId="22"/>
          <ac:spMkLst>
            <pc:docMk/>
            <pc:sldMk cId="4026129847" sldId="702"/>
            <ac:spMk id="8" creationId="{27F22A7E-1C97-5872-E904-7350CA73273F}"/>
          </ac:spMkLst>
        </pc:spChg>
        <pc:spChg chg="add del mod">
          <ac:chgData name="Thomas Schühly" userId="fb893019dcb27e2f" providerId="LiveId" clId="{091C56B1-954D-4A6E-A947-9B8323345810}" dt="2024-02-26T18:51:12.787" v="6813" actId="478"/>
          <ac:spMkLst>
            <pc:docMk/>
            <pc:sldMk cId="4026129847" sldId="702"/>
            <ac:spMk id="13" creationId="{8BC54A97-F009-4BB1-2848-95E54970C0D0}"/>
          </ac:spMkLst>
        </pc:spChg>
        <pc:picChg chg="add del mod">
          <ac:chgData name="Thomas Schühly" userId="fb893019dcb27e2f" providerId="LiveId" clId="{091C56B1-954D-4A6E-A947-9B8323345810}" dt="2024-02-26T19:00:50.917" v="7158" actId="1076"/>
          <ac:picMkLst>
            <pc:docMk/>
            <pc:sldMk cId="4026129847" sldId="702"/>
            <ac:picMk id="2" creationId="{89F9DDEB-96AA-0FEA-193C-DCF8E45E4F13}"/>
          </ac:picMkLst>
        </pc:picChg>
        <pc:picChg chg="del">
          <ac:chgData name="Thomas Schühly" userId="fb893019dcb27e2f" providerId="LiveId" clId="{091C56B1-954D-4A6E-A947-9B8323345810}" dt="2024-02-26T18:40:58.857" v="6619" actId="478"/>
          <ac:picMkLst>
            <pc:docMk/>
            <pc:sldMk cId="4026129847" sldId="702"/>
            <ac:picMk id="3" creationId="{EE53476A-092A-276C-DCA1-3889BA0E841A}"/>
          </ac:picMkLst>
        </pc:picChg>
        <pc:picChg chg="add del mod">
          <ac:chgData name="Thomas Schühly" userId="fb893019dcb27e2f" providerId="LiveId" clId="{091C56B1-954D-4A6E-A947-9B8323345810}" dt="2024-02-26T18:48:35.597" v="6769" actId="478"/>
          <ac:picMkLst>
            <pc:docMk/>
            <pc:sldMk cId="4026129847" sldId="702"/>
            <ac:picMk id="5" creationId="{4EA2DD23-1C58-2AC2-DF33-6AE556E5CB16}"/>
          </ac:picMkLst>
        </pc:picChg>
        <pc:picChg chg="del mod">
          <ac:chgData name="Thomas Schühly" userId="fb893019dcb27e2f" providerId="LiveId" clId="{091C56B1-954D-4A6E-A947-9B8323345810}" dt="2024-02-26T18:45:45.053" v="6754" actId="478"/>
          <ac:picMkLst>
            <pc:docMk/>
            <pc:sldMk cId="4026129847" sldId="702"/>
            <ac:picMk id="6" creationId="{C0B55960-DDB1-553F-3E2A-54EECE66FF0E}"/>
          </ac:picMkLst>
        </pc:picChg>
        <pc:picChg chg="add del">
          <ac:chgData name="Thomas Schühly" userId="fb893019dcb27e2f" providerId="LiveId" clId="{091C56B1-954D-4A6E-A947-9B8323345810}" dt="2024-02-26T18:48:38.924" v="6771" actId="478"/>
          <ac:picMkLst>
            <pc:docMk/>
            <pc:sldMk cId="4026129847" sldId="702"/>
            <ac:picMk id="10" creationId="{6A351EE5-141E-7D92-2628-39526470FF1D}"/>
          </ac:picMkLst>
        </pc:picChg>
        <pc:picChg chg="add del mod">
          <ac:chgData name="Thomas Schühly" userId="fb893019dcb27e2f" providerId="LiveId" clId="{091C56B1-954D-4A6E-A947-9B8323345810}" dt="2024-02-26T18:59:51.648" v="7144" actId="21"/>
          <ac:picMkLst>
            <pc:docMk/>
            <pc:sldMk cId="4026129847" sldId="702"/>
            <ac:picMk id="12" creationId="{DE137AF2-BA59-2AAC-9A56-9EAFDFC2E38C}"/>
          </ac:picMkLst>
        </pc:picChg>
        <pc:picChg chg="add del mod">
          <ac:chgData name="Thomas Schühly" userId="fb893019dcb27e2f" providerId="LiveId" clId="{091C56B1-954D-4A6E-A947-9B8323345810}" dt="2024-02-26T18:59:58.285" v="7147" actId="21"/>
          <ac:picMkLst>
            <pc:docMk/>
            <pc:sldMk cId="4026129847" sldId="702"/>
            <ac:picMk id="15" creationId="{5776D854-5E3A-C598-AEB1-97E6228276D5}"/>
          </ac:picMkLst>
        </pc:picChg>
      </pc:sldChg>
      <pc:sldChg chg="delSp add del mod">
        <pc:chgData name="Thomas Schühly" userId="fb893019dcb27e2f" providerId="LiveId" clId="{091C56B1-954D-4A6E-A947-9B8323345810}" dt="2024-02-26T18:36:03.682" v="6447" actId="47"/>
        <pc:sldMkLst>
          <pc:docMk/>
          <pc:sldMk cId="4173473379" sldId="702"/>
        </pc:sldMkLst>
        <pc:picChg chg="del">
          <ac:chgData name="Thomas Schühly" userId="fb893019dcb27e2f" providerId="LiveId" clId="{091C56B1-954D-4A6E-A947-9B8323345810}" dt="2024-02-26T18:35:41.226" v="6441" actId="478"/>
          <ac:picMkLst>
            <pc:docMk/>
            <pc:sldMk cId="4173473379" sldId="702"/>
            <ac:picMk id="3" creationId="{F9D7D897-991D-3788-D36A-FC47660056F5}"/>
          </ac:picMkLst>
        </pc:picChg>
        <pc:picChg chg="del">
          <ac:chgData name="Thomas Schühly" userId="fb893019dcb27e2f" providerId="LiveId" clId="{091C56B1-954D-4A6E-A947-9B8323345810}" dt="2024-02-26T18:35:42.732" v="6442" actId="478"/>
          <ac:picMkLst>
            <pc:docMk/>
            <pc:sldMk cId="4173473379" sldId="702"/>
            <ac:picMk id="6" creationId="{33AE15A3-9913-A9FA-0284-51EBB0CCC73D}"/>
          </ac:picMkLst>
        </pc:picChg>
      </pc:sldChg>
      <pc:sldChg chg="addSp modSp new mod modNotesTx">
        <pc:chgData name="Thomas Schühly" userId="fb893019dcb27e2f" providerId="LiveId" clId="{091C56B1-954D-4A6E-A947-9B8323345810}" dt="2024-02-26T19:04:44.991" v="7397" actId="20577"/>
        <pc:sldMkLst>
          <pc:docMk/>
          <pc:sldMk cId="3314812414" sldId="703"/>
        </pc:sldMkLst>
        <pc:picChg chg="add mod">
          <ac:chgData name="Thomas Schühly" userId="fb893019dcb27e2f" providerId="LiveId" clId="{091C56B1-954D-4A6E-A947-9B8323345810}" dt="2024-02-26T19:00:36.356" v="7155" actId="1076"/>
          <ac:picMkLst>
            <pc:docMk/>
            <pc:sldMk cId="3314812414" sldId="703"/>
            <ac:picMk id="12" creationId="{DE137AF2-BA59-2AAC-9A56-9EAFDFC2E38C}"/>
          </ac:picMkLst>
        </pc:picChg>
        <pc:picChg chg="add mod">
          <ac:chgData name="Thomas Schühly" userId="fb893019dcb27e2f" providerId="LiveId" clId="{091C56B1-954D-4A6E-A947-9B8323345810}" dt="2024-02-26T19:00:30.668" v="7154" actId="1076"/>
          <ac:picMkLst>
            <pc:docMk/>
            <pc:sldMk cId="3314812414" sldId="703"/>
            <ac:picMk id="15" creationId="{5776D854-5E3A-C598-AEB1-97E6228276D5}"/>
          </ac:picMkLst>
        </pc:picChg>
      </pc:sldChg>
      <pc:sldChg chg="add del">
        <pc:chgData name="Thomas Schühly" userId="fb893019dcb27e2f" providerId="LiveId" clId="{091C56B1-954D-4A6E-A947-9B8323345810}" dt="2024-02-26T18:54:32.034" v="7127" actId="47"/>
        <pc:sldMkLst>
          <pc:docMk/>
          <pc:sldMk cId="3522991104" sldId="703"/>
        </pc:sldMkLst>
      </pc:sldChg>
      <pc:sldChg chg="new del">
        <pc:chgData name="Thomas Schühly" userId="fb893019dcb27e2f" providerId="LiveId" clId="{091C56B1-954D-4A6E-A947-9B8323345810}" dt="2024-02-26T20:25:20.412" v="7851" actId="47"/>
        <pc:sldMkLst>
          <pc:docMk/>
          <pc:sldMk cId="2683589415" sldId="704"/>
        </pc:sldMkLst>
      </pc:sldChg>
      <pc:sldChg chg="delSp modSp add mod modNotesTx">
        <pc:chgData name="Thomas Schühly" userId="fb893019dcb27e2f" providerId="LiveId" clId="{091C56B1-954D-4A6E-A947-9B8323345810}" dt="2024-02-26T20:32:13.069" v="8174" actId="20577"/>
        <pc:sldMkLst>
          <pc:docMk/>
          <pc:sldMk cId="3267257976" sldId="705"/>
        </pc:sldMkLst>
        <pc:picChg chg="del">
          <ac:chgData name="Thomas Schühly" userId="fb893019dcb27e2f" providerId="LiveId" clId="{091C56B1-954D-4A6E-A947-9B8323345810}" dt="2024-02-26T20:31:07.270" v="8009" actId="478"/>
          <ac:picMkLst>
            <pc:docMk/>
            <pc:sldMk cId="3267257976" sldId="705"/>
            <ac:picMk id="4" creationId="{334CE089-E81A-ADD8-28A6-249969A6F284}"/>
          </ac:picMkLst>
        </pc:picChg>
        <pc:picChg chg="mod">
          <ac:chgData name="Thomas Schühly" userId="fb893019dcb27e2f" providerId="LiveId" clId="{091C56B1-954D-4A6E-A947-9B8323345810}" dt="2024-02-26T20:31:19.006" v="8011" actId="1076"/>
          <ac:picMkLst>
            <pc:docMk/>
            <pc:sldMk cId="3267257976" sldId="705"/>
            <ac:picMk id="6" creationId="{0C985D00-7983-F6C7-5F25-57DC9EF6A9C4}"/>
          </ac:picMkLst>
        </pc:picChg>
        <pc:picChg chg="del">
          <ac:chgData name="Thomas Schühly" userId="fb893019dcb27e2f" providerId="LiveId" clId="{091C56B1-954D-4A6E-A947-9B8323345810}" dt="2024-02-26T20:31:11.870" v="8010" actId="478"/>
          <ac:picMkLst>
            <pc:docMk/>
            <pc:sldMk cId="3267257976" sldId="705"/>
            <ac:picMk id="8" creationId="{B1A0F23E-F141-8A7B-E428-DB6B21D112D0}"/>
          </ac:picMkLst>
        </pc:picChg>
      </pc:sldChg>
      <pc:sldChg chg="addSp delSp modSp add mod modNotesTx">
        <pc:chgData name="Thomas Schühly" userId="fb893019dcb27e2f" providerId="LiveId" clId="{091C56B1-954D-4A6E-A947-9B8323345810}" dt="2024-02-29T16:14:55.880" v="9226" actId="20577"/>
        <pc:sldMkLst>
          <pc:docMk/>
          <pc:sldMk cId="2284777031" sldId="706"/>
        </pc:sldMkLst>
        <pc:picChg chg="add mod">
          <ac:chgData name="Thomas Schühly" userId="fb893019dcb27e2f" providerId="LiveId" clId="{091C56B1-954D-4A6E-A947-9B8323345810}" dt="2024-02-26T20:33:29.643" v="8180" actId="1076"/>
          <ac:picMkLst>
            <pc:docMk/>
            <pc:sldMk cId="2284777031" sldId="706"/>
            <ac:picMk id="3" creationId="{283237FC-36C4-FA93-581F-50F84939248C}"/>
          </ac:picMkLst>
        </pc:picChg>
        <pc:picChg chg="del">
          <ac:chgData name="Thomas Schühly" userId="fb893019dcb27e2f" providerId="LiveId" clId="{091C56B1-954D-4A6E-A947-9B8323345810}" dt="2024-02-26T20:32:28.403" v="8175" actId="478"/>
          <ac:picMkLst>
            <pc:docMk/>
            <pc:sldMk cId="2284777031" sldId="706"/>
            <ac:picMk id="4" creationId="{23F8651F-00E0-07B1-50EA-24426728F695}"/>
          </ac:picMkLst>
        </pc:picChg>
        <pc:picChg chg="del">
          <ac:chgData name="Thomas Schühly" userId="fb893019dcb27e2f" providerId="LiveId" clId="{091C56B1-954D-4A6E-A947-9B8323345810}" dt="2024-02-26T20:32:30.095" v="8176" actId="478"/>
          <ac:picMkLst>
            <pc:docMk/>
            <pc:sldMk cId="2284777031" sldId="706"/>
            <ac:picMk id="6" creationId="{4B6B3D1C-79E8-441C-4616-68D8E8C0E28E}"/>
          </ac:picMkLst>
        </pc:picChg>
        <pc:picChg chg="del">
          <ac:chgData name="Thomas Schühly" userId="fb893019dcb27e2f" providerId="LiveId" clId="{091C56B1-954D-4A6E-A947-9B8323345810}" dt="2024-02-26T20:33:18.083" v="8177" actId="478"/>
          <ac:picMkLst>
            <pc:docMk/>
            <pc:sldMk cId="2284777031" sldId="706"/>
            <ac:picMk id="8" creationId="{13D411B1-6BB9-C16A-51C6-0D66A3DA60B6}"/>
          </ac:picMkLst>
        </pc:picChg>
      </pc:sldChg>
      <pc:sldChg chg="modNotesTx">
        <pc:chgData name="Thomas Schühly" userId="fb893019dcb27e2f" providerId="LiveId" clId="{091C56B1-954D-4A6E-A947-9B8323345810}" dt="2024-02-28T21:21:12.700" v="9019" actId="20577"/>
        <pc:sldMkLst>
          <pc:docMk/>
          <pc:sldMk cId="3700215924" sldId="709"/>
        </pc:sldMkLst>
      </pc:sldChg>
      <pc:sldChg chg="modSp new mod">
        <pc:chgData name="Thomas Schühly" userId="fb893019dcb27e2f" providerId="LiveId" clId="{091C56B1-954D-4A6E-A947-9B8323345810}" dt="2024-02-29T16:15:16.011" v="9229" actId="14100"/>
        <pc:sldMkLst>
          <pc:docMk/>
          <pc:sldMk cId="722111097" sldId="710"/>
        </pc:sldMkLst>
        <pc:picChg chg="mod">
          <ac:chgData name="Thomas Schühly" userId="fb893019dcb27e2f" providerId="LiveId" clId="{091C56B1-954D-4A6E-A947-9B8323345810}" dt="2024-02-29T16:15:16.011" v="9229" actId="14100"/>
          <ac:picMkLst>
            <pc:docMk/>
            <pc:sldMk cId="722111097" sldId="710"/>
            <ac:picMk id="6" creationId="{742033FB-BEE9-30F0-7A37-95F32D70F282}"/>
          </ac:picMkLst>
        </pc:picChg>
      </pc:sldChg>
      <pc:sldChg chg="modNotesTx">
        <pc:chgData name="Thomas Schühly" userId="fb893019dcb27e2f" providerId="LiveId" clId="{091C56B1-954D-4A6E-A947-9B8323345810}" dt="2024-02-29T16:24:00.968" v="9643" actId="20577"/>
        <pc:sldMkLst>
          <pc:docMk/>
          <pc:sldMk cId="3739617909" sldId="712"/>
        </pc:sldMkLst>
      </pc:sldChg>
      <pc:sldChg chg="modNotesTx">
        <pc:chgData name="Thomas Schühly" userId="fb893019dcb27e2f" providerId="LiveId" clId="{091C56B1-954D-4A6E-A947-9B8323345810}" dt="2024-02-29T16:24:49.234" v="9652" actId="20577"/>
        <pc:sldMkLst>
          <pc:docMk/>
          <pc:sldMk cId="2702142102" sldId="717"/>
        </pc:sldMkLst>
      </pc:sldChg>
      <pc:sldChg chg="modNotesTx">
        <pc:chgData name="Thomas Schühly" userId="fb893019dcb27e2f" providerId="LiveId" clId="{091C56B1-954D-4A6E-A947-9B8323345810}" dt="2024-02-29T16:25:28.772" v="9653" actId="20577"/>
        <pc:sldMkLst>
          <pc:docMk/>
          <pc:sldMk cId="2431224188" sldId="718"/>
        </pc:sldMkLst>
      </pc:sldChg>
      <pc:sldChg chg="modNotesTx">
        <pc:chgData name="Thomas Schühly" userId="fb893019dcb27e2f" providerId="LiveId" clId="{091C56B1-954D-4A6E-A947-9B8323345810}" dt="2024-02-29T16:49:36.855" v="9663" actId="20577"/>
        <pc:sldMkLst>
          <pc:docMk/>
          <pc:sldMk cId="3338479456" sldId="719"/>
        </pc:sldMkLst>
      </pc:sldChg>
      <pc:sldChg chg="addSp delSp add del mod">
        <pc:chgData name="Thomas Schühly" userId="fb893019dcb27e2f" providerId="LiveId" clId="{091C56B1-954D-4A6E-A947-9B8323345810}" dt="2024-02-29T16:20:25.140" v="9299" actId="47"/>
        <pc:sldMkLst>
          <pc:docMk/>
          <pc:sldMk cId="1978058762" sldId="722"/>
        </pc:sldMkLst>
        <pc:picChg chg="add del">
          <ac:chgData name="Thomas Schühly" userId="fb893019dcb27e2f" providerId="LiveId" clId="{091C56B1-954D-4A6E-A947-9B8323345810}" dt="2024-02-29T16:17:07.985" v="9240" actId="478"/>
          <ac:picMkLst>
            <pc:docMk/>
            <pc:sldMk cId="1978058762" sldId="722"/>
            <ac:picMk id="18" creationId="{7DB9AD01-F3E5-4BC5-E563-A1CC35E1FF55}"/>
          </ac:picMkLst>
        </pc:picChg>
      </pc:sldChg>
      <pc:sldChg chg="addSp delSp modSp add mod modNotesTx">
        <pc:chgData name="Thomas Schühly" userId="fb893019dcb27e2f" providerId="LiveId" clId="{091C56B1-954D-4A6E-A947-9B8323345810}" dt="2024-02-29T16:20:07.633" v="9298" actId="208"/>
        <pc:sldMkLst>
          <pc:docMk/>
          <pc:sldMk cId="3168917477" sldId="723"/>
        </pc:sldMkLst>
        <pc:spChg chg="add del">
          <ac:chgData name="Thomas Schühly" userId="fb893019dcb27e2f" providerId="LiveId" clId="{091C56B1-954D-4A6E-A947-9B8323345810}" dt="2024-02-29T16:19:15.219" v="9292" actId="478"/>
          <ac:spMkLst>
            <pc:docMk/>
            <pc:sldMk cId="3168917477" sldId="723"/>
            <ac:spMk id="2" creationId="{5DFD3058-5C34-B57E-4549-AAE071C0D86A}"/>
          </ac:spMkLst>
        </pc:spChg>
        <pc:spChg chg="add mod">
          <ac:chgData name="Thomas Schühly" userId="fb893019dcb27e2f" providerId="LiveId" clId="{091C56B1-954D-4A6E-A947-9B8323345810}" dt="2024-02-29T16:20:07.633" v="9298" actId="208"/>
          <ac:spMkLst>
            <pc:docMk/>
            <pc:sldMk cId="3168917477" sldId="723"/>
            <ac:spMk id="3" creationId="{15760B65-748A-107B-CDE2-14487877E71B}"/>
          </ac:spMkLst>
        </pc:spChg>
      </pc:sldChg>
      <pc:sldChg chg="addSp modSp new mod">
        <pc:chgData name="Thomas Schühly" userId="fb893019dcb27e2f" providerId="LiveId" clId="{091C56B1-954D-4A6E-A947-9B8323345810}" dt="2024-02-29T16:51:03.253" v="9689" actId="1076"/>
        <pc:sldMkLst>
          <pc:docMk/>
          <pc:sldMk cId="908620905" sldId="724"/>
        </pc:sldMkLst>
        <pc:spChg chg="add mod">
          <ac:chgData name="Thomas Schühly" userId="fb893019dcb27e2f" providerId="LiveId" clId="{091C56B1-954D-4A6E-A947-9B8323345810}" dt="2024-02-29T16:51:03.253" v="9689" actId="1076"/>
          <ac:spMkLst>
            <pc:docMk/>
            <pc:sldMk cId="908620905" sldId="724"/>
            <ac:spMk id="2" creationId="{8E768EA2-1C35-4058-A0CA-25B97C652ED6}"/>
          </ac:spMkLst>
        </pc:spChg>
      </pc:sldChg>
      <pc:sldMasterChg chg="addSp delSp modSp mod delSldLayout modSldLayout">
        <pc:chgData name="Thomas Schühly" userId="fb893019dcb27e2f" providerId="LiveId" clId="{091C56B1-954D-4A6E-A947-9B8323345810}" dt="2024-02-28T20:28:58.823" v="8877" actId="207"/>
        <pc:sldMasterMkLst>
          <pc:docMk/>
          <pc:sldMasterMk cId="2824843381" sldId="2147483648"/>
        </pc:sldMasterMkLst>
        <pc:spChg chg="add del mod">
          <ac:chgData name="Thomas Schühly" userId="fb893019dcb27e2f" providerId="LiveId" clId="{091C56B1-954D-4A6E-A947-9B8323345810}" dt="2024-01-24T20:11:00.289" v="40"/>
          <ac:spMkLst>
            <pc:docMk/>
            <pc:sldMasterMk cId="2824843381" sldId="2147483648"/>
            <ac:spMk id="4" creationId="{0854D9FA-22D5-DD5F-8FF1-378C96FC0937}"/>
          </ac:spMkLst>
        </pc:spChg>
        <pc:spChg chg="add mod">
          <ac:chgData name="Thomas Schühly" userId="fb893019dcb27e2f" providerId="LiveId" clId="{091C56B1-954D-4A6E-A947-9B8323345810}" dt="2024-01-24T20:10:53.868" v="37"/>
          <ac:spMkLst>
            <pc:docMk/>
            <pc:sldMasterMk cId="2824843381" sldId="2147483648"/>
            <ac:spMk id="5" creationId="{9743CD0D-247B-B15F-E6D1-727BFB014726}"/>
          </ac:spMkLst>
        </pc:spChg>
        <pc:spChg chg="add mod">
          <ac:chgData name="Thomas Schühly" userId="fb893019dcb27e2f" providerId="LiveId" clId="{091C56B1-954D-4A6E-A947-9B8323345810}" dt="2024-01-24T20:10:43.452" v="33"/>
          <ac:spMkLst>
            <pc:docMk/>
            <pc:sldMasterMk cId="2824843381" sldId="2147483648"/>
            <ac:spMk id="6" creationId="{A30CC0E3-65C3-D19F-A248-B0B8B507D79A}"/>
          </ac:spMkLst>
        </pc:spChg>
        <pc:spChg chg="add mod">
          <ac:chgData name="Thomas Schühly" userId="fb893019dcb27e2f" providerId="LiveId" clId="{091C56B1-954D-4A6E-A947-9B8323345810}" dt="2024-01-24T20:10:47.340" v="35"/>
          <ac:spMkLst>
            <pc:docMk/>
            <pc:sldMasterMk cId="2824843381" sldId="2147483648"/>
            <ac:spMk id="7" creationId="{B381CEBB-DCAF-7936-0917-4C6836BACFA8}"/>
          </ac:spMkLst>
        </pc:spChg>
        <pc:spChg chg="mod">
          <ac:chgData name="Thomas Schühly" userId="fb893019dcb27e2f" providerId="LiveId" clId="{091C56B1-954D-4A6E-A947-9B8323345810}" dt="2024-01-24T20:10:53.465" v="36"/>
          <ac:spMkLst>
            <pc:docMk/>
            <pc:sldMasterMk cId="2824843381" sldId="2147483648"/>
            <ac:spMk id="9" creationId="{0654E854-D4DE-605C-2F7A-582361BC1A6C}"/>
          </ac:spMkLst>
        </pc:spChg>
        <pc:spChg chg="mod">
          <ac:chgData name="Thomas Schühly" userId="fb893019dcb27e2f" providerId="LiveId" clId="{091C56B1-954D-4A6E-A947-9B8323345810}" dt="2024-01-24T20:09:36.825" v="29" actId="20577"/>
          <ac:spMkLst>
            <pc:docMk/>
            <pc:sldMasterMk cId="2824843381" sldId="2147483648"/>
            <ac:spMk id="26" creationId="{0C1A0CE1-9983-CB6E-063F-1A87BDC02EB6}"/>
          </ac:spMkLst>
        </pc:spChg>
        <pc:spChg chg="mod">
          <ac:chgData name="Thomas Schühly" userId="fb893019dcb27e2f" providerId="LiveId" clId="{091C56B1-954D-4A6E-A947-9B8323345810}" dt="2024-02-28T20:28:58.823" v="8877" actId="207"/>
          <ac:spMkLst>
            <pc:docMk/>
            <pc:sldMasterMk cId="2824843381" sldId="2147483648"/>
            <ac:spMk id="27" creationId="{D1F6FA2B-96C1-24A5-9C37-CFEFA7F8245A}"/>
          </ac:spMkLst>
        </pc:spChg>
        <pc:sldLayoutChg chg="delSp modSp del mod">
          <pc:chgData name="Thomas Schühly" userId="fb893019dcb27e2f" providerId="LiveId" clId="{091C56B1-954D-4A6E-A947-9B8323345810}" dt="2024-01-24T20:15:35.664" v="104" actId="2696"/>
          <pc:sldLayoutMkLst>
            <pc:docMk/>
            <pc:sldMasterMk cId="2824843381" sldId="2147483648"/>
            <pc:sldLayoutMk cId="442473305" sldId="2147483649"/>
          </pc:sldLayoutMkLst>
          <pc:spChg chg="del mod">
            <ac:chgData name="Thomas Schühly" userId="fb893019dcb27e2f" providerId="LiveId" clId="{091C56B1-954D-4A6E-A947-9B8323345810}" dt="2024-01-24T20:14:41.471" v="88" actId="478"/>
            <ac:spMkLst>
              <pc:docMk/>
              <pc:sldMasterMk cId="2824843381" sldId="2147483648"/>
              <pc:sldLayoutMk cId="442473305" sldId="2147483649"/>
              <ac:spMk id="20" creationId="{3D89159E-928E-8955-4BC0-FAC1268FC5A4}"/>
            </ac:spMkLst>
          </pc:spChg>
          <pc:spChg chg="del mod">
            <ac:chgData name="Thomas Schühly" userId="fb893019dcb27e2f" providerId="LiveId" clId="{091C56B1-954D-4A6E-A947-9B8323345810}" dt="2024-01-24T20:14:39.597" v="87" actId="478"/>
            <ac:spMkLst>
              <pc:docMk/>
              <pc:sldMasterMk cId="2824843381" sldId="2147483648"/>
              <pc:sldLayoutMk cId="442473305" sldId="2147483649"/>
              <ac:spMk id="21" creationId="{F58C5088-EC38-7C9F-396C-ED5D7E4403B6}"/>
            </ac:spMkLst>
          </pc:spChg>
          <pc:spChg chg="del">
            <ac:chgData name="Thomas Schühly" userId="fb893019dcb27e2f" providerId="LiveId" clId="{091C56B1-954D-4A6E-A947-9B8323345810}" dt="2024-01-24T20:14:43.120" v="89" actId="478"/>
            <ac:spMkLst>
              <pc:docMk/>
              <pc:sldMasterMk cId="2824843381" sldId="2147483648"/>
              <pc:sldLayoutMk cId="442473305" sldId="2147483649"/>
              <ac:spMk id="22" creationId="{4AB6EC72-8DE0-799C-CBC7-18AA354A36CB}"/>
            </ac:spMkLst>
          </pc:spChg>
        </pc:sldLayoutChg>
        <pc:sldLayoutChg chg="addSp delSp del mod">
          <pc:chgData name="Thomas Schühly" userId="fb893019dcb27e2f" providerId="LiveId" clId="{091C56B1-954D-4A6E-A947-9B8323345810}" dt="2024-01-24T20:15:32.069" v="103" actId="2696"/>
          <pc:sldLayoutMkLst>
            <pc:docMk/>
            <pc:sldMasterMk cId="2824843381" sldId="2147483648"/>
            <pc:sldLayoutMk cId="1520312146" sldId="2147483650"/>
          </pc:sldLayoutMkLst>
          <pc:spChg chg="del">
            <ac:chgData name="Thomas Schühly" userId="fb893019dcb27e2f" providerId="LiveId" clId="{091C56B1-954D-4A6E-A947-9B8323345810}" dt="2024-01-24T20:14:47.296" v="90" actId="478"/>
            <ac:spMkLst>
              <pc:docMk/>
              <pc:sldMasterMk cId="2824843381" sldId="2147483648"/>
              <pc:sldLayoutMk cId="1520312146" sldId="2147483650"/>
              <ac:spMk id="22" creationId="{50F7B7AE-6A04-E622-542B-4CE042666A37}"/>
            </ac:spMkLst>
          </pc:spChg>
          <pc:spChg chg="add del">
            <ac:chgData name="Thomas Schühly" userId="fb893019dcb27e2f" providerId="LiveId" clId="{091C56B1-954D-4A6E-A947-9B8323345810}" dt="2024-01-24T20:14:48.098" v="91" actId="478"/>
            <ac:spMkLst>
              <pc:docMk/>
              <pc:sldMasterMk cId="2824843381" sldId="2147483648"/>
              <pc:sldLayoutMk cId="1520312146" sldId="2147483650"/>
              <ac:spMk id="23" creationId="{4FB86B81-261C-495A-5072-5F6858C65F92}"/>
            </ac:spMkLst>
          </pc:spChg>
          <pc:spChg chg="del">
            <ac:chgData name="Thomas Schühly" userId="fb893019dcb27e2f" providerId="LiveId" clId="{091C56B1-954D-4A6E-A947-9B8323345810}" dt="2024-01-24T20:14:50.587" v="92" actId="478"/>
            <ac:spMkLst>
              <pc:docMk/>
              <pc:sldMasterMk cId="2824843381" sldId="2147483648"/>
              <pc:sldLayoutMk cId="1520312146" sldId="2147483650"/>
              <ac:spMk id="24" creationId="{DD3BEB7A-F623-FD01-E6AA-2DD900FA6C59}"/>
            </ac:spMkLst>
          </pc:spChg>
        </pc:sldLayoutChg>
        <pc:sldLayoutChg chg="del">
          <pc:chgData name="Thomas Schühly" userId="fb893019dcb27e2f" providerId="LiveId" clId="{091C56B1-954D-4A6E-A947-9B8323345810}" dt="2024-01-24T20:15:27.778" v="101" actId="2696"/>
          <pc:sldLayoutMkLst>
            <pc:docMk/>
            <pc:sldMasterMk cId="2824843381" sldId="2147483648"/>
            <pc:sldLayoutMk cId="2564608381" sldId="2147483656"/>
          </pc:sldLayoutMkLst>
        </pc:sldLayoutChg>
        <pc:sldLayoutChg chg="delSp del mod">
          <pc:chgData name="Thomas Schühly" userId="fb893019dcb27e2f" providerId="LiveId" clId="{091C56B1-954D-4A6E-A947-9B8323345810}" dt="2024-01-24T20:15:29.763" v="102" actId="2696"/>
          <pc:sldLayoutMkLst>
            <pc:docMk/>
            <pc:sldMasterMk cId="2824843381" sldId="2147483648"/>
            <pc:sldLayoutMk cId="1213780742" sldId="2147483660"/>
          </pc:sldLayoutMkLst>
          <pc:spChg chg="del">
            <ac:chgData name="Thomas Schühly" userId="fb893019dcb27e2f" providerId="LiveId" clId="{091C56B1-954D-4A6E-A947-9B8323345810}" dt="2024-01-24T20:14:54.411" v="93" actId="478"/>
            <ac:spMkLst>
              <pc:docMk/>
              <pc:sldMasterMk cId="2824843381" sldId="2147483648"/>
              <pc:sldLayoutMk cId="1213780742" sldId="2147483660"/>
              <ac:spMk id="17" creationId="{1D829E23-DD54-8A09-5B49-80DA6D500252}"/>
            </ac:spMkLst>
          </pc:spChg>
          <pc:spChg chg="del">
            <ac:chgData name="Thomas Schühly" userId="fb893019dcb27e2f" providerId="LiveId" clId="{091C56B1-954D-4A6E-A947-9B8323345810}" dt="2024-01-24T20:14:57.340" v="94" actId="478"/>
            <ac:spMkLst>
              <pc:docMk/>
              <pc:sldMasterMk cId="2824843381" sldId="2147483648"/>
              <pc:sldLayoutMk cId="1213780742" sldId="2147483660"/>
              <ac:spMk id="22" creationId="{1C9D6161-746A-AA36-1D83-C710036C6E0E}"/>
            </ac:spMkLst>
          </pc:spChg>
          <pc:spChg chg="del">
            <ac:chgData name="Thomas Schühly" userId="fb893019dcb27e2f" providerId="LiveId" clId="{091C56B1-954D-4A6E-A947-9B8323345810}" dt="2024-01-24T20:14:59.088" v="95" actId="478"/>
            <ac:spMkLst>
              <pc:docMk/>
              <pc:sldMasterMk cId="2824843381" sldId="2147483648"/>
              <pc:sldLayoutMk cId="1213780742" sldId="2147483660"/>
              <ac:spMk id="23" creationId="{981408D5-4A30-1D71-EA80-2F95B34EAB66}"/>
            </ac:spMkLst>
          </pc:spChg>
        </pc:sldLayoutChg>
        <pc:sldLayoutChg chg="del">
          <pc:chgData name="Thomas Schühly" userId="fb893019dcb27e2f" providerId="LiveId" clId="{091C56B1-954D-4A6E-A947-9B8323345810}" dt="2024-01-24T20:14:01.024" v="84" actId="2696"/>
          <pc:sldLayoutMkLst>
            <pc:docMk/>
            <pc:sldMasterMk cId="2824843381" sldId="2147483648"/>
            <pc:sldLayoutMk cId="3733596775" sldId="2147483663"/>
          </pc:sldLayoutMkLst>
        </pc:sldLayoutChg>
        <pc:sldLayoutChg chg="del">
          <pc:chgData name="Thomas Schühly" userId="fb893019dcb27e2f" providerId="LiveId" clId="{091C56B1-954D-4A6E-A947-9B8323345810}" dt="2024-01-24T20:15:25.420" v="100" actId="2696"/>
          <pc:sldLayoutMkLst>
            <pc:docMk/>
            <pc:sldMasterMk cId="2824843381" sldId="2147483648"/>
            <pc:sldLayoutMk cId="3837290677" sldId="2147483664"/>
          </pc:sldLayoutMkLst>
        </pc:sldLayoutChg>
      </pc:sldMasterChg>
    </pc:docChg>
  </pc:docChgLst>
  <pc:docChgLst>
    <pc:chgData name="Thomas Schühly" userId="fb893019dcb27e2f" providerId="LiveId" clId="{F16DCB88-8E0A-4F8B-A04D-888960FE5C09}"/>
    <pc:docChg chg="undo redo custSel addSld delSld modSld sldOrd modMainMaster addSection delSection modSection">
      <pc:chgData name="Thomas Schühly" userId="fb893019dcb27e2f" providerId="LiveId" clId="{F16DCB88-8E0A-4F8B-A04D-888960FE5C09}" dt="2024-02-29T15:08:29.067" v="7824" actId="47"/>
      <pc:docMkLst>
        <pc:docMk/>
      </pc:docMkLst>
      <pc:sldChg chg="addSp delSp modSp mod ord modTransition delAnim modAnim modNotesTx">
        <pc:chgData name="Thomas Schühly" userId="fb893019dcb27e2f" providerId="LiveId" clId="{F16DCB88-8E0A-4F8B-A04D-888960FE5C09}" dt="2024-02-26T12:00:00.696" v="3114" actId="478"/>
        <pc:sldMkLst>
          <pc:docMk/>
          <pc:sldMk cId="1110035306" sldId="402"/>
        </pc:sldMkLst>
        <pc:spChg chg="add del">
          <ac:chgData name="Thomas Schühly" userId="fb893019dcb27e2f" providerId="LiveId" clId="{F16DCB88-8E0A-4F8B-A04D-888960FE5C09}" dt="2024-02-20T17:50:34.745" v="681" actId="22"/>
          <ac:spMkLst>
            <pc:docMk/>
            <pc:sldMk cId="1110035306" sldId="402"/>
            <ac:spMk id="3" creationId="{DBE3BB69-C457-AAF1-630F-30AE6269BD32}"/>
          </ac:spMkLst>
        </pc:spChg>
        <pc:spChg chg="add del">
          <ac:chgData name="Thomas Schühly" userId="fb893019dcb27e2f" providerId="LiveId" clId="{F16DCB88-8E0A-4F8B-A04D-888960FE5C09}" dt="2024-02-20T17:56:02.258" v="700" actId="478"/>
          <ac:spMkLst>
            <pc:docMk/>
            <pc:sldMk cId="1110035306" sldId="402"/>
            <ac:spMk id="5" creationId="{A489AC90-C285-8148-987B-5F47928BF0FF}"/>
          </ac:spMkLst>
        </pc:spChg>
        <pc:spChg chg="add del mod">
          <ac:chgData name="Thomas Schühly" userId="fb893019dcb27e2f" providerId="LiveId" clId="{F16DCB88-8E0A-4F8B-A04D-888960FE5C09}" dt="2024-02-26T11:04:05.500" v="2904" actId="1076"/>
          <ac:spMkLst>
            <pc:docMk/>
            <pc:sldMk cId="1110035306" sldId="402"/>
            <ac:spMk id="7" creationId="{746D4196-00EB-6840-A39A-5FDC895D67FE}"/>
          </ac:spMkLst>
        </pc:spChg>
        <pc:spChg chg="add del mod">
          <ac:chgData name="Thomas Schühly" userId="fb893019dcb27e2f" providerId="LiveId" clId="{F16DCB88-8E0A-4F8B-A04D-888960FE5C09}" dt="2024-02-26T11:04:10.309" v="2905" actId="1076"/>
          <ac:spMkLst>
            <pc:docMk/>
            <pc:sldMk cId="1110035306" sldId="402"/>
            <ac:spMk id="8" creationId="{217AA535-D550-2A4A-B283-9982125C8BC6}"/>
          </ac:spMkLst>
        </pc:spChg>
        <pc:picChg chg="add del mod modCrop">
          <ac:chgData name="Thomas Schühly" userId="fb893019dcb27e2f" providerId="LiveId" clId="{F16DCB88-8E0A-4F8B-A04D-888960FE5C09}" dt="2024-02-26T11:02:21.394" v="2884" actId="34818"/>
          <ac:picMkLst>
            <pc:docMk/>
            <pc:sldMk cId="1110035306" sldId="402"/>
            <ac:picMk id="2" creationId="{95B46E36-25B2-C626-8944-4FECFD4EA482}"/>
          </ac:picMkLst>
        </pc:picChg>
        <pc:picChg chg="add mod">
          <ac:chgData name="Thomas Schühly" userId="fb893019dcb27e2f" providerId="LiveId" clId="{F16DCB88-8E0A-4F8B-A04D-888960FE5C09}" dt="2024-02-26T11:00:33.733" v="2845"/>
          <ac:picMkLst>
            <pc:docMk/>
            <pc:sldMk cId="1110035306" sldId="402"/>
            <ac:picMk id="3" creationId="{38347E9F-7800-B99D-3ACD-9F8632F236CA}"/>
          </ac:picMkLst>
        </pc:picChg>
        <pc:picChg chg="add del mod">
          <ac:chgData name="Thomas Schühly" userId="fb893019dcb27e2f" providerId="LiveId" clId="{F16DCB88-8E0A-4F8B-A04D-888960FE5C09}" dt="2024-02-26T11:01:58.423" v="2874" actId="34307"/>
          <ac:picMkLst>
            <pc:docMk/>
            <pc:sldMk cId="1110035306" sldId="402"/>
            <ac:picMk id="6" creationId="{8A2AB41B-B686-94F8-68C0-ECFF89ADD8D8}"/>
          </ac:picMkLst>
        </pc:picChg>
        <pc:picChg chg="add del mod">
          <ac:chgData name="Thomas Schühly" userId="fb893019dcb27e2f" providerId="LiveId" clId="{F16DCB88-8E0A-4F8B-A04D-888960FE5C09}" dt="2024-02-26T11:01:55.927" v="2868" actId="34307"/>
          <ac:picMkLst>
            <pc:docMk/>
            <pc:sldMk cId="1110035306" sldId="402"/>
            <ac:picMk id="9" creationId="{560DA8FC-CD72-6AEF-1FE1-627C7CE9C12E}"/>
          </ac:picMkLst>
        </pc:picChg>
        <pc:picChg chg="add del mod">
          <ac:chgData name="Thomas Schühly" userId="fb893019dcb27e2f" providerId="LiveId" clId="{F16DCB88-8E0A-4F8B-A04D-888960FE5C09}" dt="2024-02-26T11:01:54.989" v="2865" actId="34307"/>
          <ac:picMkLst>
            <pc:docMk/>
            <pc:sldMk cId="1110035306" sldId="402"/>
            <ac:picMk id="10" creationId="{230CDF0B-AA0E-14AA-1BED-8629D8E5B31F}"/>
          </ac:picMkLst>
        </pc:picChg>
        <pc:picChg chg="add del mod modCrop">
          <ac:chgData name="Thomas Schühly" userId="fb893019dcb27e2f" providerId="LiveId" clId="{F16DCB88-8E0A-4F8B-A04D-888960FE5C09}" dt="2024-02-26T11:10:55.622" v="2920"/>
          <ac:picMkLst>
            <pc:docMk/>
            <pc:sldMk cId="1110035306" sldId="402"/>
            <ac:picMk id="11" creationId="{FE638A4C-340C-BBB3-7A04-B818DE5F96A9}"/>
          </ac:picMkLst>
        </pc:picChg>
        <pc:picChg chg="add del mod">
          <ac:chgData name="Thomas Schühly" userId="fb893019dcb27e2f" providerId="LiveId" clId="{F16DCB88-8E0A-4F8B-A04D-888960FE5C09}" dt="2024-02-26T11:08:54.040" v="2918" actId="478"/>
          <ac:picMkLst>
            <pc:docMk/>
            <pc:sldMk cId="1110035306" sldId="402"/>
            <ac:picMk id="12" creationId="{F3B8357D-F544-C131-B3B1-CBBCAE97250B}"/>
          </ac:picMkLst>
        </pc:picChg>
        <pc:picChg chg="add del mod">
          <ac:chgData name="Thomas Schühly" userId="fb893019dcb27e2f" providerId="LiveId" clId="{F16DCB88-8E0A-4F8B-A04D-888960FE5C09}" dt="2024-02-26T11:12:10.409" v="2921" actId="478"/>
          <ac:picMkLst>
            <pc:docMk/>
            <pc:sldMk cId="1110035306" sldId="402"/>
            <ac:picMk id="13" creationId="{442DCD11-7BB6-6F06-F8D6-D65B06C807A6}"/>
          </ac:picMkLst>
        </pc:picChg>
        <pc:picChg chg="add del mod">
          <ac:chgData name="Thomas Schühly" userId="fb893019dcb27e2f" providerId="LiveId" clId="{F16DCB88-8E0A-4F8B-A04D-888960FE5C09}" dt="2024-02-26T11:13:34.170" v="2925"/>
          <ac:picMkLst>
            <pc:docMk/>
            <pc:sldMk cId="1110035306" sldId="402"/>
            <ac:picMk id="16" creationId="{12344838-D3EE-B9F7-1BF6-7786FDD1AB7E}"/>
          </ac:picMkLst>
        </pc:picChg>
        <pc:picChg chg="add del mod">
          <ac:chgData name="Thomas Schühly" userId="fb893019dcb27e2f" providerId="LiveId" clId="{F16DCB88-8E0A-4F8B-A04D-888960FE5C09}" dt="2024-02-26T12:00:00.696" v="3114" actId="478"/>
          <ac:picMkLst>
            <pc:docMk/>
            <pc:sldMk cId="1110035306" sldId="402"/>
            <ac:picMk id="17" creationId="{672C4538-A9A5-E034-D22D-ED47A8E9141D}"/>
          </ac:picMkLst>
        </pc:picChg>
        <pc:picChg chg="add del mod">
          <ac:chgData name="Thomas Schühly" userId="fb893019dcb27e2f" providerId="LiveId" clId="{F16DCB88-8E0A-4F8B-A04D-888960FE5C09}" dt="2024-02-26T11:04:15.322" v="2907" actId="1076"/>
          <ac:picMkLst>
            <pc:docMk/>
            <pc:sldMk cId="1110035306" sldId="402"/>
            <ac:picMk id="1026" creationId="{7CBC073F-1AB3-76BE-FC36-946B70D37940}"/>
          </ac:picMkLst>
        </pc:picChg>
        <pc:picChg chg="add mod">
          <ac:chgData name="Thomas Schühly" userId="fb893019dcb27e2f" providerId="LiveId" clId="{F16DCB88-8E0A-4F8B-A04D-888960FE5C09}" dt="2024-02-26T11:04:12.438" v="2906" actId="1076"/>
          <ac:picMkLst>
            <pc:docMk/>
            <pc:sldMk cId="1110035306" sldId="402"/>
            <ac:picMk id="1028" creationId="{CAD2221A-E6AF-75B8-695E-945A1CFF8E6F}"/>
          </ac:picMkLst>
        </pc:picChg>
      </pc:sldChg>
      <pc:sldChg chg="addSp delSp modSp mod modTransition delAnim modAnim modNotesTx">
        <pc:chgData name="Thomas Schühly" userId="fb893019dcb27e2f" providerId="LiveId" clId="{F16DCB88-8E0A-4F8B-A04D-888960FE5C09}" dt="2024-02-28T20:11:51.885" v="6120" actId="20577"/>
        <pc:sldMkLst>
          <pc:docMk/>
          <pc:sldMk cId="4211486563" sldId="419"/>
        </pc:sldMkLst>
        <pc:spChg chg="mod">
          <ac:chgData name="Thomas Schühly" userId="fb893019dcb27e2f" providerId="LiveId" clId="{F16DCB88-8E0A-4F8B-A04D-888960FE5C09}" dt="2024-02-10T13:32:55.445" v="553" actId="1076"/>
          <ac:spMkLst>
            <pc:docMk/>
            <pc:sldMk cId="4211486563" sldId="419"/>
            <ac:spMk id="2" creationId="{1442A562-666A-4590-BED0-FB8E157D35F7}"/>
          </ac:spMkLst>
        </pc:spChg>
        <pc:spChg chg="mod">
          <ac:chgData name="Thomas Schühly" userId="fb893019dcb27e2f" providerId="LiveId" clId="{F16DCB88-8E0A-4F8B-A04D-888960FE5C09}" dt="2024-02-20T17:49:16.545" v="673" actId="20577"/>
          <ac:spMkLst>
            <pc:docMk/>
            <pc:sldMk cId="4211486563" sldId="419"/>
            <ac:spMk id="3" creationId="{0E791C30-4282-442C-9DB6-1E17DE98A7AF}"/>
          </ac:spMkLst>
        </pc:spChg>
        <pc:picChg chg="add del mod">
          <ac:chgData name="Thomas Schühly" userId="fb893019dcb27e2f" providerId="LiveId" clId="{F16DCB88-8E0A-4F8B-A04D-888960FE5C09}" dt="2024-02-26T11:02:21.394" v="2884" actId="34818"/>
          <ac:picMkLst>
            <pc:docMk/>
            <pc:sldMk cId="4211486563" sldId="419"/>
            <ac:picMk id="4" creationId="{72FEB028-B7BB-3069-BDE8-22C9BC2DFD7C}"/>
          </ac:picMkLst>
        </pc:picChg>
        <pc:picChg chg="add mod">
          <ac:chgData name="Thomas Schühly" userId="fb893019dcb27e2f" providerId="LiveId" clId="{F16DCB88-8E0A-4F8B-A04D-888960FE5C09}" dt="2024-02-26T11:00:33.733" v="2845"/>
          <ac:picMkLst>
            <pc:docMk/>
            <pc:sldMk cId="4211486563" sldId="419"/>
            <ac:picMk id="5" creationId="{3574773A-A03F-97F2-D046-FE291E87A004}"/>
          </ac:picMkLst>
        </pc:picChg>
        <pc:picChg chg="add del mod">
          <ac:chgData name="Thomas Schühly" userId="fb893019dcb27e2f" providerId="LiveId" clId="{F16DCB88-8E0A-4F8B-A04D-888960FE5C09}" dt="2024-02-26T11:01:54.419" v="2863" actId="34819"/>
          <ac:picMkLst>
            <pc:docMk/>
            <pc:sldMk cId="4211486563" sldId="419"/>
            <ac:picMk id="11" creationId="{5BCEEA85-76B1-118F-8076-C7E152CF4440}"/>
          </ac:picMkLst>
        </pc:picChg>
        <pc:picChg chg="add del mod">
          <ac:chgData name="Thomas Schühly" userId="fb893019dcb27e2f" providerId="LiveId" clId="{F16DCB88-8E0A-4F8B-A04D-888960FE5C09}" dt="2024-02-26T11:02:20.090" v="2882" actId="34819"/>
          <ac:picMkLst>
            <pc:docMk/>
            <pc:sldMk cId="4211486563" sldId="419"/>
            <ac:picMk id="12" creationId="{1890D0A6-E79B-7DC5-8987-FA5C9A5E3B3D}"/>
          </ac:picMkLst>
        </pc:picChg>
        <pc:picChg chg="add del mod">
          <ac:chgData name="Thomas Schühly" userId="fb893019dcb27e2f" providerId="LiveId" clId="{F16DCB88-8E0A-4F8B-A04D-888960FE5C09}" dt="2024-02-26T11:10:55.622" v="2920"/>
          <ac:picMkLst>
            <pc:docMk/>
            <pc:sldMk cId="4211486563" sldId="419"/>
            <ac:picMk id="13" creationId="{38FB96F0-66B6-978E-2058-9DA23A256B93}"/>
          </ac:picMkLst>
        </pc:picChg>
        <pc:picChg chg="add del mod">
          <ac:chgData name="Thomas Schühly" userId="fb893019dcb27e2f" providerId="LiveId" clId="{F16DCB88-8E0A-4F8B-A04D-888960FE5C09}" dt="2024-02-26T11:12:12.436" v="2922" actId="478"/>
          <ac:picMkLst>
            <pc:docMk/>
            <pc:sldMk cId="4211486563" sldId="419"/>
            <ac:picMk id="14" creationId="{ABA63C0F-DFD9-389F-B53B-FB6C09F80FF4}"/>
          </ac:picMkLst>
        </pc:picChg>
        <pc:picChg chg="add del mod">
          <ac:chgData name="Thomas Schühly" userId="fb893019dcb27e2f" providerId="LiveId" clId="{F16DCB88-8E0A-4F8B-A04D-888960FE5C09}" dt="2024-02-26T11:13:34.170" v="2925"/>
          <ac:picMkLst>
            <pc:docMk/>
            <pc:sldMk cId="4211486563" sldId="419"/>
            <ac:picMk id="19" creationId="{18545CA6-6AE8-4B5B-F830-489ECBE22EFE}"/>
          </ac:picMkLst>
        </pc:picChg>
        <pc:picChg chg="add del mod">
          <ac:chgData name="Thomas Schühly" userId="fb893019dcb27e2f" providerId="LiveId" clId="{F16DCB88-8E0A-4F8B-A04D-888960FE5C09}" dt="2024-02-26T12:00:55.444" v="3115" actId="478"/>
          <ac:picMkLst>
            <pc:docMk/>
            <pc:sldMk cId="4211486563" sldId="419"/>
            <ac:picMk id="20" creationId="{97110CF9-A5A2-2AAF-DACA-5EBED71AF2B7}"/>
          </ac:picMkLst>
        </pc:picChg>
        <pc:picChg chg="mod modCrop">
          <ac:chgData name="Thomas Schühly" userId="fb893019dcb27e2f" providerId="LiveId" clId="{F16DCB88-8E0A-4F8B-A04D-888960FE5C09}" dt="2024-02-10T13:32:29.195" v="547" actId="1076"/>
          <ac:picMkLst>
            <pc:docMk/>
            <pc:sldMk cId="4211486563" sldId="419"/>
            <ac:picMk id="90" creationId="{1ED6D0EC-E9C2-3399-A200-FCF6223FFDBA}"/>
          </ac:picMkLst>
        </pc:picChg>
      </pc:sldChg>
      <pc:sldChg chg="addSp delSp modSp mod modTransition modAnim">
        <pc:chgData name="Thomas Schühly" userId="fb893019dcb27e2f" providerId="LiveId" clId="{F16DCB88-8E0A-4F8B-A04D-888960FE5C09}" dt="2024-02-26T12:01:43.181" v="3133" actId="478"/>
        <pc:sldMkLst>
          <pc:docMk/>
          <pc:sldMk cId="2080656190" sldId="440"/>
        </pc:sldMkLst>
        <pc:picChg chg="add del mod">
          <ac:chgData name="Thomas Schühly" userId="fb893019dcb27e2f" providerId="LiveId" clId="{F16DCB88-8E0A-4F8B-A04D-888960FE5C09}" dt="2024-02-26T11:02:21.394" v="2884" actId="34818"/>
          <ac:picMkLst>
            <pc:docMk/>
            <pc:sldMk cId="2080656190" sldId="440"/>
            <ac:picMk id="3" creationId="{9508EF11-9F65-4ED3-2643-8336620EFDAD}"/>
          </ac:picMkLst>
        </pc:picChg>
        <pc:picChg chg="add del mod">
          <ac:chgData name="Thomas Schühly" userId="fb893019dcb27e2f" providerId="LiveId" clId="{F16DCB88-8E0A-4F8B-A04D-888960FE5C09}" dt="2024-02-26T11:01:54.419" v="2863" actId="34819"/>
          <ac:picMkLst>
            <pc:docMk/>
            <pc:sldMk cId="2080656190" sldId="440"/>
            <ac:picMk id="4" creationId="{6F245007-DF62-B397-6B09-70E3399C8118}"/>
          </ac:picMkLst>
        </pc:picChg>
        <pc:picChg chg="add del mod">
          <ac:chgData name="Thomas Schühly" userId="fb893019dcb27e2f" providerId="LiveId" clId="{F16DCB88-8E0A-4F8B-A04D-888960FE5C09}" dt="2024-02-26T11:02:20.090" v="2882" actId="34819"/>
          <ac:picMkLst>
            <pc:docMk/>
            <pc:sldMk cId="2080656190" sldId="440"/>
            <ac:picMk id="5" creationId="{339E63F9-698F-BA59-52BC-50CEBC2309A5}"/>
          </ac:picMkLst>
        </pc:picChg>
        <pc:picChg chg="add del mod">
          <ac:chgData name="Thomas Schühly" userId="fb893019dcb27e2f" providerId="LiveId" clId="{F16DCB88-8E0A-4F8B-A04D-888960FE5C09}" dt="2024-02-26T11:20:39.950" v="2932"/>
          <ac:picMkLst>
            <pc:docMk/>
            <pc:sldMk cId="2080656190" sldId="440"/>
            <ac:picMk id="6" creationId="{C3F19D73-2575-9088-F12B-E1B9C122F35A}"/>
          </ac:picMkLst>
        </pc:picChg>
        <pc:picChg chg="add del mod">
          <ac:chgData name="Thomas Schühly" userId="fb893019dcb27e2f" providerId="LiveId" clId="{F16DCB88-8E0A-4F8B-A04D-888960FE5C09}" dt="2024-02-26T11:20:39.950" v="2932"/>
          <ac:picMkLst>
            <pc:docMk/>
            <pc:sldMk cId="2080656190" sldId="440"/>
            <ac:picMk id="8" creationId="{7C8CB0A9-BB1C-1785-3BD7-33CF25BECB29}"/>
          </ac:picMkLst>
        </pc:picChg>
        <pc:picChg chg="add del mod">
          <ac:chgData name="Thomas Schühly" userId="fb893019dcb27e2f" providerId="LiveId" clId="{F16DCB88-8E0A-4F8B-A04D-888960FE5C09}" dt="2024-02-26T12:01:43.181" v="3133" actId="478"/>
          <ac:picMkLst>
            <pc:docMk/>
            <pc:sldMk cId="2080656190" sldId="440"/>
            <ac:picMk id="9" creationId="{3F66FD0C-D70F-77A6-08F8-AB47DE97CA9B}"/>
          </ac:picMkLst>
        </pc:picChg>
        <pc:picChg chg="add del mod">
          <ac:chgData name="Thomas Schühly" userId="fb893019dcb27e2f" providerId="LiveId" clId="{F16DCB88-8E0A-4F8B-A04D-888960FE5C09}" dt="2024-02-26T12:01:39.599" v="3132" actId="478"/>
          <ac:picMkLst>
            <pc:docMk/>
            <pc:sldMk cId="2080656190" sldId="440"/>
            <ac:picMk id="10" creationId="{559549DD-F64D-A86D-81F5-C1BEBBD99945}"/>
          </ac:picMkLst>
        </pc:picChg>
      </pc:sldChg>
      <pc:sldChg chg="addSp delSp modSp mod modTransition modAnim modNotesTx">
        <pc:chgData name="Thomas Schühly" userId="fb893019dcb27e2f" providerId="LiveId" clId="{F16DCB88-8E0A-4F8B-A04D-888960FE5C09}" dt="2024-02-27T17:33:58.687" v="3663" actId="20577"/>
        <pc:sldMkLst>
          <pc:docMk/>
          <pc:sldMk cId="4110024226" sldId="441"/>
        </pc:sldMkLst>
        <pc:picChg chg="add del mod">
          <ac:chgData name="Thomas Schühly" userId="fb893019dcb27e2f" providerId="LiveId" clId="{F16DCB88-8E0A-4F8B-A04D-888960FE5C09}" dt="2024-02-26T11:02:21.394" v="2884" actId="34818"/>
          <ac:picMkLst>
            <pc:docMk/>
            <pc:sldMk cId="4110024226" sldId="441"/>
            <ac:picMk id="2" creationId="{11AA4518-DF42-7DBD-ECB2-7760ADB97582}"/>
          </ac:picMkLst>
        </pc:picChg>
        <pc:picChg chg="add del mod">
          <ac:chgData name="Thomas Schühly" userId="fb893019dcb27e2f" providerId="LiveId" clId="{F16DCB88-8E0A-4F8B-A04D-888960FE5C09}" dt="2024-02-26T11:01:54.419" v="2863" actId="34819"/>
          <ac:picMkLst>
            <pc:docMk/>
            <pc:sldMk cId="4110024226" sldId="441"/>
            <ac:picMk id="3" creationId="{0D9DC9EE-FF35-5168-F782-8F808F64DC26}"/>
          </ac:picMkLst>
        </pc:picChg>
        <pc:picChg chg="add del mod">
          <ac:chgData name="Thomas Schühly" userId="fb893019dcb27e2f" providerId="LiveId" clId="{F16DCB88-8E0A-4F8B-A04D-888960FE5C09}" dt="2024-02-26T11:02:20.090" v="2882" actId="34819"/>
          <ac:picMkLst>
            <pc:docMk/>
            <pc:sldMk cId="4110024226" sldId="441"/>
            <ac:picMk id="4" creationId="{C88EDE26-9C3C-83A0-A3E9-5EDD79BAF466}"/>
          </ac:picMkLst>
        </pc:picChg>
        <pc:picChg chg="add del mod">
          <ac:chgData name="Thomas Schühly" userId="fb893019dcb27e2f" providerId="LiveId" clId="{F16DCB88-8E0A-4F8B-A04D-888960FE5C09}" dt="2024-02-26T11:20:39.950" v="2932"/>
          <ac:picMkLst>
            <pc:docMk/>
            <pc:sldMk cId="4110024226" sldId="441"/>
            <ac:picMk id="5" creationId="{D4F16009-980E-7831-291D-E1B40BA18DC4}"/>
          </ac:picMkLst>
        </pc:picChg>
        <pc:picChg chg="add del mod">
          <ac:chgData name="Thomas Schühly" userId="fb893019dcb27e2f" providerId="LiveId" clId="{F16DCB88-8E0A-4F8B-A04D-888960FE5C09}" dt="2024-02-26T11:20:39.950" v="2932"/>
          <ac:picMkLst>
            <pc:docMk/>
            <pc:sldMk cId="4110024226" sldId="441"/>
            <ac:picMk id="6" creationId="{B0ABF940-2F10-A0C3-E803-3ABE524CC079}"/>
          </ac:picMkLst>
        </pc:picChg>
        <pc:picChg chg="add del mod">
          <ac:chgData name="Thomas Schühly" userId="fb893019dcb27e2f" providerId="LiveId" clId="{F16DCB88-8E0A-4F8B-A04D-888960FE5C09}" dt="2024-02-26T12:02:00.522" v="3139" actId="478"/>
          <ac:picMkLst>
            <pc:docMk/>
            <pc:sldMk cId="4110024226" sldId="441"/>
            <ac:picMk id="7" creationId="{3E55F0C1-7E1F-A356-459E-49B4E09328E5}"/>
          </ac:picMkLst>
        </pc:picChg>
        <pc:picChg chg="add del mod">
          <ac:chgData name="Thomas Schühly" userId="fb893019dcb27e2f" providerId="LiveId" clId="{F16DCB88-8E0A-4F8B-A04D-888960FE5C09}" dt="2024-02-26T12:01:59.371" v="3138" actId="478"/>
          <ac:picMkLst>
            <pc:docMk/>
            <pc:sldMk cId="4110024226" sldId="441"/>
            <ac:picMk id="8" creationId="{9278CB20-48DC-45FE-67F3-D8C60CF05BB8}"/>
          </ac:picMkLst>
        </pc:picChg>
      </pc:sldChg>
      <pc:sldChg chg="addSp delSp modSp mod modNotesTx">
        <pc:chgData name="Thomas Schühly" userId="fb893019dcb27e2f" providerId="LiveId" clId="{F16DCB88-8E0A-4F8B-A04D-888960FE5C09}" dt="2024-02-26T12:02:29.107" v="3164" actId="478"/>
        <pc:sldMkLst>
          <pc:docMk/>
          <pc:sldMk cId="495544400" sldId="458"/>
        </pc:sldMkLst>
        <pc:picChg chg="add del mod">
          <ac:chgData name="Thomas Schühly" userId="fb893019dcb27e2f" providerId="LiveId" clId="{F16DCB88-8E0A-4F8B-A04D-888960FE5C09}" dt="2024-02-26T11:02:21.394" v="2884" actId="34818"/>
          <ac:picMkLst>
            <pc:docMk/>
            <pc:sldMk cId="495544400" sldId="458"/>
            <ac:picMk id="2" creationId="{D34BB1C6-8A51-985D-9996-8E34084565EB}"/>
          </ac:picMkLst>
        </pc:picChg>
        <pc:picChg chg="add del mod">
          <ac:chgData name="Thomas Schühly" userId="fb893019dcb27e2f" providerId="LiveId" clId="{F16DCB88-8E0A-4F8B-A04D-888960FE5C09}" dt="2024-02-26T11:01:54.419" v="2863" actId="34819"/>
          <ac:picMkLst>
            <pc:docMk/>
            <pc:sldMk cId="495544400" sldId="458"/>
            <ac:picMk id="3" creationId="{8567DCCC-8E30-F280-0E23-C8F0159F3336}"/>
          </ac:picMkLst>
        </pc:picChg>
        <pc:picChg chg="add del mod">
          <ac:chgData name="Thomas Schühly" userId="fb893019dcb27e2f" providerId="LiveId" clId="{F16DCB88-8E0A-4F8B-A04D-888960FE5C09}" dt="2024-02-26T11:02:20.090" v="2882" actId="34819"/>
          <ac:picMkLst>
            <pc:docMk/>
            <pc:sldMk cId="495544400" sldId="458"/>
            <ac:picMk id="7" creationId="{FE3AEFD9-2E86-08E8-B04B-2E29BA8F90C4}"/>
          </ac:picMkLst>
        </pc:picChg>
        <pc:picChg chg="add del mod">
          <ac:chgData name="Thomas Schühly" userId="fb893019dcb27e2f" providerId="LiveId" clId="{F16DCB88-8E0A-4F8B-A04D-888960FE5C09}" dt="2024-02-26T12:02:29.107" v="3164" actId="478"/>
          <ac:picMkLst>
            <pc:docMk/>
            <pc:sldMk cId="495544400" sldId="458"/>
            <ac:picMk id="8" creationId="{833E012C-AA9A-9E07-298B-244699FF6158}"/>
          </ac:picMkLst>
        </pc:picChg>
        <pc:picChg chg="add del mod">
          <ac:chgData name="Thomas Schühly" userId="fb893019dcb27e2f" providerId="LiveId" clId="{F16DCB88-8E0A-4F8B-A04D-888960FE5C09}" dt="2024-02-26T12:02:28.332" v="3163" actId="478"/>
          <ac:picMkLst>
            <pc:docMk/>
            <pc:sldMk cId="495544400" sldId="458"/>
            <ac:picMk id="10" creationId="{3A6DE2CA-06EF-324E-A7EB-A4197A870A61}"/>
          </ac:picMkLst>
        </pc:picChg>
      </pc:sldChg>
      <pc:sldChg chg="addSp delSp modSp mod">
        <pc:chgData name="Thomas Schühly" userId="fb893019dcb27e2f" providerId="LiveId" clId="{F16DCB88-8E0A-4F8B-A04D-888960FE5C09}" dt="2024-02-26T12:03:36.595" v="3214" actId="478"/>
        <pc:sldMkLst>
          <pc:docMk/>
          <pc:sldMk cId="1660863327" sldId="460"/>
        </pc:sldMkLst>
        <pc:picChg chg="add del mod">
          <ac:chgData name="Thomas Schühly" userId="fb893019dcb27e2f" providerId="LiveId" clId="{F16DCB88-8E0A-4F8B-A04D-888960FE5C09}" dt="2024-02-26T11:02:21.394" v="2884" actId="34818"/>
          <ac:picMkLst>
            <pc:docMk/>
            <pc:sldMk cId="1660863327" sldId="460"/>
            <ac:picMk id="2" creationId="{713224C9-2EEB-6AA1-4738-15A23FB36CC5}"/>
          </ac:picMkLst>
        </pc:picChg>
        <pc:picChg chg="add del mod">
          <ac:chgData name="Thomas Schühly" userId="fb893019dcb27e2f" providerId="LiveId" clId="{F16DCB88-8E0A-4F8B-A04D-888960FE5C09}" dt="2024-02-26T11:01:54.419" v="2863" actId="34819"/>
          <ac:picMkLst>
            <pc:docMk/>
            <pc:sldMk cId="1660863327" sldId="460"/>
            <ac:picMk id="7" creationId="{FDF21E8A-E079-133E-215D-0A4D2270D674}"/>
          </ac:picMkLst>
        </pc:picChg>
        <pc:picChg chg="add del mod">
          <ac:chgData name="Thomas Schühly" userId="fb893019dcb27e2f" providerId="LiveId" clId="{F16DCB88-8E0A-4F8B-A04D-888960FE5C09}" dt="2024-02-26T11:02:20.090" v="2882" actId="34819"/>
          <ac:picMkLst>
            <pc:docMk/>
            <pc:sldMk cId="1660863327" sldId="460"/>
            <ac:picMk id="8" creationId="{382E53F8-155B-B160-9B49-694F2E4449DB}"/>
          </ac:picMkLst>
        </pc:picChg>
        <pc:picChg chg="add del mod">
          <ac:chgData name="Thomas Schühly" userId="fb893019dcb27e2f" providerId="LiveId" clId="{F16DCB88-8E0A-4F8B-A04D-888960FE5C09}" dt="2024-02-26T12:03:36.595" v="3214" actId="478"/>
          <ac:picMkLst>
            <pc:docMk/>
            <pc:sldMk cId="1660863327" sldId="460"/>
            <ac:picMk id="9" creationId="{68A3146C-C33E-7841-EA00-97913903C225}"/>
          </ac:picMkLst>
        </pc:picChg>
        <pc:picChg chg="add del mod">
          <ac:chgData name="Thomas Schühly" userId="fb893019dcb27e2f" providerId="LiveId" clId="{F16DCB88-8E0A-4F8B-A04D-888960FE5C09}" dt="2024-02-26T12:03:35.961" v="3213" actId="478"/>
          <ac:picMkLst>
            <pc:docMk/>
            <pc:sldMk cId="1660863327" sldId="460"/>
            <ac:picMk id="10" creationId="{1DE8FAAD-E152-0356-72FF-5AD3781153C6}"/>
          </ac:picMkLst>
        </pc:picChg>
      </pc:sldChg>
      <pc:sldChg chg="addSp delSp modSp mod modNotesTx">
        <pc:chgData name="Thomas Schühly" userId="fb893019dcb27e2f" providerId="LiveId" clId="{F16DCB88-8E0A-4F8B-A04D-888960FE5C09}" dt="2024-02-26T12:02:17.666" v="3152" actId="478"/>
        <pc:sldMkLst>
          <pc:docMk/>
          <pc:sldMk cId="4062448006" sldId="463"/>
        </pc:sldMkLst>
        <pc:picChg chg="add del mod">
          <ac:chgData name="Thomas Schühly" userId="fb893019dcb27e2f" providerId="LiveId" clId="{F16DCB88-8E0A-4F8B-A04D-888960FE5C09}" dt="2024-02-26T11:02:21.394" v="2884" actId="34818"/>
          <ac:picMkLst>
            <pc:docMk/>
            <pc:sldMk cId="4062448006" sldId="463"/>
            <ac:picMk id="2" creationId="{6E23A397-DBB6-AF45-4FBA-E14033E1686E}"/>
          </ac:picMkLst>
        </pc:picChg>
        <pc:picChg chg="add del mod">
          <ac:chgData name="Thomas Schühly" userId="fb893019dcb27e2f" providerId="LiveId" clId="{F16DCB88-8E0A-4F8B-A04D-888960FE5C09}" dt="2024-02-26T11:01:54.419" v="2863" actId="34819"/>
          <ac:picMkLst>
            <pc:docMk/>
            <pc:sldMk cId="4062448006" sldId="463"/>
            <ac:picMk id="4" creationId="{EF8ED77D-C834-B86D-5FFB-427316766C22}"/>
          </ac:picMkLst>
        </pc:picChg>
        <pc:picChg chg="add del mod">
          <ac:chgData name="Thomas Schühly" userId="fb893019dcb27e2f" providerId="LiveId" clId="{F16DCB88-8E0A-4F8B-A04D-888960FE5C09}" dt="2024-02-26T11:02:20.090" v="2882" actId="34819"/>
          <ac:picMkLst>
            <pc:docMk/>
            <pc:sldMk cId="4062448006" sldId="463"/>
            <ac:picMk id="5" creationId="{DC25E482-BF07-7E66-1F90-34AB5F8B7891}"/>
          </ac:picMkLst>
        </pc:picChg>
        <pc:picChg chg="add del mod">
          <ac:chgData name="Thomas Schühly" userId="fb893019dcb27e2f" providerId="LiveId" clId="{F16DCB88-8E0A-4F8B-A04D-888960FE5C09}" dt="2024-02-26T12:02:17.666" v="3152" actId="478"/>
          <ac:picMkLst>
            <pc:docMk/>
            <pc:sldMk cId="4062448006" sldId="463"/>
            <ac:picMk id="6" creationId="{8F28E31B-6C8E-EC8F-3914-7686B3D7C452}"/>
          </ac:picMkLst>
        </pc:picChg>
        <pc:picChg chg="add del mod">
          <ac:chgData name="Thomas Schühly" userId="fb893019dcb27e2f" providerId="LiveId" clId="{F16DCB88-8E0A-4F8B-A04D-888960FE5C09}" dt="2024-02-26T12:02:16.750" v="3151" actId="478"/>
          <ac:picMkLst>
            <pc:docMk/>
            <pc:sldMk cId="4062448006" sldId="463"/>
            <ac:picMk id="7" creationId="{42A56BFC-A4C1-CBD2-06B8-94DC973B5D09}"/>
          </ac:picMkLst>
        </pc:picChg>
      </pc:sldChg>
      <pc:sldChg chg="addSp delSp modSp mod modNotesTx">
        <pc:chgData name="Thomas Schühly" userId="fb893019dcb27e2f" providerId="LiveId" clId="{F16DCB88-8E0A-4F8B-A04D-888960FE5C09}" dt="2024-02-27T17:41:15.096" v="3737" actId="20577"/>
        <pc:sldMkLst>
          <pc:docMk/>
          <pc:sldMk cId="3092688754" sldId="464"/>
        </pc:sldMkLst>
        <pc:spChg chg="del">
          <ac:chgData name="Thomas Schühly" userId="fb893019dcb27e2f" providerId="LiveId" clId="{F16DCB88-8E0A-4F8B-A04D-888960FE5C09}" dt="2024-02-04T20:43:12.282" v="300" actId="478"/>
          <ac:spMkLst>
            <pc:docMk/>
            <pc:sldMk cId="3092688754" sldId="464"/>
            <ac:spMk id="5" creationId="{C94FF665-A533-FB91-4649-6FEA66D44FE5}"/>
          </ac:spMkLst>
        </pc:spChg>
        <pc:spChg chg="del">
          <ac:chgData name="Thomas Schühly" userId="fb893019dcb27e2f" providerId="LiveId" clId="{F16DCB88-8E0A-4F8B-A04D-888960FE5C09}" dt="2024-02-04T20:43:15.636" v="302" actId="478"/>
          <ac:spMkLst>
            <pc:docMk/>
            <pc:sldMk cId="3092688754" sldId="464"/>
            <ac:spMk id="12" creationId="{6AF0E0E8-37C4-C174-B000-1CC5FC8B0F8E}"/>
          </ac:spMkLst>
        </pc:spChg>
        <pc:spChg chg="del">
          <ac:chgData name="Thomas Schühly" userId="fb893019dcb27e2f" providerId="LiveId" clId="{F16DCB88-8E0A-4F8B-A04D-888960FE5C09}" dt="2024-02-04T20:43:14.275" v="301" actId="478"/>
          <ac:spMkLst>
            <pc:docMk/>
            <pc:sldMk cId="3092688754" sldId="464"/>
            <ac:spMk id="13" creationId="{908A2480-FE81-A058-394C-8D83F5DDC7BA}"/>
          </ac:spMkLst>
        </pc:spChg>
        <pc:picChg chg="add del mod">
          <ac:chgData name="Thomas Schühly" userId="fb893019dcb27e2f" providerId="LiveId" clId="{F16DCB88-8E0A-4F8B-A04D-888960FE5C09}" dt="2024-02-26T11:02:21.394" v="2884" actId="34818"/>
          <ac:picMkLst>
            <pc:docMk/>
            <pc:sldMk cId="3092688754" sldId="464"/>
            <ac:picMk id="2" creationId="{AB8FE61E-816A-756E-4E57-4F13D44CF678}"/>
          </ac:picMkLst>
        </pc:picChg>
        <pc:picChg chg="add del mod">
          <ac:chgData name="Thomas Schühly" userId="fb893019dcb27e2f" providerId="LiveId" clId="{F16DCB88-8E0A-4F8B-A04D-888960FE5C09}" dt="2024-02-26T11:01:54.419" v="2863" actId="34819"/>
          <ac:picMkLst>
            <pc:docMk/>
            <pc:sldMk cId="3092688754" sldId="464"/>
            <ac:picMk id="3" creationId="{4D93D70B-85B0-8BE4-072C-80555A7822B0}"/>
          </ac:picMkLst>
        </pc:picChg>
        <pc:picChg chg="add del mod">
          <ac:chgData name="Thomas Schühly" userId="fb893019dcb27e2f" providerId="LiveId" clId="{F16DCB88-8E0A-4F8B-A04D-888960FE5C09}" dt="2024-02-26T11:02:20.090" v="2882" actId="34819"/>
          <ac:picMkLst>
            <pc:docMk/>
            <pc:sldMk cId="3092688754" sldId="464"/>
            <ac:picMk id="4" creationId="{DDD161FB-EE47-C9E6-04B8-DF565D7B0954}"/>
          </ac:picMkLst>
        </pc:picChg>
        <pc:picChg chg="add del mod">
          <ac:chgData name="Thomas Schühly" userId="fb893019dcb27e2f" providerId="LiveId" clId="{F16DCB88-8E0A-4F8B-A04D-888960FE5C09}" dt="2024-02-26T12:02:32.469" v="3168" actId="478"/>
          <ac:picMkLst>
            <pc:docMk/>
            <pc:sldMk cId="3092688754" sldId="464"/>
            <ac:picMk id="5" creationId="{58A4FC53-38F5-861B-0E37-A69193A7C103}"/>
          </ac:picMkLst>
        </pc:picChg>
        <pc:picChg chg="add del mod">
          <ac:chgData name="Thomas Schühly" userId="fb893019dcb27e2f" providerId="LiveId" clId="{F16DCB88-8E0A-4F8B-A04D-888960FE5C09}" dt="2024-02-26T12:02:31.831" v="3167" actId="478"/>
          <ac:picMkLst>
            <pc:docMk/>
            <pc:sldMk cId="3092688754" sldId="464"/>
            <ac:picMk id="6" creationId="{83D858EF-7356-ED2B-837E-377AAA5B195D}"/>
          </ac:picMkLst>
        </pc:picChg>
        <pc:picChg chg="mod">
          <ac:chgData name="Thomas Schühly" userId="fb893019dcb27e2f" providerId="LiveId" clId="{F16DCB88-8E0A-4F8B-A04D-888960FE5C09}" dt="2024-02-04T20:43:10.912" v="299" actId="1076"/>
          <ac:picMkLst>
            <pc:docMk/>
            <pc:sldMk cId="3092688754" sldId="464"/>
            <ac:picMk id="2050" creationId="{FB974243-C7D2-168E-56B5-CF526B6E3939}"/>
          </ac:picMkLst>
        </pc:picChg>
      </pc:sldChg>
      <pc:sldChg chg="addSp delSp modSp del mod modTransition modAnim">
        <pc:chgData name="Thomas Schühly" userId="fb893019dcb27e2f" providerId="LiveId" clId="{F16DCB88-8E0A-4F8B-A04D-888960FE5C09}" dt="2024-02-28T20:11:18.469" v="6101" actId="47"/>
        <pc:sldMkLst>
          <pc:docMk/>
          <pc:sldMk cId="485448299" sldId="466"/>
        </pc:sldMkLst>
        <pc:picChg chg="add del mod">
          <ac:chgData name="Thomas Schühly" userId="fb893019dcb27e2f" providerId="LiveId" clId="{F16DCB88-8E0A-4F8B-A04D-888960FE5C09}" dt="2024-02-26T11:02:21.394" v="2884" actId="34818"/>
          <ac:picMkLst>
            <pc:docMk/>
            <pc:sldMk cId="485448299" sldId="466"/>
            <ac:picMk id="2" creationId="{0E10D9D1-C580-B0D2-3E9D-9F1EA2453025}"/>
          </ac:picMkLst>
        </pc:picChg>
        <pc:picChg chg="add mod">
          <ac:chgData name="Thomas Schühly" userId="fb893019dcb27e2f" providerId="LiveId" clId="{F16DCB88-8E0A-4F8B-A04D-888960FE5C09}" dt="2024-02-26T11:00:32.537" v="2844"/>
          <ac:picMkLst>
            <pc:docMk/>
            <pc:sldMk cId="485448299" sldId="466"/>
            <ac:picMk id="3" creationId="{0CB0920F-5295-1A44-5195-4D4EB828787D}"/>
          </ac:picMkLst>
        </pc:picChg>
        <pc:picChg chg="add del mod">
          <ac:chgData name="Thomas Schühly" userId="fb893019dcb27e2f" providerId="LiveId" clId="{F16DCB88-8E0A-4F8B-A04D-888960FE5C09}" dt="2024-02-26T11:01:54.419" v="2863" actId="34819"/>
          <ac:picMkLst>
            <pc:docMk/>
            <pc:sldMk cId="485448299" sldId="466"/>
            <ac:picMk id="8" creationId="{256C62BC-A82A-D5FF-37A3-B1065C0F2881}"/>
          </ac:picMkLst>
        </pc:picChg>
        <pc:picChg chg="add del mod">
          <ac:chgData name="Thomas Schühly" userId="fb893019dcb27e2f" providerId="LiveId" clId="{F16DCB88-8E0A-4F8B-A04D-888960FE5C09}" dt="2024-02-26T11:02:20.090" v="2882" actId="34819"/>
          <ac:picMkLst>
            <pc:docMk/>
            <pc:sldMk cId="485448299" sldId="466"/>
            <ac:picMk id="9" creationId="{8AEB2348-34BE-3CAF-4F21-243EDA6DC614}"/>
          </ac:picMkLst>
        </pc:picChg>
        <pc:picChg chg="add del mod">
          <ac:chgData name="Thomas Schühly" userId="fb893019dcb27e2f" providerId="LiveId" clId="{F16DCB88-8E0A-4F8B-A04D-888960FE5C09}" dt="2024-02-26T11:13:54.299" v="2926"/>
          <ac:picMkLst>
            <pc:docMk/>
            <pc:sldMk cId="485448299" sldId="466"/>
            <ac:picMk id="11" creationId="{7A5DA879-506F-0180-AEEF-166339A4D2F7}"/>
          </ac:picMkLst>
        </pc:picChg>
        <pc:picChg chg="add del mod">
          <ac:chgData name="Thomas Schühly" userId="fb893019dcb27e2f" providerId="LiveId" clId="{F16DCB88-8E0A-4F8B-A04D-888960FE5C09}" dt="2024-02-26T12:00:59.797" v="3116" actId="478"/>
          <ac:picMkLst>
            <pc:docMk/>
            <pc:sldMk cId="485448299" sldId="466"/>
            <ac:picMk id="12" creationId="{0316D19F-167C-88B6-E04F-201C99327FCD}"/>
          </ac:picMkLst>
        </pc:picChg>
      </pc:sldChg>
      <pc:sldChg chg="addSp delSp modSp mod modTransition modAnim modNotesTx">
        <pc:chgData name="Thomas Schühly" userId="fb893019dcb27e2f" providerId="LiveId" clId="{F16DCB88-8E0A-4F8B-A04D-888960FE5C09}" dt="2024-02-28T20:11:31.827" v="6119" actId="20577"/>
        <pc:sldMkLst>
          <pc:docMk/>
          <pc:sldMk cId="790610227" sldId="467"/>
        </pc:sldMkLst>
        <pc:picChg chg="add del mod">
          <ac:chgData name="Thomas Schühly" userId="fb893019dcb27e2f" providerId="LiveId" clId="{F16DCB88-8E0A-4F8B-A04D-888960FE5C09}" dt="2024-02-26T11:02:21.394" v="2884" actId="34818"/>
          <ac:picMkLst>
            <pc:docMk/>
            <pc:sldMk cId="790610227" sldId="467"/>
            <ac:picMk id="3" creationId="{1DF50C5F-49E0-8AD5-D915-3C6CD6D69366}"/>
          </ac:picMkLst>
        </pc:picChg>
        <pc:picChg chg="add del mod">
          <ac:chgData name="Thomas Schühly" userId="fb893019dcb27e2f" providerId="LiveId" clId="{F16DCB88-8E0A-4F8B-A04D-888960FE5C09}" dt="2024-02-26T11:01:54.419" v="2863" actId="34819"/>
          <ac:picMkLst>
            <pc:docMk/>
            <pc:sldMk cId="790610227" sldId="467"/>
            <ac:picMk id="4" creationId="{097D4974-CCF0-A8BD-E586-2EB323E806C6}"/>
          </ac:picMkLst>
        </pc:picChg>
        <pc:picChg chg="add del mod">
          <ac:chgData name="Thomas Schühly" userId="fb893019dcb27e2f" providerId="LiveId" clId="{F16DCB88-8E0A-4F8B-A04D-888960FE5C09}" dt="2024-02-26T11:02:20.090" v="2882" actId="34819"/>
          <ac:picMkLst>
            <pc:docMk/>
            <pc:sldMk cId="790610227" sldId="467"/>
            <ac:picMk id="5" creationId="{C88A5F64-D779-5A79-0FCC-17C89BA8F948}"/>
          </ac:picMkLst>
        </pc:picChg>
        <pc:picChg chg="add del mod">
          <ac:chgData name="Thomas Schühly" userId="fb893019dcb27e2f" providerId="LiveId" clId="{F16DCB88-8E0A-4F8B-A04D-888960FE5C09}" dt="2024-02-26T11:16:14.510" v="2927"/>
          <ac:picMkLst>
            <pc:docMk/>
            <pc:sldMk cId="790610227" sldId="467"/>
            <ac:picMk id="6" creationId="{BB90E877-E2F4-6378-F969-AAADD7184476}"/>
          </ac:picMkLst>
        </pc:picChg>
        <pc:picChg chg="add del mod">
          <ac:chgData name="Thomas Schühly" userId="fb893019dcb27e2f" providerId="LiveId" clId="{F16DCB88-8E0A-4F8B-A04D-888960FE5C09}" dt="2024-02-26T11:16:14.510" v="2927"/>
          <ac:picMkLst>
            <pc:docMk/>
            <pc:sldMk cId="790610227" sldId="467"/>
            <ac:picMk id="7" creationId="{0555518B-DF4A-5777-B209-2E89ACB2AC33}"/>
          </ac:picMkLst>
        </pc:picChg>
        <pc:picChg chg="add del mod">
          <ac:chgData name="Thomas Schühly" userId="fb893019dcb27e2f" providerId="LiveId" clId="{F16DCB88-8E0A-4F8B-A04D-888960FE5C09}" dt="2024-02-26T12:01:04.179" v="3118" actId="478"/>
          <ac:picMkLst>
            <pc:docMk/>
            <pc:sldMk cId="790610227" sldId="467"/>
            <ac:picMk id="8" creationId="{A536DDA9-B2EA-092A-480B-B917ED63AED0}"/>
          </ac:picMkLst>
        </pc:picChg>
        <pc:picChg chg="add del mod">
          <ac:chgData name="Thomas Schühly" userId="fb893019dcb27e2f" providerId="LiveId" clId="{F16DCB88-8E0A-4F8B-A04D-888960FE5C09}" dt="2024-02-26T12:01:01.590" v="3117" actId="478"/>
          <ac:picMkLst>
            <pc:docMk/>
            <pc:sldMk cId="790610227" sldId="467"/>
            <ac:picMk id="9" creationId="{256784BF-40A6-E72E-BB93-E83297E166D5}"/>
          </ac:picMkLst>
        </pc:picChg>
      </pc:sldChg>
      <pc:sldChg chg="addSp delSp modSp mod modTransition modAnim modNotesTx">
        <pc:chgData name="Thomas Schühly" userId="fb893019dcb27e2f" providerId="LiveId" clId="{F16DCB88-8E0A-4F8B-A04D-888960FE5C09}" dt="2024-02-26T12:01:21.227" v="3124" actId="478"/>
        <pc:sldMkLst>
          <pc:docMk/>
          <pc:sldMk cId="1257371680" sldId="468"/>
        </pc:sldMkLst>
        <pc:picChg chg="add del mod">
          <ac:chgData name="Thomas Schühly" userId="fb893019dcb27e2f" providerId="LiveId" clId="{F16DCB88-8E0A-4F8B-A04D-888960FE5C09}" dt="2024-02-26T11:02:21.394" v="2884" actId="34818"/>
          <ac:picMkLst>
            <pc:docMk/>
            <pc:sldMk cId="1257371680" sldId="468"/>
            <ac:picMk id="5" creationId="{5A6935F0-143E-5D51-D3F7-BFAB07B2A573}"/>
          </ac:picMkLst>
        </pc:picChg>
        <pc:picChg chg="add del mod">
          <ac:chgData name="Thomas Schühly" userId="fb893019dcb27e2f" providerId="LiveId" clId="{F16DCB88-8E0A-4F8B-A04D-888960FE5C09}" dt="2024-02-26T11:01:54.419" v="2863" actId="34819"/>
          <ac:picMkLst>
            <pc:docMk/>
            <pc:sldMk cId="1257371680" sldId="468"/>
            <ac:picMk id="7" creationId="{B1BA8F9E-D351-4B13-898E-567159D17A4F}"/>
          </ac:picMkLst>
        </pc:picChg>
        <pc:picChg chg="add del mod">
          <ac:chgData name="Thomas Schühly" userId="fb893019dcb27e2f" providerId="LiveId" clId="{F16DCB88-8E0A-4F8B-A04D-888960FE5C09}" dt="2024-02-26T11:02:20.090" v="2882" actId="34819"/>
          <ac:picMkLst>
            <pc:docMk/>
            <pc:sldMk cId="1257371680" sldId="468"/>
            <ac:picMk id="9" creationId="{25ED85F1-EEC0-92C1-1C00-07CE36E150F8}"/>
          </ac:picMkLst>
        </pc:picChg>
        <pc:picChg chg="add del mod">
          <ac:chgData name="Thomas Schühly" userId="fb893019dcb27e2f" providerId="LiveId" clId="{F16DCB88-8E0A-4F8B-A04D-888960FE5C09}" dt="2024-02-26T11:16:14.510" v="2927"/>
          <ac:picMkLst>
            <pc:docMk/>
            <pc:sldMk cId="1257371680" sldId="468"/>
            <ac:picMk id="10" creationId="{D36261B5-F63C-D53B-A11A-9184735715A8}"/>
          </ac:picMkLst>
        </pc:picChg>
        <pc:picChg chg="add del mod">
          <ac:chgData name="Thomas Schühly" userId="fb893019dcb27e2f" providerId="LiveId" clId="{F16DCB88-8E0A-4F8B-A04D-888960FE5C09}" dt="2024-02-26T11:16:14.510" v="2927"/>
          <ac:picMkLst>
            <pc:docMk/>
            <pc:sldMk cId="1257371680" sldId="468"/>
            <ac:picMk id="11" creationId="{9654DC3A-2312-6850-6DA1-83538AED6723}"/>
          </ac:picMkLst>
        </pc:picChg>
        <pc:picChg chg="add del mod">
          <ac:chgData name="Thomas Schühly" userId="fb893019dcb27e2f" providerId="LiveId" clId="{F16DCB88-8E0A-4F8B-A04D-888960FE5C09}" dt="2024-02-26T12:01:21.227" v="3124" actId="478"/>
          <ac:picMkLst>
            <pc:docMk/>
            <pc:sldMk cId="1257371680" sldId="468"/>
            <ac:picMk id="12" creationId="{64D1C182-1403-A12C-DE44-0F9D9F7646E9}"/>
          </ac:picMkLst>
        </pc:picChg>
        <pc:picChg chg="add del mod">
          <ac:chgData name="Thomas Schühly" userId="fb893019dcb27e2f" providerId="LiveId" clId="{F16DCB88-8E0A-4F8B-A04D-888960FE5C09}" dt="2024-02-26T12:01:16.411" v="3122" actId="478"/>
          <ac:picMkLst>
            <pc:docMk/>
            <pc:sldMk cId="1257371680" sldId="468"/>
            <ac:picMk id="13" creationId="{CCAFB1D9-4D5E-601E-A9F2-0E7141AEC706}"/>
          </ac:picMkLst>
        </pc:picChg>
      </pc:sldChg>
      <pc:sldChg chg="addSp delSp modSp mod modTransition modAnim modNotesTx">
        <pc:chgData name="Thomas Schühly" userId="fb893019dcb27e2f" providerId="LiveId" clId="{F16DCB88-8E0A-4F8B-A04D-888960FE5C09}" dt="2024-02-26T12:01:29.129" v="3128" actId="478"/>
        <pc:sldMkLst>
          <pc:docMk/>
          <pc:sldMk cId="3195638832" sldId="472"/>
        </pc:sldMkLst>
        <pc:spChg chg="mod">
          <ac:chgData name="Thomas Schühly" userId="fb893019dcb27e2f" providerId="LiveId" clId="{F16DCB88-8E0A-4F8B-A04D-888960FE5C09}" dt="2024-02-20T17:52:12.013" v="691" actId="313"/>
          <ac:spMkLst>
            <pc:docMk/>
            <pc:sldMk cId="3195638832" sldId="472"/>
            <ac:spMk id="2" creationId="{79F2AC84-D457-5F8A-300B-85B59F49A1F8}"/>
          </ac:spMkLst>
        </pc:spChg>
        <pc:picChg chg="add del mod">
          <ac:chgData name="Thomas Schühly" userId="fb893019dcb27e2f" providerId="LiveId" clId="{F16DCB88-8E0A-4F8B-A04D-888960FE5C09}" dt="2024-02-26T11:02:21.394" v="2884" actId="34818"/>
          <ac:picMkLst>
            <pc:docMk/>
            <pc:sldMk cId="3195638832" sldId="472"/>
            <ac:picMk id="3" creationId="{4241D6CA-9348-CE83-108F-36C1B942F913}"/>
          </ac:picMkLst>
        </pc:picChg>
        <pc:picChg chg="add del mod">
          <ac:chgData name="Thomas Schühly" userId="fb893019dcb27e2f" providerId="LiveId" clId="{F16DCB88-8E0A-4F8B-A04D-888960FE5C09}" dt="2024-02-26T11:01:54.419" v="2863" actId="34819"/>
          <ac:picMkLst>
            <pc:docMk/>
            <pc:sldMk cId="3195638832" sldId="472"/>
            <ac:picMk id="4" creationId="{90C1F973-A446-7929-268C-0D14886651BF}"/>
          </ac:picMkLst>
        </pc:picChg>
        <pc:picChg chg="add del mod">
          <ac:chgData name="Thomas Schühly" userId="fb893019dcb27e2f" providerId="LiveId" clId="{F16DCB88-8E0A-4F8B-A04D-888960FE5C09}" dt="2024-02-26T11:02:20.090" v="2882" actId="34819"/>
          <ac:picMkLst>
            <pc:docMk/>
            <pc:sldMk cId="3195638832" sldId="472"/>
            <ac:picMk id="5" creationId="{6B85E811-8A8B-C63C-0303-02E54C1489F3}"/>
          </ac:picMkLst>
        </pc:picChg>
        <pc:picChg chg="add del mod">
          <ac:chgData name="Thomas Schühly" userId="fb893019dcb27e2f" providerId="LiveId" clId="{F16DCB88-8E0A-4F8B-A04D-888960FE5C09}" dt="2024-02-26T11:16:14.510" v="2927"/>
          <ac:picMkLst>
            <pc:docMk/>
            <pc:sldMk cId="3195638832" sldId="472"/>
            <ac:picMk id="6" creationId="{30BE7863-C5DC-2288-8A0A-FCC1367AC7E0}"/>
          </ac:picMkLst>
        </pc:picChg>
        <pc:picChg chg="add del mod">
          <ac:chgData name="Thomas Schühly" userId="fb893019dcb27e2f" providerId="LiveId" clId="{F16DCB88-8E0A-4F8B-A04D-888960FE5C09}" dt="2024-02-26T11:16:14.510" v="2927"/>
          <ac:picMkLst>
            <pc:docMk/>
            <pc:sldMk cId="3195638832" sldId="472"/>
            <ac:picMk id="7" creationId="{E148CB99-B5FF-4E4F-8651-C2430C092FC7}"/>
          </ac:picMkLst>
        </pc:picChg>
        <pc:picChg chg="add del mod">
          <ac:chgData name="Thomas Schühly" userId="fb893019dcb27e2f" providerId="LiveId" clId="{F16DCB88-8E0A-4F8B-A04D-888960FE5C09}" dt="2024-02-26T12:01:29.129" v="3128" actId="478"/>
          <ac:picMkLst>
            <pc:docMk/>
            <pc:sldMk cId="3195638832" sldId="472"/>
            <ac:picMk id="8" creationId="{38E916CB-5DFF-C714-EF71-9ED94976E30A}"/>
          </ac:picMkLst>
        </pc:picChg>
        <pc:picChg chg="add del mod">
          <ac:chgData name="Thomas Schühly" userId="fb893019dcb27e2f" providerId="LiveId" clId="{F16DCB88-8E0A-4F8B-A04D-888960FE5C09}" dt="2024-02-26T12:01:25.819" v="3126" actId="478"/>
          <ac:picMkLst>
            <pc:docMk/>
            <pc:sldMk cId="3195638832" sldId="472"/>
            <ac:picMk id="9" creationId="{22AEFE81-9EE4-BD40-0574-8B48BD1994B3}"/>
          </ac:picMkLst>
        </pc:picChg>
      </pc:sldChg>
      <pc:sldChg chg="addSp delSp modSp mod modTransition modAnim modNotesTx">
        <pc:chgData name="Thomas Schühly" userId="fb893019dcb27e2f" providerId="LiveId" clId="{F16DCB88-8E0A-4F8B-A04D-888960FE5C09}" dt="2024-02-26T12:01:18.784" v="3123" actId="478"/>
        <pc:sldMkLst>
          <pc:docMk/>
          <pc:sldMk cId="4282279315" sldId="481"/>
        </pc:sldMkLst>
        <pc:picChg chg="add del mod">
          <ac:chgData name="Thomas Schühly" userId="fb893019dcb27e2f" providerId="LiveId" clId="{F16DCB88-8E0A-4F8B-A04D-888960FE5C09}" dt="2024-02-26T11:02:21.394" v="2884" actId="34818"/>
          <ac:picMkLst>
            <pc:docMk/>
            <pc:sldMk cId="4282279315" sldId="481"/>
            <ac:picMk id="2" creationId="{76187298-665C-A6C8-5213-7FB2AE407FBB}"/>
          </ac:picMkLst>
        </pc:picChg>
        <pc:picChg chg="add del mod">
          <ac:chgData name="Thomas Schühly" userId="fb893019dcb27e2f" providerId="LiveId" clId="{F16DCB88-8E0A-4F8B-A04D-888960FE5C09}" dt="2024-02-26T11:01:54.419" v="2863" actId="34819"/>
          <ac:picMkLst>
            <pc:docMk/>
            <pc:sldMk cId="4282279315" sldId="481"/>
            <ac:picMk id="4" creationId="{62F82DCD-8F1C-7B73-EC23-312BDA9052BE}"/>
          </ac:picMkLst>
        </pc:picChg>
        <pc:picChg chg="add del mod">
          <ac:chgData name="Thomas Schühly" userId="fb893019dcb27e2f" providerId="LiveId" clId="{F16DCB88-8E0A-4F8B-A04D-888960FE5C09}" dt="2024-02-26T11:02:20.090" v="2882" actId="34819"/>
          <ac:picMkLst>
            <pc:docMk/>
            <pc:sldMk cId="4282279315" sldId="481"/>
            <ac:picMk id="5" creationId="{1123030D-29D1-AFE7-3675-A7F2CFF04524}"/>
          </ac:picMkLst>
        </pc:picChg>
        <pc:picChg chg="add del mod">
          <ac:chgData name="Thomas Schühly" userId="fb893019dcb27e2f" providerId="LiveId" clId="{F16DCB88-8E0A-4F8B-A04D-888960FE5C09}" dt="2024-02-26T11:16:14.510" v="2927"/>
          <ac:picMkLst>
            <pc:docMk/>
            <pc:sldMk cId="4282279315" sldId="481"/>
            <ac:picMk id="6" creationId="{36D1F594-A3BA-4EB3-08B0-33B447334640}"/>
          </ac:picMkLst>
        </pc:picChg>
        <pc:picChg chg="add del mod">
          <ac:chgData name="Thomas Schühly" userId="fb893019dcb27e2f" providerId="LiveId" clId="{F16DCB88-8E0A-4F8B-A04D-888960FE5C09}" dt="2024-02-26T11:16:14.510" v="2927"/>
          <ac:picMkLst>
            <pc:docMk/>
            <pc:sldMk cId="4282279315" sldId="481"/>
            <ac:picMk id="7" creationId="{A4306DC5-FA3D-D3AF-3926-A25566C63591}"/>
          </ac:picMkLst>
        </pc:picChg>
        <pc:picChg chg="add del mod">
          <ac:chgData name="Thomas Schühly" userId="fb893019dcb27e2f" providerId="LiveId" clId="{F16DCB88-8E0A-4F8B-A04D-888960FE5C09}" dt="2024-02-26T12:01:18.784" v="3123" actId="478"/>
          <ac:picMkLst>
            <pc:docMk/>
            <pc:sldMk cId="4282279315" sldId="481"/>
            <ac:picMk id="8" creationId="{2E03190E-8A58-A577-0723-7F6BC2821901}"/>
          </ac:picMkLst>
        </pc:picChg>
        <pc:picChg chg="add del mod">
          <ac:chgData name="Thomas Schühly" userId="fb893019dcb27e2f" providerId="LiveId" clId="{F16DCB88-8E0A-4F8B-A04D-888960FE5C09}" dt="2024-02-26T12:01:11.060" v="3121" actId="478"/>
          <ac:picMkLst>
            <pc:docMk/>
            <pc:sldMk cId="4282279315" sldId="481"/>
            <ac:picMk id="9" creationId="{71AF76A2-83B8-42A9-7123-55BAF6C79C0E}"/>
          </ac:picMkLst>
        </pc:picChg>
      </pc:sldChg>
      <pc:sldChg chg="addSp delSp modSp mod modTransition modAnim">
        <pc:chgData name="Thomas Schühly" userId="fb893019dcb27e2f" providerId="LiveId" clId="{F16DCB88-8E0A-4F8B-A04D-888960FE5C09}" dt="2024-02-26T12:01:27.382" v="3127" actId="478"/>
        <pc:sldMkLst>
          <pc:docMk/>
          <pc:sldMk cId="715849853" sldId="482"/>
        </pc:sldMkLst>
        <pc:picChg chg="add del mod">
          <ac:chgData name="Thomas Schühly" userId="fb893019dcb27e2f" providerId="LiveId" clId="{F16DCB88-8E0A-4F8B-A04D-888960FE5C09}" dt="2024-02-26T11:02:21.394" v="2884" actId="34818"/>
          <ac:picMkLst>
            <pc:docMk/>
            <pc:sldMk cId="715849853" sldId="482"/>
            <ac:picMk id="2" creationId="{D0AACBFC-59E5-F7FC-C8AD-CED438A4AEB8}"/>
          </ac:picMkLst>
        </pc:picChg>
        <pc:picChg chg="add del mod">
          <ac:chgData name="Thomas Schühly" userId="fb893019dcb27e2f" providerId="LiveId" clId="{F16DCB88-8E0A-4F8B-A04D-888960FE5C09}" dt="2024-02-26T11:01:54.419" v="2863" actId="34819"/>
          <ac:picMkLst>
            <pc:docMk/>
            <pc:sldMk cId="715849853" sldId="482"/>
            <ac:picMk id="4" creationId="{1F451742-1FF3-2728-BFF1-4184C61E50D5}"/>
          </ac:picMkLst>
        </pc:picChg>
        <pc:picChg chg="add del mod">
          <ac:chgData name="Thomas Schühly" userId="fb893019dcb27e2f" providerId="LiveId" clId="{F16DCB88-8E0A-4F8B-A04D-888960FE5C09}" dt="2024-02-26T11:02:20.090" v="2882" actId="34819"/>
          <ac:picMkLst>
            <pc:docMk/>
            <pc:sldMk cId="715849853" sldId="482"/>
            <ac:picMk id="5" creationId="{EB32D0E9-4440-DF8D-385D-09930FA41C30}"/>
          </ac:picMkLst>
        </pc:picChg>
        <pc:picChg chg="add del mod">
          <ac:chgData name="Thomas Schühly" userId="fb893019dcb27e2f" providerId="LiveId" clId="{F16DCB88-8E0A-4F8B-A04D-888960FE5C09}" dt="2024-02-26T11:16:14.510" v="2927"/>
          <ac:picMkLst>
            <pc:docMk/>
            <pc:sldMk cId="715849853" sldId="482"/>
            <ac:picMk id="6" creationId="{33BA2E06-551B-B9F4-6963-C05A6026A977}"/>
          </ac:picMkLst>
        </pc:picChg>
        <pc:picChg chg="add del mod">
          <ac:chgData name="Thomas Schühly" userId="fb893019dcb27e2f" providerId="LiveId" clId="{F16DCB88-8E0A-4F8B-A04D-888960FE5C09}" dt="2024-02-26T11:16:14.510" v="2927"/>
          <ac:picMkLst>
            <pc:docMk/>
            <pc:sldMk cId="715849853" sldId="482"/>
            <ac:picMk id="8" creationId="{5BF82FC6-EBBE-E212-8C38-79E6E7E21290}"/>
          </ac:picMkLst>
        </pc:picChg>
        <pc:picChg chg="add del mod">
          <ac:chgData name="Thomas Schühly" userId="fb893019dcb27e2f" providerId="LiveId" clId="{F16DCB88-8E0A-4F8B-A04D-888960FE5C09}" dt="2024-02-26T12:01:27.382" v="3127" actId="478"/>
          <ac:picMkLst>
            <pc:docMk/>
            <pc:sldMk cId="715849853" sldId="482"/>
            <ac:picMk id="9" creationId="{DCC3EAAC-7BA5-601F-5742-6811FB2E1AC2}"/>
          </ac:picMkLst>
        </pc:picChg>
        <pc:picChg chg="add del mod">
          <ac:chgData name="Thomas Schühly" userId="fb893019dcb27e2f" providerId="LiveId" clId="{F16DCB88-8E0A-4F8B-A04D-888960FE5C09}" dt="2024-02-26T12:01:24.007" v="3125" actId="478"/>
          <ac:picMkLst>
            <pc:docMk/>
            <pc:sldMk cId="715849853" sldId="482"/>
            <ac:picMk id="10" creationId="{B614A640-D45F-C244-9B49-2214C9238090}"/>
          </ac:picMkLst>
        </pc:picChg>
      </pc:sldChg>
      <pc:sldChg chg="addSp delSp modSp mod modTransition modAnim modNotesTx">
        <pc:chgData name="Thomas Schühly" userId="fb893019dcb27e2f" providerId="LiveId" clId="{F16DCB88-8E0A-4F8B-A04D-888960FE5C09}" dt="2024-02-26T12:02:02.887" v="3140" actId="478"/>
        <pc:sldMkLst>
          <pc:docMk/>
          <pc:sldMk cId="4115469200" sldId="488"/>
        </pc:sldMkLst>
        <pc:picChg chg="add del mod">
          <ac:chgData name="Thomas Schühly" userId="fb893019dcb27e2f" providerId="LiveId" clId="{F16DCB88-8E0A-4F8B-A04D-888960FE5C09}" dt="2024-02-26T11:02:21.394" v="2884" actId="34818"/>
          <ac:picMkLst>
            <pc:docMk/>
            <pc:sldMk cId="4115469200" sldId="488"/>
            <ac:picMk id="2" creationId="{3BCE37B1-68F0-8D24-0578-169AEA32A70B}"/>
          </ac:picMkLst>
        </pc:picChg>
        <pc:picChg chg="add del mod">
          <ac:chgData name="Thomas Schühly" userId="fb893019dcb27e2f" providerId="LiveId" clId="{F16DCB88-8E0A-4F8B-A04D-888960FE5C09}" dt="2024-02-26T11:01:54.419" v="2863" actId="34819"/>
          <ac:picMkLst>
            <pc:docMk/>
            <pc:sldMk cId="4115469200" sldId="488"/>
            <ac:picMk id="5" creationId="{82E8FC33-F902-1F2F-BFA7-8643E5AF75EA}"/>
          </ac:picMkLst>
        </pc:picChg>
        <pc:picChg chg="add del mod">
          <ac:chgData name="Thomas Schühly" userId="fb893019dcb27e2f" providerId="LiveId" clId="{F16DCB88-8E0A-4F8B-A04D-888960FE5C09}" dt="2024-02-26T11:02:20.090" v="2882" actId="34819"/>
          <ac:picMkLst>
            <pc:docMk/>
            <pc:sldMk cId="4115469200" sldId="488"/>
            <ac:picMk id="6" creationId="{54DE34CE-52B0-86FF-A336-F16B994E7695}"/>
          </ac:picMkLst>
        </pc:picChg>
        <pc:picChg chg="add del mod">
          <ac:chgData name="Thomas Schühly" userId="fb893019dcb27e2f" providerId="LiveId" clId="{F16DCB88-8E0A-4F8B-A04D-888960FE5C09}" dt="2024-02-26T11:20:39.950" v="2932"/>
          <ac:picMkLst>
            <pc:docMk/>
            <pc:sldMk cId="4115469200" sldId="488"/>
            <ac:picMk id="7" creationId="{C4B333AD-7804-B021-DCB6-3529AC537ACC}"/>
          </ac:picMkLst>
        </pc:picChg>
        <pc:picChg chg="add del mod">
          <ac:chgData name="Thomas Schühly" userId="fb893019dcb27e2f" providerId="LiveId" clId="{F16DCB88-8E0A-4F8B-A04D-888960FE5C09}" dt="2024-02-26T11:20:39.950" v="2932"/>
          <ac:picMkLst>
            <pc:docMk/>
            <pc:sldMk cId="4115469200" sldId="488"/>
            <ac:picMk id="8" creationId="{A133E49D-F5A8-4A4C-C481-F96E1F7810D0}"/>
          </ac:picMkLst>
        </pc:picChg>
        <pc:picChg chg="add del mod">
          <ac:chgData name="Thomas Schühly" userId="fb893019dcb27e2f" providerId="LiveId" clId="{F16DCB88-8E0A-4F8B-A04D-888960FE5C09}" dt="2024-02-26T12:02:02.887" v="3140" actId="478"/>
          <ac:picMkLst>
            <pc:docMk/>
            <pc:sldMk cId="4115469200" sldId="488"/>
            <ac:picMk id="9" creationId="{059EB2C1-1DC8-487C-76EF-48D548625113}"/>
          </ac:picMkLst>
        </pc:picChg>
        <pc:picChg chg="add del mod">
          <ac:chgData name="Thomas Schühly" userId="fb893019dcb27e2f" providerId="LiveId" clId="{F16DCB88-8E0A-4F8B-A04D-888960FE5C09}" dt="2024-02-26T12:01:56.330" v="3137" actId="478"/>
          <ac:picMkLst>
            <pc:docMk/>
            <pc:sldMk cId="4115469200" sldId="488"/>
            <ac:picMk id="10" creationId="{2C541C2E-77A3-F275-A8C1-EE04E673BE13}"/>
          </ac:picMkLst>
        </pc:picChg>
      </pc:sldChg>
      <pc:sldChg chg="addSp delSp modSp mod modNotesTx">
        <pc:chgData name="Thomas Schühly" userId="fb893019dcb27e2f" providerId="LiveId" clId="{F16DCB88-8E0A-4F8B-A04D-888960FE5C09}" dt="2024-02-26T12:02:12.310" v="3148" actId="478"/>
        <pc:sldMkLst>
          <pc:docMk/>
          <pc:sldMk cId="1576396942" sldId="491"/>
        </pc:sldMkLst>
        <pc:spChg chg="add del">
          <ac:chgData name="Thomas Schühly" userId="fb893019dcb27e2f" providerId="LiveId" clId="{F16DCB88-8E0A-4F8B-A04D-888960FE5C09}" dt="2024-02-26T11:38:52.931" v="2935" actId="22"/>
          <ac:spMkLst>
            <pc:docMk/>
            <pc:sldMk cId="1576396942" sldId="491"/>
            <ac:spMk id="9" creationId="{1BDC588E-9643-37B1-5E4A-B36DF5C9CDC3}"/>
          </ac:spMkLst>
        </pc:spChg>
        <pc:picChg chg="add del mod">
          <ac:chgData name="Thomas Schühly" userId="fb893019dcb27e2f" providerId="LiveId" clId="{F16DCB88-8E0A-4F8B-A04D-888960FE5C09}" dt="2024-02-26T11:02:21.394" v="2884" actId="34818"/>
          <ac:picMkLst>
            <pc:docMk/>
            <pc:sldMk cId="1576396942" sldId="491"/>
            <ac:picMk id="2" creationId="{B8E7D54E-98EB-F60D-DE3D-444FCE81A701}"/>
          </ac:picMkLst>
        </pc:picChg>
        <pc:picChg chg="add del mod">
          <ac:chgData name="Thomas Schühly" userId="fb893019dcb27e2f" providerId="LiveId" clId="{F16DCB88-8E0A-4F8B-A04D-888960FE5C09}" dt="2024-02-26T11:01:54.419" v="2863" actId="34819"/>
          <ac:picMkLst>
            <pc:docMk/>
            <pc:sldMk cId="1576396942" sldId="491"/>
            <ac:picMk id="4" creationId="{2B831C94-690E-3099-0667-9379773A9F64}"/>
          </ac:picMkLst>
        </pc:picChg>
        <pc:picChg chg="add del mod">
          <ac:chgData name="Thomas Schühly" userId="fb893019dcb27e2f" providerId="LiveId" clId="{F16DCB88-8E0A-4F8B-A04D-888960FE5C09}" dt="2024-02-26T11:02:20.090" v="2882" actId="34819"/>
          <ac:picMkLst>
            <pc:docMk/>
            <pc:sldMk cId="1576396942" sldId="491"/>
            <ac:picMk id="5" creationId="{8C815A26-CE2F-2D16-0DB4-6D72F0D20B02}"/>
          </ac:picMkLst>
        </pc:picChg>
        <pc:picChg chg="add del mod">
          <ac:chgData name="Thomas Schühly" userId="fb893019dcb27e2f" providerId="LiveId" clId="{F16DCB88-8E0A-4F8B-A04D-888960FE5C09}" dt="2024-02-26T12:02:12.310" v="3148" actId="478"/>
          <ac:picMkLst>
            <pc:docMk/>
            <pc:sldMk cId="1576396942" sldId="491"/>
            <ac:picMk id="6" creationId="{0F8BD56F-798B-6D41-6C56-8D5A326805E4}"/>
          </ac:picMkLst>
        </pc:picChg>
        <pc:picChg chg="add del mod">
          <ac:chgData name="Thomas Schühly" userId="fb893019dcb27e2f" providerId="LiveId" clId="{F16DCB88-8E0A-4F8B-A04D-888960FE5C09}" dt="2024-02-26T12:02:11.339" v="3147" actId="478"/>
          <ac:picMkLst>
            <pc:docMk/>
            <pc:sldMk cId="1576396942" sldId="491"/>
            <ac:picMk id="7" creationId="{DE246A35-C8AE-4D30-70D3-A3CDACA10488}"/>
          </ac:picMkLst>
        </pc:picChg>
      </pc:sldChg>
      <pc:sldChg chg="addSp delSp modSp mod modTransition modAnim">
        <pc:chgData name="Thomas Schühly" userId="fb893019dcb27e2f" providerId="LiveId" clId="{F16DCB88-8E0A-4F8B-A04D-888960FE5C09}" dt="2024-02-26T12:01:46.559" v="3134" actId="478"/>
        <pc:sldMkLst>
          <pc:docMk/>
          <pc:sldMk cId="1897886038" sldId="493"/>
        </pc:sldMkLst>
        <pc:picChg chg="add del mod">
          <ac:chgData name="Thomas Schühly" userId="fb893019dcb27e2f" providerId="LiveId" clId="{F16DCB88-8E0A-4F8B-A04D-888960FE5C09}" dt="2024-02-26T11:02:21.394" v="2884" actId="34818"/>
          <ac:picMkLst>
            <pc:docMk/>
            <pc:sldMk cId="1897886038" sldId="493"/>
            <ac:picMk id="2" creationId="{3C3117D6-2149-6093-4664-12C6E79458CC}"/>
          </ac:picMkLst>
        </pc:picChg>
        <pc:picChg chg="add del mod">
          <ac:chgData name="Thomas Schühly" userId="fb893019dcb27e2f" providerId="LiveId" clId="{F16DCB88-8E0A-4F8B-A04D-888960FE5C09}" dt="2024-02-26T11:01:54.419" v="2863" actId="34819"/>
          <ac:picMkLst>
            <pc:docMk/>
            <pc:sldMk cId="1897886038" sldId="493"/>
            <ac:picMk id="5" creationId="{1EC93817-8BD1-A722-B370-1DC8EE6C7662}"/>
          </ac:picMkLst>
        </pc:picChg>
        <pc:picChg chg="add del mod">
          <ac:chgData name="Thomas Schühly" userId="fb893019dcb27e2f" providerId="LiveId" clId="{F16DCB88-8E0A-4F8B-A04D-888960FE5C09}" dt="2024-02-26T11:02:20.090" v="2882" actId="34819"/>
          <ac:picMkLst>
            <pc:docMk/>
            <pc:sldMk cId="1897886038" sldId="493"/>
            <ac:picMk id="6" creationId="{E0791F3D-B9D4-6A2A-CCAE-3497320F195E}"/>
          </ac:picMkLst>
        </pc:picChg>
        <pc:picChg chg="add del mod">
          <ac:chgData name="Thomas Schühly" userId="fb893019dcb27e2f" providerId="LiveId" clId="{F16DCB88-8E0A-4F8B-A04D-888960FE5C09}" dt="2024-02-26T11:16:14.510" v="2927"/>
          <ac:picMkLst>
            <pc:docMk/>
            <pc:sldMk cId="1897886038" sldId="493"/>
            <ac:picMk id="8" creationId="{A73AEF39-7436-93E8-483F-A3C7FA2741FB}"/>
          </ac:picMkLst>
        </pc:picChg>
        <pc:picChg chg="add del mod">
          <ac:chgData name="Thomas Schühly" userId="fb893019dcb27e2f" providerId="LiveId" clId="{F16DCB88-8E0A-4F8B-A04D-888960FE5C09}" dt="2024-02-26T11:16:14.510" v="2927"/>
          <ac:picMkLst>
            <pc:docMk/>
            <pc:sldMk cId="1897886038" sldId="493"/>
            <ac:picMk id="9" creationId="{A4426B3A-7006-2362-3F40-76E0F07F32C9}"/>
          </ac:picMkLst>
        </pc:picChg>
        <pc:picChg chg="add del mod">
          <ac:chgData name="Thomas Schühly" userId="fb893019dcb27e2f" providerId="LiveId" clId="{F16DCB88-8E0A-4F8B-A04D-888960FE5C09}" dt="2024-02-26T11:16:28.961" v="2930"/>
          <ac:picMkLst>
            <pc:docMk/>
            <pc:sldMk cId="1897886038" sldId="493"/>
            <ac:picMk id="10" creationId="{9FAF7C22-D4B3-5932-3CAF-5E94F0CDCB93}"/>
          </ac:picMkLst>
        </pc:picChg>
        <pc:picChg chg="add del mod">
          <ac:chgData name="Thomas Schühly" userId="fb893019dcb27e2f" providerId="LiveId" clId="{F16DCB88-8E0A-4F8B-A04D-888960FE5C09}" dt="2024-02-26T11:16:28.961" v="2930"/>
          <ac:picMkLst>
            <pc:docMk/>
            <pc:sldMk cId="1897886038" sldId="493"/>
            <ac:picMk id="11" creationId="{08A0E0CE-4404-E097-22F3-45FE47AA09F8}"/>
          </ac:picMkLst>
        </pc:picChg>
        <pc:picChg chg="add del mod ord">
          <ac:chgData name="Thomas Schühly" userId="fb893019dcb27e2f" providerId="LiveId" clId="{F16DCB88-8E0A-4F8B-A04D-888960FE5C09}" dt="2024-02-26T11:17:18.019" v="2931"/>
          <ac:picMkLst>
            <pc:docMk/>
            <pc:sldMk cId="1897886038" sldId="493"/>
            <ac:picMk id="16" creationId="{029B7B65-D8CD-A18F-8057-F52A6C640164}"/>
          </ac:picMkLst>
        </pc:picChg>
        <pc:picChg chg="add del mod ord">
          <ac:chgData name="Thomas Schühly" userId="fb893019dcb27e2f" providerId="LiveId" clId="{F16DCB88-8E0A-4F8B-A04D-888960FE5C09}" dt="2024-02-26T11:17:18.019" v="2931"/>
          <ac:picMkLst>
            <pc:docMk/>
            <pc:sldMk cId="1897886038" sldId="493"/>
            <ac:picMk id="17" creationId="{9BE4B79B-F25D-1C43-8BE7-1785FA3455E2}"/>
          </ac:picMkLst>
        </pc:picChg>
        <pc:picChg chg="add del mod">
          <ac:chgData name="Thomas Schühly" userId="fb893019dcb27e2f" providerId="LiveId" clId="{F16DCB88-8E0A-4F8B-A04D-888960FE5C09}" dt="2024-02-26T12:01:46.559" v="3134" actId="478"/>
          <ac:picMkLst>
            <pc:docMk/>
            <pc:sldMk cId="1897886038" sldId="493"/>
            <ac:picMk id="18" creationId="{4FBBF02A-4D10-D952-E0DD-6A0CF67014E4}"/>
          </ac:picMkLst>
        </pc:picChg>
        <pc:picChg chg="add del mod">
          <ac:chgData name="Thomas Schühly" userId="fb893019dcb27e2f" providerId="LiveId" clId="{F16DCB88-8E0A-4F8B-A04D-888960FE5C09}" dt="2024-02-26T12:01:36.942" v="3131" actId="478"/>
          <ac:picMkLst>
            <pc:docMk/>
            <pc:sldMk cId="1897886038" sldId="493"/>
            <ac:picMk id="19" creationId="{74E8BDD9-43CA-C81A-E592-490911559672}"/>
          </ac:picMkLst>
        </pc:picChg>
      </pc:sldChg>
      <pc:sldChg chg="addSp delSp modSp mod modTransition modAnim">
        <pc:chgData name="Thomas Schühly" userId="fb893019dcb27e2f" providerId="LiveId" clId="{F16DCB88-8E0A-4F8B-A04D-888960FE5C09}" dt="2024-02-26T12:01:54.827" v="3136" actId="478"/>
        <pc:sldMkLst>
          <pc:docMk/>
          <pc:sldMk cId="2738302838" sldId="494"/>
        </pc:sldMkLst>
        <pc:picChg chg="add del mod">
          <ac:chgData name="Thomas Schühly" userId="fb893019dcb27e2f" providerId="LiveId" clId="{F16DCB88-8E0A-4F8B-A04D-888960FE5C09}" dt="2024-02-26T11:02:21.394" v="2884" actId="34818"/>
          <ac:picMkLst>
            <pc:docMk/>
            <pc:sldMk cId="2738302838" sldId="494"/>
            <ac:picMk id="2" creationId="{6605A9F6-F36C-0027-6B72-2762074DBBC7}"/>
          </ac:picMkLst>
        </pc:picChg>
        <pc:picChg chg="add del mod">
          <ac:chgData name="Thomas Schühly" userId="fb893019dcb27e2f" providerId="LiveId" clId="{F16DCB88-8E0A-4F8B-A04D-888960FE5C09}" dt="2024-02-26T11:01:54.419" v="2863" actId="34819"/>
          <ac:picMkLst>
            <pc:docMk/>
            <pc:sldMk cId="2738302838" sldId="494"/>
            <ac:picMk id="4" creationId="{0A92B844-4C73-1409-DB7C-54E62BA4845F}"/>
          </ac:picMkLst>
        </pc:picChg>
        <pc:picChg chg="add del mod">
          <ac:chgData name="Thomas Schühly" userId="fb893019dcb27e2f" providerId="LiveId" clId="{F16DCB88-8E0A-4F8B-A04D-888960FE5C09}" dt="2024-02-26T11:02:20.090" v="2882" actId="34819"/>
          <ac:picMkLst>
            <pc:docMk/>
            <pc:sldMk cId="2738302838" sldId="494"/>
            <ac:picMk id="5" creationId="{F4E010A8-4797-37E9-89FA-7A83069E408B}"/>
          </ac:picMkLst>
        </pc:picChg>
        <pc:picChg chg="add del mod">
          <ac:chgData name="Thomas Schühly" userId="fb893019dcb27e2f" providerId="LiveId" clId="{F16DCB88-8E0A-4F8B-A04D-888960FE5C09}" dt="2024-02-26T11:20:39.950" v="2932"/>
          <ac:picMkLst>
            <pc:docMk/>
            <pc:sldMk cId="2738302838" sldId="494"/>
            <ac:picMk id="6" creationId="{843794D0-AD9D-6B19-17D6-A1887649A624}"/>
          </ac:picMkLst>
        </pc:picChg>
        <pc:picChg chg="add del mod">
          <ac:chgData name="Thomas Schühly" userId="fb893019dcb27e2f" providerId="LiveId" clId="{F16DCB88-8E0A-4F8B-A04D-888960FE5C09}" dt="2024-02-26T11:20:39.950" v="2932"/>
          <ac:picMkLst>
            <pc:docMk/>
            <pc:sldMk cId="2738302838" sldId="494"/>
            <ac:picMk id="7" creationId="{C70BE53E-007A-3A1E-2D43-15588C9FAB43}"/>
          </ac:picMkLst>
        </pc:picChg>
        <pc:picChg chg="add del mod">
          <ac:chgData name="Thomas Schühly" userId="fb893019dcb27e2f" providerId="LiveId" clId="{F16DCB88-8E0A-4F8B-A04D-888960FE5C09}" dt="2024-02-26T12:01:54.827" v="3136" actId="478"/>
          <ac:picMkLst>
            <pc:docMk/>
            <pc:sldMk cId="2738302838" sldId="494"/>
            <ac:picMk id="8" creationId="{C3C802C2-DA50-F762-0643-7321DCC1E0B6}"/>
          </ac:picMkLst>
        </pc:picChg>
        <pc:picChg chg="add del mod">
          <ac:chgData name="Thomas Schühly" userId="fb893019dcb27e2f" providerId="LiveId" clId="{F16DCB88-8E0A-4F8B-A04D-888960FE5C09}" dt="2024-02-26T12:01:53.502" v="3135" actId="478"/>
          <ac:picMkLst>
            <pc:docMk/>
            <pc:sldMk cId="2738302838" sldId="494"/>
            <ac:picMk id="9" creationId="{E949C3D6-EFA1-BA62-48C4-656418A55AD6}"/>
          </ac:picMkLst>
        </pc:picChg>
      </pc:sldChg>
      <pc:sldChg chg="addSp delSp modSp mod modNotesTx">
        <pc:chgData name="Thomas Schühly" userId="fb893019dcb27e2f" providerId="LiveId" clId="{F16DCB88-8E0A-4F8B-A04D-888960FE5C09}" dt="2024-02-27T17:37:56.142" v="3669" actId="20577"/>
        <pc:sldMkLst>
          <pc:docMk/>
          <pc:sldMk cId="1871784695" sldId="496"/>
        </pc:sldMkLst>
        <pc:picChg chg="add del mod">
          <ac:chgData name="Thomas Schühly" userId="fb893019dcb27e2f" providerId="LiveId" clId="{F16DCB88-8E0A-4F8B-A04D-888960FE5C09}" dt="2024-02-26T11:02:21.394" v="2884" actId="34818"/>
          <ac:picMkLst>
            <pc:docMk/>
            <pc:sldMk cId="1871784695" sldId="496"/>
            <ac:picMk id="2" creationId="{918574B0-8952-D357-81F9-548266060757}"/>
          </ac:picMkLst>
        </pc:picChg>
        <pc:picChg chg="add del mod">
          <ac:chgData name="Thomas Schühly" userId="fb893019dcb27e2f" providerId="LiveId" clId="{F16DCB88-8E0A-4F8B-A04D-888960FE5C09}" dt="2024-02-26T11:01:54.419" v="2863" actId="34819"/>
          <ac:picMkLst>
            <pc:docMk/>
            <pc:sldMk cId="1871784695" sldId="496"/>
            <ac:picMk id="3" creationId="{F3B91C2E-2C94-096F-AD04-F77FB24BC037}"/>
          </ac:picMkLst>
        </pc:picChg>
        <pc:picChg chg="add del mod">
          <ac:chgData name="Thomas Schühly" userId="fb893019dcb27e2f" providerId="LiveId" clId="{F16DCB88-8E0A-4F8B-A04D-888960FE5C09}" dt="2024-02-26T11:02:20.090" v="2882" actId="34819"/>
          <ac:picMkLst>
            <pc:docMk/>
            <pc:sldMk cId="1871784695" sldId="496"/>
            <ac:picMk id="4" creationId="{959B5BDE-3F5E-EDDE-3BBB-856F9D089C66}"/>
          </ac:picMkLst>
        </pc:picChg>
        <pc:picChg chg="add del mod">
          <ac:chgData name="Thomas Schühly" userId="fb893019dcb27e2f" providerId="LiveId" clId="{F16DCB88-8E0A-4F8B-A04D-888960FE5C09}" dt="2024-02-26T12:02:24.716" v="3160" actId="478"/>
          <ac:picMkLst>
            <pc:docMk/>
            <pc:sldMk cId="1871784695" sldId="496"/>
            <ac:picMk id="5" creationId="{47FD4031-0A1C-DC95-676A-2C7B909A07A7}"/>
          </ac:picMkLst>
        </pc:picChg>
        <pc:picChg chg="add del mod">
          <ac:chgData name="Thomas Schühly" userId="fb893019dcb27e2f" providerId="LiveId" clId="{F16DCB88-8E0A-4F8B-A04D-888960FE5C09}" dt="2024-02-26T12:02:23.868" v="3159" actId="478"/>
          <ac:picMkLst>
            <pc:docMk/>
            <pc:sldMk cId="1871784695" sldId="496"/>
            <ac:picMk id="6" creationId="{311ACBF5-4A9F-D523-508A-C75CD02D4BEF}"/>
          </ac:picMkLst>
        </pc:picChg>
      </pc:sldChg>
      <pc:sldChg chg="addSp delSp modSp mod">
        <pc:chgData name="Thomas Schühly" userId="fb893019dcb27e2f" providerId="LiveId" clId="{F16DCB88-8E0A-4F8B-A04D-888960FE5C09}" dt="2024-02-26T12:03:40.896" v="3220" actId="478"/>
        <pc:sldMkLst>
          <pc:docMk/>
          <pc:sldMk cId="2747576634" sldId="497"/>
        </pc:sldMkLst>
        <pc:picChg chg="add del mod">
          <ac:chgData name="Thomas Schühly" userId="fb893019dcb27e2f" providerId="LiveId" clId="{F16DCB88-8E0A-4F8B-A04D-888960FE5C09}" dt="2024-02-26T11:02:21.394" v="2884" actId="34818"/>
          <ac:picMkLst>
            <pc:docMk/>
            <pc:sldMk cId="2747576634" sldId="497"/>
            <ac:picMk id="3" creationId="{AD4F7202-2C4C-2449-BD11-E1AD9A605743}"/>
          </ac:picMkLst>
        </pc:picChg>
        <pc:picChg chg="add del mod">
          <ac:chgData name="Thomas Schühly" userId="fb893019dcb27e2f" providerId="LiveId" clId="{F16DCB88-8E0A-4F8B-A04D-888960FE5C09}" dt="2024-02-26T11:01:54.419" v="2863" actId="34819"/>
          <ac:picMkLst>
            <pc:docMk/>
            <pc:sldMk cId="2747576634" sldId="497"/>
            <ac:picMk id="7" creationId="{A4A2F92F-009B-0AD9-0120-2C6C8F8CA1E8}"/>
          </ac:picMkLst>
        </pc:picChg>
        <pc:picChg chg="add del mod">
          <ac:chgData name="Thomas Schühly" userId="fb893019dcb27e2f" providerId="LiveId" clId="{F16DCB88-8E0A-4F8B-A04D-888960FE5C09}" dt="2024-02-26T11:02:20.090" v="2882" actId="34819"/>
          <ac:picMkLst>
            <pc:docMk/>
            <pc:sldMk cId="2747576634" sldId="497"/>
            <ac:picMk id="8" creationId="{2B370255-1ECD-F68E-FB7C-5EC15050B545}"/>
          </ac:picMkLst>
        </pc:picChg>
        <pc:picChg chg="add del mod">
          <ac:chgData name="Thomas Schühly" userId="fb893019dcb27e2f" providerId="LiveId" clId="{F16DCB88-8E0A-4F8B-A04D-888960FE5C09}" dt="2024-02-26T12:03:40.896" v="3220" actId="478"/>
          <ac:picMkLst>
            <pc:docMk/>
            <pc:sldMk cId="2747576634" sldId="497"/>
            <ac:picMk id="9" creationId="{F1353027-344B-4CFE-837F-C69E13C5780A}"/>
          </ac:picMkLst>
        </pc:picChg>
        <pc:picChg chg="add del mod">
          <ac:chgData name="Thomas Schühly" userId="fb893019dcb27e2f" providerId="LiveId" clId="{F16DCB88-8E0A-4F8B-A04D-888960FE5C09}" dt="2024-02-26T12:03:40.213" v="3219" actId="478"/>
          <ac:picMkLst>
            <pc:docMk/>
            <pc:sldMk cId="2747576634" sldId="497"/>
            <ac:picMk id="10" creationId="{9EF0454C-E020-B0C5-1AB5-DE300B36AF48}"/>
          </ac:picMkLst>
        </pc:picChg>
      </pc:sldChg>
      <pc:sldChg chg="addSp delSp modSp mod modNotesTx">
        <pc:chgData name="Thomas Schühly" userId="fb893019dcb27e2f" providerId="LiveId" clId="{F16DCB88-8E0A-4F8B-A04D-888960FE5C09}" dt="2024-02-26T12:02:27.079" v="3162" actId="478"/>
        <pc:sldMkLst>
          <pc:docMk/>
          <pc:sldMk cId="4090010985" sldId="498"/>
        </pc:sldMkLst>
        <pc:picChg chg="add del mod">
          <ac:chgData name="Thomas Schühly" userId="fb893019dcb27e2f" providerId="LiveId" clId="{F16DCB88-8E0A-4F8B-A04D-888960FE5C09}" dt="2024-02-26T11:02:21.394" v="2884" actId="34818"/>
          <ac:picMkLst>
            <pc:docMk/>
            <pc:sldMk cId="4090010985" sldId="498"/>
            <ac:picMk id="2" creationId="{193CFFD1-A1F8-3A67-FC9E-2C2FA85B2EDB}"/>
          </ac:picMkLst>
        </pc:picChg>
        <pc:picChg chg="add del mod">
          <ac:chgData name="Thomas Schühly" userId="fb893019dcb27e2f" providerId="LiveId" clId="{F16DCB88-8E0A-4F8B-A04D-888960FE5C09}" dt="2024-02-04T20:53:48.303" v="335" actId="478"/>
          <ac:picMkLst>
            <pc:docMk/>
            <pc:sldMk cId="4090010985" sldId="498"/>
            <ac:picMk id="3" creationId="{06361D9B-4C02-0FC9-A711-D28516C109A4}"/>
          </ac:picMkLst>
        </pc:picChg>
        <pc:picChg chg="add del mod">
          <ac:chgData name="Thomas Schühly" userId="fb893019dcb27e2f" providerId="LiveId" clId="{F16DCB88-8E0A-4F8B-A04D-888960FE5C09}" dt="2024-02-26T11:01:54.419" v="2863" actId="34819"/>
          <ac:picMkLst>
            <pc:docMk/>
            <pc:sldMk cId="4090010985" sldId="498"/>
            <ac:picMk id="3" creationId="{C9AFA87C-5255-55D0-FD72-35D0CE21193D}"/>
          </ac:picMkLst>
        </pc:picChg>
        <pc:picChg chg="add del mod">
          <ac:chgData name="Thomas Schühly" userId="fb893019dcb27e2f" providerId="LiveId" clId="{F16DCB88-8E0A-4F8B-A04D-888960FE5C09}" dt="2024-02-26T11:02:20.090" v="2882" actId="34819"/>
          <ac:picMkLst>
            <pc:docMk/>
            <pc:sldMk cId="4090010985" sldId="498"/>
            <ac:picMk id="4" creationId="{6456B84A-A224-94E8-B329-01240FDDEF88}"/>
          </ac:picMkLst>
        </pc:picChg>
        <pc:picChg chg="mod">
          <ac:chgData name="Thomas Schühly" userId="fb893019dcb27e2f" providerId="LiveId" clId="{F16DCB88-8E0A-4F8B-A04D-888960FE5C09}" dt="2024-02-04T20:53:11.549" v="329" actId="1076"/>
          <ac:picMkLst>
            <pc:docMk/>
            <pc:sldMk cId="4090010985" sldId="498"/>
            <ac:picMk id="5" creationId="{45BB6124-FF35-FF21-D569-B9EF9AD06859}"/>
          </ac:picMkLst>
        </pc:picChg>
        <pc:picChg chg="add mod modCrop">
          <ac:chgData name="Thomas Schühly" userId="fb893019dcb27e2f" providerId="LiveId" clId="{F16DCB88-8E0A-4F8B-A04D-888960FE5C09}" dt="2024-02-04T20:54:31.052" v="343" actId="14100"/>
          <ac:picMkLst>
            <pc:docMk/>
            <pc:sldMk cId="4090010985" sldId="498"/>
            <ac:picMk id="6" creationId="{8CA33287-C3EC-56AB-287D-B1C947832505}"/>
          </ac:picMkLst>
        </pc:picChg>
        <pc:picChg chg="add del mod">
          <ac:chgData name="Thomas Schühly" userId="fb893019dcb27e2f" providerId="LiveId" clId="{F16DCB88-8E0A-4F8B-A04D-888960FE5C09}" dt="2024-02-26T12:02:27.079" v="3162" actId="478"/>
          <ac:picMkLst>
            <pc:docMk/>
            <pc:sldMk cId="4090010985" sldId="498"/>
            <ac:picMk id="8" creationId="{114C62B5-A1F9-3131-58CA-90D9BC3090B5}"/>
          </ac:picMkLst>
        </pc:picChg>
        <pc:picChg chg="add del mod">
          <ac:chgData name="Thomas Schühly" userId="fb893019dcb27e2f" providerId="LiveId" clId="{F16DCB88-8E0A-4F8B-A04D-888960FE5C09}" dt="2024-02-26T12:02:26.357" v="3161" actId="478"/>
          <ac:picMkLst>
            <pc:docMk/>
            <pc:sldMk cId="4090010985" sldId="498"/>
            <ac:picMk id="9" creationId="{9662CDF3-5312-C7B4-A559-E2880AB6EFDF}"/>
          </ac:picMkLst>
        </pc:picChg>
      </pc:sldChg>
      <pc:sldChg chg="addSp delSp modSp mod">
        <pc:chgData name="Thomas Schühly" userId="fb893019dcb27e2f" providerId="LiveId" clId="{F16DCB88-8E0A-4F8B-A04D-888960FE5C09}" dt="2024-02-26T12:02:30.886" v="3166" actId="478"/>
        <pc:sldMkLst>
          <pc:docMk/>
          <pc:sldMk cId="164475992" sldId="500"/>
        </pc:sldMkLst>
        <pc:picChg chg="add del mod">
          <ac:chgData name="Thomas Schühly" userId="fb893019dcb27e2f" providerId="LiveId" clId="{F16DCB88-8E0A-4F8B-A04D-888960FE5C09}" dt="2024-02-26T11:02:21.394" v="2884" actId="34818"/>
          <ac:picMkLst>
            <pc:docMk/>
            <pc:sldMk cId="164475992" sldId="500"/>
            <ac:picMk id="5" creationId="{5CFF930C-BED1-A7FD-0404-2C9F1437ACFA}"/>
          </ac:picMkLst>
        </pc:picChg>
        <pc:picChg chg="add del mod">
          <ac:chgData name="Thomas Schühly" userId="fb893019dcb27e2f" providerId="LiveId" clId="{F16DCB88-8E0A-4F8B-A04D-888960FE5C09}" dt="2024-02-26T11:01:54.419" v="2863" actId="34819"/>
          <ac:picMkLst>
            <pc:docMk/>
            <pc:sldMk cId="164475992" sldId="500"/>
            <ac:picMk id="6" creationId="{43781B67-5056-2FCD-0054-5242A11DFC2D}"/>
          </ac:picMkLst>
        </pc:picChg>
        <pc:picChg chg="add del mod">
          <ac:chgData name="Thomas Schühly" userId="fb893019dcb27e2f" providerId="LiveId" clId="{F16DCB88-8E0A-4F8B-A04D-888960FE5C09}" dt="2024-02-26T11:02:20.090" v="2882" actId="34819"/>
          <ac:picMkLst>
            <pc:docMk/>
            <pc:sldMk cId="164475992" sldId="500"/>
            <ac:picMk id="7" creationId="{01BD1140-829E-EB3D-5BBE-5CB4EFB75860}"/>
          </ac:picMkLst>
        </pc:picChg>
        <pc:picChg chg="add del mod">
          <ac:chgData name="Thomas Schühly" userId="fb893019dcb27e2f" providerId="LiveId" clId="{F16DCB88-8E0A-4F8B-A04D-888960FE5C09}" dt="2024-02-26T12:02:30.886" v="3166" actId="478"/>
          <ac:picMkLst>
            <pc:docMk/>
            <pc:sldMk cId="164475992" sldId="500"/>
            <ac:picMk id="8" creationId="{951CAA9E-A007-B901-2D43-D44855FBDE65}"/>
          </ac:picMkLst>
        </pc:picChg>
        <pc:picChg chg="add del mod">
          <ac:chgData name="Thomas Schühly" userId="fb893019dcb27e2f" providerId="LiveId" clId="{F16DCB88-8E0A-4F8B-A04D-888960FE5C09}" dt="2024-02-26T12:02:30.207" v="3165" actId="478"/>
          <ac:picMkLst>
            <pc:docMk/>
            <pc:sldMk cId="164475992" sldId="500"/>
            <ac:picMk id="9" creationId="{67D78AE7-FABB-C95C-5478-6EA67DA0A7AC}"/>
          </ac:picMkLst>
        </pc:picChg>
      </pc:sldChg>
      <pc:sldChg chg="addSp delSp modSp mod ord modTransition modAnim">
        <pc:chgData name="Thomas Schühly" userId="fb893019dcb27e2f" providerId="LiveId" clId="{F16DCB88-8E0A-4F8B-A04D-888960FE5C09}" dt="2024-02-26T12:01:09.015" v="3120" actId="478"/>
        <pc:sldMkLst>
          <pc:docMk/>
          <pc:sldMk cId="3166121129" sldId="505"/>
        </pc:sldMkLst>
        <pc:picChg chg="add del mod">
          <ac:chgData name="Thomas Schühly" userId="fb893019dcb27e2f" providerId="LiveId" clId="{F16DCB88-8E0A-4F8B-A04D-888960FE5C09}" dt="2024-02-26T11:02:21.394" v="2884" actId="34818"/>
          <ac:picMkLst>
            <pc:docMk/>
            <pc:sldMk cId="3166121129" sldId="505"/>
            <ac:picMk id="3" creationId="{52B0CAAF-7CFB-EC36-2E00-5F102C01ECCA}"/>
          </ac:picMkLst>
        </pc:picChg>
        <pc:picChg chg="add del mod">
          <ac:chgData name="Thomas Schühly" userId="fb893019dcb27e2f" providerId="LiveId" clId="{F16DCB88-8E0A-4F8B-A04D-888960FE5C09}" dt="2024-02-26T11:01:54.419" v="2863" actId="34819"/>
          <ac:picMkLst>
            <pc:docMk/>
            <pc:sldMk cId="3166121129" sldId="505"/>
            <ac:picMk id="4" creationId="{2F057C88-0EFF-F7B4-CBE7-AE1B04ED217C}"/>
          </ac:picMkLst>
        </pc:picChg>
        <pc:picChg chg="add del mod">
          <ac:chgData name="Thomas Schühly" userId="fb893019dcb27e2f" providerId="LiveId" clId="{F16DCB88-8E0A-4F8B-A04D-888960FE5C09}" dt="2024-02-26T11:02:20.090" v="2882" actId="34819"/>
          <ac:picMkLst>
            <pc:docMk/>
            <pc:sldMk cId="3166121129" sldId="505"/>
            <ac:picMk id="5" creationId="{D2370335-2CBA-071C-4D80-C4C5C159F119}"/>
          </ac:picMkLst>
        </pc:picChg>
        <pc:picChg chg="add del mod">
          <ac:chgData name="Thomas Schühly" userId="fb893019dcb27e2f" providerId="LiveId" clId="{F16DCB88-8E0A-4F8B-A04D-888960FE5C09}" dt="2024-02-26T11:16:14.510" v="2927"/>
          <ac:picMkLst>
            <pc:docMk/>
            <pc:sldMk cId="3166121129" sldId="505"/>
            <ac:picMk id="6" creationId="{C3998939-4750-5BE8-07E8-4C006AEC6023}"/>
          </ac:picMkLst>
        </pc:picChg>
        <pc:picChg chg="add del mod">
          <ac:chgData name="Thomas Schühly" userId="fb893019dcb27e2f" providerId="LiveId" clId="{F16DCB88-8E0A-4F8B-A04D-888960FE5C09}" dt="2024-02-26T11:16:14.510" v="2927"/>
          <ac:picMkLst>
            <pc:docMk/>
            <pc:sldMk cId="3166121129" sldId="505"/>
            <ac:picMk id="7" creationId="{1B331D12-AB85-D896-B12C-BEEF068CCE08}"/>
          </ac:picMkLst>
        </pc:picChg>
        <pc:picChg chg="add del mod">
          <ac:chgData name="Thomas Schühly" userId="fb893019dcb27e2f" providerId="LiveId" clId="{F16DCB88-8E0A-4F8B-A04D-888960FE5C09}" dt="2024-02-26T12:01:09.015" v="3120" actId="478"/>
          <ac:picMkLst>
            <pc:docMk/>
            <pc:sldMk cId="3166121129" sldId="505"/>
            <ac:picMk id="8" creationId="{9C9844FB-E700-B3D2-1611-608B7BD852B2}"/>
          </ac:picMkLst>
        </pc:picChg>
        <pc:picChg chg="add del mod">
          <ac:chgData name="Thomas Schühly" userId="fb893019dcb27e2f" providerId="LiveId" clId="{F16DCB88-8E0A-4F8B-A04D-888960FE5C09}" dt="2024-02-26T12:01:06.528" v="3119" actId="478"/>
          <ac:picMkLst>
            <pc:docMk/>
            <pc:sldMk cId="3166121129" sldId="505"/>
            <ac:picMk id="9" creationId="{BF9AAC2C-E39C-4676-8E26-714C373ECA7D}"/>
          </ac:picMkLst>
        </pc:picChg>
      </pc:sldChg>
      <pc:sldChg chg="addSp delSp modSp mod modNotesTx">
        <pc:chgData name="Thomas Schühly" userId="fb893019dcb27e2f" providerId="LiveId" clId="{F16DCB88-8E0A-4F8B-A04D-888960FE5C09}" dt="2024-02-26T12:23:47.958" v="3543" actId="20577"/>
        <pc:sldMkLst>
          <pc:docMk/>
          <pc:sldMk cId="634588552" sldId="511"/>
        </pc:sldMkLst>
        <pc:spChg chg="del">
          <ac:chgData name="Thomas Schühly" userId="fb893019dcb27e2f" providerId="LiveId" clId="{F16DCB88-8E0A-4F8B-A04D-888960FE5C09}" dt="2024-02-26T12:03:29.785" v="3209" actId="478"/>
          <ac:spMkLst>
            <pc:docMk/>
            <pc:sldMk cId="634588552" sldId="511"/>
            <ac:spMk id="5" creationId="{84163AB2-B1E6-3A8F-D2ED-7EE33C368287}"/>
          </ac:spMkLst>
        </pc:spChg>
        <pc:spChg chg="del">
          <ac:chgData name="Thomas Schühly" userId="fb893019dcb27e2f" providerId="LiveId" clId="{F16DCB88-8E0A-4F8B-A04D-888960FE5C09}" dt="2024-02-26T12:03:30.299" v="3210" actId="478"/>
          <ac:spMkLst>
            <pc:docMk/>
            <pc:sldMk cId="634588552" sldId="511"/>
            <ac:spMk id="6" creationId="{1C6E4EA7-8C5B-1265-41A8-A55E8F4CF9F3}"/>
          </ac:spMkLst>
        </pc:spChg>
        <pc:spChg chg="del">
          <ac:chgData name="Thomas Schühly" userId="fb893019dcb27e2f" providerId="LiveId" clId="{F16DCB88-8E0A-4F8B-A04D-888960FE5C09}" dt="2024-02-26T12:03:32.606" v="3212" actId="478"/>
          <ac:spMkLst>
            <pc:docMk/>
            <pc:sldMk cId="634588552" sldId="511"/>
            <ac:spMk id="7" creationId="{BE53396D-ABEF-4932-9E93-63FFBCF741D4}"/>
          </ac:spMkLst>
        </pc:spChg>
        <pc:picChg chg="add del mod">
          <ac:chgData name="Thomas Schühly" userId="fb893019dcb27e2f" providerId="LiveId" clId="{F16DCB88-8E0A-4F8B-A04D-888960FE5C09}" dt="2024-02-26T11:02:21.394" v="2884" actId="34818"/>
          <ac:picMkLst>
            <pc:docMk/>
            <pc:sldMk cId="634588552" sldId="511"/>
            <ac:picMk id="2" creationId="{928F97B4-56DE-FDDA-1AA6-3C959FAF6B22}"/>
          </ac:picMkLst>
        </pc:picChg>
        <pc:picChg chg="add del mod">
          <ac:chgData name="Thomas Schühly" userId="fb893019dcb27e2f" providerId="LiveId" clId="{F16DCB88-8E0A-4F8B-A04D-888960FE5C09}" dt="2024-02-26T11:01:54.419" v="2863" actId="34819"/>
          <ac:picMkLst>
            <pc:docMk/>
            <pc:sldMk cId="634588552" sldId="511"/>
            <ac:picMk id="9" creationId="{5DAE9953-CE52-88A2-6EE2-240B04867240}"/>
          </ac:picMkLst>
        </pc:picChg>
        <pc:picChg chg="add del mod">
          <ac:chgData name="Thomas Schühly" userId="fb893019dcb27e2f" providerId="LiveId" clId="{F16DCB88-8E0A-4F8B-A04D-888960FE5C09}" dt="2024-02-26T11:02:20.090" v="2882" actId="34819"/>
          <ac:picMkLst>
            <pc:docMk/>
            <pc:sldMk cId="634588552" sldId="511"/>
            <ac:picMk id="11" creationId="{A06CCDB4-78B4-7B7F-7F92-38B06565A7F5}"/>
          </ac:picMkLst>
        </pc:picChg>
        <pc:picChg chg="add del mod">
          <ac:chgData name="Thomas Schühly" userId="fb893019dcb27e2f" providerId="LiveId" clId="{F16DCB88-8E0A-4F8B-A04D-888960FE5C09}" dt="2024-02-26T12:03:31.153" v="3211" actId="478"/>
          <ac:picMkLst>
            <pc:docMk/>
            <pc:sldMk cId="634588552" sldId="511"/>
            <ac:picMk id="12" creationId="{5E28E787-FBB1-FD64-747C-A49E24D6C713}"/>
          </ac:picMkLst>
        </pc:picChg>
        <pc:picChg chg="add del mod">
          <ac:chgData name="Thomas Schühly" userId="fb893019dcb27e2f" providerId="LiveId" clId="{F16DCB88-8E0A-4F8B-A04D-888960FE5C09}" dt="2024-02-26T12:02:54.150" v="3191" actId="478"/>
          <ac:picMkLst>
            <pc:docMk/>
            <pc:sldMk cId="634588552" sldId="511"/>
            <ac:picMk id="13" creationId="{A11A347B-CE85-CA4F-1020-51CC76D9E831}"/>
          </ac:picMkLst>
        </pc:picChg>
      </pc:sldChg>
      <pc:sldChg chg="addSp delSp modSp mod">
        <pc:chgData name="Thomas Schühly" userId="fb893019dcb27e2f" providerId="LiveId" clId="{F16DCB88-8E0A-4F8B-A04D-888960FE5C09}" dt="2024-02-26T12:03:38.125" v="3216" actId="478"/>
        <pc:sldMkLst>
          <pc:docMk/>
          <pc:sldMk cId="3599573098" sldId="513"/>
        </pc:sldMkLst>
        <pc:picChg chg="add del mod">
          <ac:chgData name="Thomas Schühly" userId="fb893019dcb27e2f" providerId="LiveId" clId="{F16DCB88-8E0A-4F8B-A04D-888960FE5C09}" dt="2024-02-26T11:02:21.394" v="2884" actId="34818"/>
          <ac:picMkLst>
            <pc:docMk/>
            <pc:sldMk cId="3599573098" sldId="513"/>
            <ac:picMk id="7" creationId="{C43A46DA-FDB7-7B5D-164A-62001C9EB3C3}"/>
          </ac:picMkLst>
        </pc:picChg>
        <pc:picChg chg="add del mod">
          <ac:chgData name="Thomas Schühly" userId="fb893019dcb27e2f" providerId="LiveId" clId="{F16DCB88-8E0A-4F8B-A04D-888960FE5C09}" dt="2024-02-26T11:01:54.419" v="2863" actId="34819"/>
          <ac:picMkLst>
            <pc:docMk/>
            <pc:sldMk cId="3599573098" sldId="513"/>
            <ac:picMk id="8" creationId="{675B776B-A438-B28F-0484-FEAD62CF2C9C}"/>
          </ac:picMkLst>
        </pc:picChg>
        <pc:picChg chg="add del mod">
          <ac:chgData name="Thomas Schühly" userId="fb893019dcb27e2f" providerId="LiveId" clId="{F16DCB88-8E0A-4F8B-A04D-888960FE5C09}" dt="2024-02-26T11:02:20.090" v="2882" actId="34819"/>
          <ac:picMkLst>
            <pc:docMk/>
            <pc:sldMk cId="3599573098" sldId="513"/>
            <ac:picMk id="9" creationId="{7CC702B6-C5EB-58A3-7DDF-466D7CC92522}"/>
          </ac:picMkLst>
        </pc:picChg>
        <pc:picChg chg="add del mod">
          <ac:chgData name="Thomas Schühly" userId="fb893019dcb27e2f" providerId="LiveId" clId="{F16DCB88-8E0A-4F8B-A04D-888960FE5C09}" dt="2024-02-26T12:03:38.125" v="3216" actId="478"/>
          <ac:picMkLst>
            <pc:docMk/>
            <pc:sldMk cId="3599573098" sldId="513"/>
            <ac:picMk id="10" creationId="{4CCA41E5-F4D4-BA71-16D3-2CB255A9C486}"/>
          </ac:picMkLst>
        </pc:picChg>
        <pc:picChg chg="add del mod">
          <ac:chgData name="Thomas Schühly" userId="fb893019dcb27e2f" providerId="LiveId" clId="{F16DCB88-8E0A-4F8B-A04D-888960FE5C09}" dt="2024-02-26T12:03:37.575" v="3215" actId="478"/>
          <ac:picMkLst>
            <pc:docMk/>
            <pc:sldMk cId="3599573098" sldId="513"/>
            <ac:picMk id="11" creationId="{26396E92-60D6-83DB-871E-4D6B7F6D4DFB}"/>
          </ac:picMkLst>
        </pc:picChg>
      </pc:sldChg>
      <pc:sldChg chg="addSp delSp modSp mod">
        <pc:chgData name="Thomas Schühly" userId="fb893019dcb27e2f" providerId="LiveId" clId="{F16DCB88-8E0A-4F8B-A04D-888960FE5C09}" dt="2024-02-26T12:03:58.312" v="3230" actId="478"/>
        <pc:sldMkLst>
          <pc:docMk/>
          <pc:sldMk cId="1121298047" sldId="514"/>
        </pc:sldMkLst>
        <pc:picChg chg="add del mod">
          <ac:chgData name="Thomas Schühly" userId="fb893019dcb27e2f" providerId="LiveId" clId="{F16DCB88-8E0A-4F8B-A04D-888960FE5C09}" dt="2024-02-26T11:02:21.394" v="2884" actId="34818"/>
          <ac:picMkLst>
            <pc:docMk/>
            <pc:sldMk cId="1121298047" sldId="514"/>
            <ac:picMk id="5" creationId="{906D8A76-91B3-7339-950D-F9A64F2D651C}"/>
          </ac:picMkLst>
        </pc:picChg>
        <pc:picChg chg="add del mod">
          <ac:chgData name="Thomas Schühly" userId="fb893019dcb27e2f" providerId="LiveId" clId="{F16DCB88-8E0A-4F8B-A04D-888960FE5C09}" dt="2024-02-26T11:01:54.419" v="2863" actId="34819"/>
          <ac:picMkLst>
            <pc:docMk/>
            <pc:sldMk cId="1121298047" sldId="514"/>
            <ac:picMk id="6" creationId="{3E758653-C60B-61E2-A536-2ED0351FEF26}"/>
          </ac:picMkLst>
        </pc:picChg>
        <pc:picChg chg="add del mod">
          <ac:chgData name="Thomas Schühly" userId="fb893019dcb27e2f" providerId="LiveId" clId="{F16DCB88-8E0A-4F8B-A04D-888960FE5C09}" dt="2024-02-26T11:02:20.090" v="2882" actId="34819"/>
          <ac:picMkLst>
            <pc:docMk/>
            <pc:sldMk cId="1121298047" sldId="514"/>
            <ac:picMk id="7" creationId="{0F0616BA-5902-A877-E6B7-5E672C554042}"/>
          </ac:picMkLst>
        </pc:picChg>
        <pc:picChg chg="add del mod">
          <ac:chgData name="Thomas Schühly" userId="fb893019dcb27e2f" providerId="LiveId" clId="{F16DCB88-8E0A-4F8B-A04D-888960FE5C09}" dt="2024-02-26T12:03:58.312" v="3230" actId="478"/>
          <ac:picMkLst>
            <pc:docMk/>
            <pc:sldMk cId="1121298047" sldId="514"/>
            <ac:picMk id="8" creationId="{19388200-F11E-A355-324F-CB1461C764C5}"/>
          </ac:picMkLst>
        </pc:picChg>
        <pc:picChg chg="add del mod">
          <ac:chgData name="Thomas Schühly" userId="fb893019dcb27e2f" providerId="LiveId" clId="{F16DCB88-8E0A-4F8B-A04D-888960FE5C09}" dt="2024-02-26T12:03:57.782" v="3229" actId="478"/>
          <ac:picMkLst>
            <pc:docMk/>
            <pc:sldMk cId="1121298047" sldId="514"/>
            <ac:picMk id="9" creationId="{C28676EA-8F2F-D1F5-1A59-996C2B4C1D38}"/>
          </ac:picMkLst>
        </pc:picChg>
      </pc:sldChg>
      <pc:sldChg chg="addSp delSp modSp mod">
        <pc:chgData name="Thomas Schühly" userId="fb893019dcb27e2f" providerId="LiveId" clId="{F16DCB88-8E0A-4F8B-A04D-888960FE5C09}" dt="2024-02-26T12:03:59.837" v="3232" actId="478"/>
        <pc:sldMkLst>
          <pc:docMk/>
          <pc:sldMk cId="1428343289" sldId="516"/>
        </pc:sldMkLst>
        <pc:picChg chg="add del mod">
          <ac:chgData name="Thomas Schühly" userId="fb893019dcb27e2f" providerId="LiveId" clId="{F16DCB88-8E0A-4F8B-A04D-888960FE5C09}" dt="2024-02-26T11:02:21.394" v="2884" actId="34818"/>
          <ac:picMkLst>
            <pc:docMk/>
            <pc:sldMk cId="1428343289" sldId="516"/>
            <ac:picMk id="5" creationId="{832A4D8A-8C5B-2DEA-8CE9-E5581C63A6C1}"/>
          </ac:picMkLst>
        </pc:picChg>
        <pc:picChg chg="add del mod">
          <ac:chgData name="Thomas Schühly" userId="fb893019dcb27e2f" providerId="LiveId" clId="{F16DCB88-8E0A-4F8B-A04D-888960FE5C09}" dt="2024-02-26T11:01:54.419" v="2863" actId="34819"/>
          <ac:picMkLst>
            <pc:docMk/>
            <pc:sldMk cId="1428343289" sldId="516"/>
            <ac:picMk id="7" creationId="{688FAE0E-0C01-AD44-5A1D-83382E33B215}"/>
          </ac:picMkLst>
        </pc:picChg>
        <pc:picChg chg="add del mod">
          <ac:chgData name="Thomas Schühly" userId="fb893019dcb27e2f" providerId="LiveId" clId="{F16DCB88-8E0A-4F8B-A04D-888960FE5C09}" dt="2024-02-26T11:02:20.090" v="2882" actId="34819"/>
          <ac:picMkLst>
            <pc:docMk/>
            <pc:sldMk cId="1428343289" sldId="516"/>
            <ac:picMk id="8" creationId="{8A039BA4-7328-B34E-BC4C-8E431E6B3DE9}"/>
          </ac:picMkLst>
        </pc:picChg>
        <pc:picChg chg="add del mod">
          <ac:chgData name="Thomas Schühly" userId="fb893019dcb27e2f" providerId="LiveId" clId="{F16DCB88-8E0A-4F8B-A04D-888960FE5C09}" dt="2024-02-26T12:03:59.837" v="3232" actId="478"/>
          <ac:picMkLst>
            <pc:docMk/>
            <pc:sldMk cId="1428343289" sldId="516"/>
            <ac:picMk id="10" creationId="{577D7FFA-C044-376E-605A-0450F1FC6131}"/>
          </ac:picMkLst>
        </pc:picChg>
        <pc:picChg chg="add del mod">
          <ac:chgData name="Thomas Schühly" userId="fb893019dcb27e2f" providerId="LiveId" clId="{F16DCB88-8E0A-4F8B-A04D-888960FE5C09}" dt="2024-02-26T12:03:59.230" v="3231" actId="478"/>
          <ac:picMkLst>
            <pc:docMk/>
            <pc:sldMk cId="1428343289" sldId="516"/>
            <ac:picMk id="11" creationId="{5E12844D-46CC-B8CF-56A8-58E276B05107}"/>
          </ac:picMkLst>
        </pc:picChg>
      </pc:sldChg>
      <pc:sldChg chg="addSp delSp modSp mod">
        <pc:chgData name="Thomas Schühly" userId="fb893019dcb27e2f" providerId="LiveId" clId="{F16DCB88-8E0A-4F8B-A04D-888960FE5C09}" dt="2024-02-26T12:03:01.722" v="3196" actId="478"/>
        <pc:sldMkLst>
          <pc:docMk/>
          <pc:sldMk cId="893318410" sldId="517"/>
        </pc:sldMkLst>
        <pc:spChg chg="del">
          <ac:chgData name="Thomas Schühly" userId="fb893019dcb27e2f" providerId="LiveId" clId="{F16DCB88-8E0A-4F8B-A04D-888960FE5C09}" dt="2024-02-26T12:03:01.722" v="3196" actId="478"/>
          <ac:spMkLst>
            <pc:docMk/>
            <pc:sldMk cId="893318410" sldId="517"/>
            <ac:spMk id="5" creationId="{04DE3207-AC8B-BC5F-8A96-FAB198ADFDA9}"/>
          </ac:spMkLst>
        </pc:spChg>
        <pc:spChg chg="del">
          <ac:chgData name="Thomas Schühly" userId="fb893019dcb27e2f" providerId="LiveId" clId="{F16DCB88-8E0A-4F8B-A04D-888960FE5C09}" dt="2024-02-26T12:02:58.801" v="3194" actId="478"/>
          <ac:spMkLst>
            <pc:docMk/>
            <pc:sldMk cId="893318410" sldId="517"/>
            <ac:spMk id="6" creationId="{0E01D0A2-B67B-BA94-A66F-AFCBD225CD39}"/>
          </ac:spMkLst>
        </pc:spChg>
        <pc:spChg chg="del">
          <ac:chgData name="Thomas Schühly" userId="fb893019dcb27e2f" providerId="LiveId" clId="{F16DCB88-8E0A-4F8B-A04D-888960FE5C09}" dt="2024-02-26T12:02:59.761" v="3195" actId="478"/>
          <ac:spMkLst>
            <pc:docMk/>
            <pc:sldMk cId="893318410" sldId="517"/>
            <ac:spMk id="7" creationId="{9E16CA50-3C02-AF27-5D8B-632D8ACAFFD6}"/>
          </ac:spMkLst>
        </pc:spChg>
        <pc:picChg chg="add del mod">
          <ac:chgData name="Thomas Schühly" userId="fb893019dcb27e2f" providerId="LiveId" clId="{F16DCB88-8E0A-4F8B-A04D-888960FE5C09}" dt="2024-02-26T11:02:21.394" v="2884" actId="34818"/>
          <ac:picMkLst>
            <pc:docMk/>
            <pc:sldMk cId="893318410" sldId="517"/>
            <ac:picMk id="2" creationId="{0420AB04-9D03-3258-EB1C-A475E94E7F43}"/>
          </ac:picMkLst>
        </pc:picChg>
        <pc:picChg chg="add del mod">
          <ac:chgData name="Thomas Schühly" userId="fb893019dcb27e2f" providerId="LiveId" clId="{F16DCB88-8E0A-4F8B-A04D-888960FE5C09}" dt="2024-02-26T11:01:54.419" v="2863" actId="34819"/>
          <ac:picMkLst>
            <pc:docMk/>
            <pc:sldMk cId="893318410" sldId="517"/>
            <ac:picMk id="3" creationId="{29AC6086-C500-503C-B50C-6384F2AFDA6F}"/>
          </ac:picMkLst>
        </pc:picChg>
        <pc:picChg chg="add del mod">
          <ac:chgData name="Thomas Schühly" userId="fb893019dcb27e2f" providerId="LiveId" clId="{F16DCB88-8E0A-4F8B-A04D-888960FE5C09}" dt="2024-02-26T11:02:20.090" v="2882" actId="34819"/>
          <ac:picMkLst>
            <pc:docMk/>
            <pc:sldMk cId="893318410" sldId="517"/>
            <ac:picMk id="8" creationId="{C4CBF1DE-06C7-0803-20CD-F573B04C9F8C}"/>
          </ac:picMkLst>
        </pc:picChg>
        <pc:picChg chg="add del mod">
          <ac:chgData name="Thomas Schühly" userId="fb893019dcb27e2f" providerId="LiveId" clId="{F16DCB88-8E0A-4F8B-A04D-888960FE5C09}" dt="2024-02-26T12:02:57.807" v="3193" actId="478"/>
          <ac:picMkLst>
            <pc:docMk/>
            <pc:sldMk cId="893318410" sldId="517"/>
            <ac:picMk id="9" creationId="{D8A6BFD2-5582-68D4-0490-F7B00CD95F82}"/>
          </ac:picMkLst>
        </pc:picChg>
        <pc:picChg chg="add del mod">
          <ac:chgData name="Thomas Schühly" userId="fb893019dcb27e2f" providerId="LiveId" clId="{F16DCB88-8E0A-4F8B-A04D-888960FE5C09}" dt="2024-02-26T12:02:56.781" v="3192" actId="478"/>
          <ac:picMkLst>
            <pc:docMk/>
            <pc:sldMk cId="893318410" sldId="517"/>
            <ac:picMk id="10" creationId="{C3009FE5-D83F-467D-27D1-25AF4BFFE60A}"/>
          </ac:picMkLst>
        </pc:picChg>
      </pc:sldChg>
      <pc:sldChg chg="addSp delSp modSp mod">
        <pc:chgData name="Thomas Schühly" userId="fb893019dcb27e2f" providerId="LiveId" clId="{F16DCB88-8E0A-4F8B-A04D-888960FE5C09}" dt="2024-02-26T12:04:01.357" v="3234" actId="478"/>
        <pc:sldMkLst>
          <pc:docMk/>
          <pc:sldMk cId="3199330677" sldId="518"/>
        </pc:sldMkLst>
        <pc:picChg chg="add del mod">
          <ac:chgData name="Thomas Schühly" userId="fb893019dcb27e2f" providerId="LiveId" clId="{F16DCB88-8E0A-4F8B-A04D-888960FE5C09}" dt="2024-02-26T11:02:21.394" v="2884" actId="34818"/>
          <ac:picMkLst>
            <pc:docMk/>
            <pc:sldMk cId="3199330677" sldId="518"/>
            <ac:picMk id="2" creationId="{85B393D5-0CD6-4566-F35F-1342B71E382C}"/>
          </ac:picMkLst>
        </pc:picChg>
        <pc:picChg chg="add del mod">
          <ac:chgData name="Thomas Schühly" userId="fb893019dcb27e2f" providerId="LiveId" clId="{F16DCB88-8E0A-4F8B-A04D-888960FE5C09}" dt="2024-02-26T11:01:54.419" v="2863" actId="34819"/>
          <ac:picMkLst>
            <pc:docMk/>
            <pc:sldMk cId="3199330677" sldId="518"/>
            <ac:picMk id="3" creationId="{D685C375-3DE0-491F-EF63-4786F1F0C24B}"/>
          </ac:picMkLst>
        </pc:picChg>
        <pc:picChg chg="add del mod">
          <ac:chgData name="Thomas Schühly" userId="fb893019dcb27e2f" providerId="LiveId" clId="{F16DCB88-8E0A-4F8B-A04D-888960FE5C09}" dt="2024-02-26T11:02:20.090" v="2882" actId="34819"/>
          <ac:picMkLst>
            <pc:docMk/>
            <pc:sldMk cId="3199330677" sldId="518"/>
            <ac:picMk id="4" creationId="{8BFA16A4-24D6-209E-201B-0EA32F34AA03}"/>
          </ac:picMkLst>
        </pc:picChg>
        <pc:picChg chg="add del mod">
          <ac:chgData name="Thomas Schühly" userId="fb893019dcb27e2f" providerId="LiveId" clId="{F16DCB88-8E0A-4F8B-A04D-888960FE5C09}" dt="2024-02-26T12:04:01.357" v="3234" actId="478"/>
          <ac:picMkLst>
            <pc:docMk/>
            <pc:sldMk cId="3199330677" sldId="518"/>
            <ac:picMk id="5" creationId="{098218C5-AB58-5431-F9B5-108C6FF0F228}"/>
          </ac:picMkLst>
        </pc:picChg>
        <pc:picChg chg="add del mod">
          <ac:chgData name="Thomas Schühly" userId="fb893019dcb27e2f" providerId="LiveId" clId="{F16DCB88-8E0A-4F8B-A04D-888960FE5C09}" dt="2024-02-26T12:04:00.790" v="3233" actId="478"/>
          <ac:picMkLst>
            <pc:docMk/>
            <pc:sldMk cId="3199330677" sldId="518"/>
            <ac:picMk id="7" creationId="{4E05EC15-6C81-BCE2-02B1-55F343F7E52E}"/>
          </ac:picMkLst>
        </pc:picChg>
      </pc:sldChg>
      <pc:sldChg chg="addSp delSp modSp mod modNotesTx">
        <pc:chgData name="Thomas Schühly" userId="fb893019dcb27e2f" providerId="LiveId" clId="{F16DCB88-8E0A-4F8B-A04D-888960FE5C09}" dt="2024-02-27T17:47:57.556" v="3877" actId="20577"/>
        <pc:sldMkLst>
          <pc:docMk/>
          <pc:sldMk cId="1473179670" sldId="524"/>
        </pc:sldMkLst>
        <pc:spChg chg="del">
          <ac:chgData name="Thomas Schühly" userId="fb893019dcb27e2f" providerId="LiveId" clId="{F16DCB88-8E0A-4F8B-A04D-888960FE5C09}" dt="2024-02-26T12:03:13.101" v="3199" actId="478"/>
          <ac:spMkLst>
            <pc:docMk/>
            <pc:sldMk cId="1473179670" sldId="524"/>
            <ac:spMk id="8" creationId="{CC7A0AE6-3439-8FC2-540E-C817C44BC24B}"/>
          </ac:spMkLst>
        </pc:spChg>
        <pc:spChg chg="del">
          <ac:chgData name="Thomas Schühly" userId="fb893019dcb27e2f" providerId="LiveId" clId="{F16DCB88-8E0A-4F8B-A04D-888960FE5C09}" dt="2024-02-26T12:03:10.978" v="3197" actId="478"/>
          <ac:spMkLst>
            <pc:docMk/>
            <pc:sldMk cId="1473179670" sldId="524"/>
            <ac:spMk id="9" creationId="{894547DE-C50F-E694-5266-11507DDBA399}"/>
          </ac:spMkLst>
        </pc:spChg>
        <pc:spChg chg="del">
          <ac:chgData name="Thomas Schühly" userId="fb893019dcb27e2f" providerId="LiveId" clId="{F16DCB88-8E0A-4F8B-A04D-888960FE5C09}" dt="2024-02-26T12:03:12.064" v="3198" actId="478"/>
          <ac:spMkLst>
            <pc:docMk/>
            <pc:sldMk cId="1473179670" sldId="524"/>
            <ac:spMk id="10" creationId="{BD4EA9FA-2FAA-6250-2516-4DC3EAFE8AC7}"/>
          </ac:spMkLst>
        </pc:spChg>
        <pc:picChg chg="add del mod">
          <ac:chgData name="Thomas Schühly" userId="fb893019dcb27e2f" providerId="LiveId" clId="{F16DCB88-8E0A-4F8B-A04D-888960FE5C09}" dt="2024-02-26T11:02:21.394" v="2884" actId="34818"/>
          <ac:picMkLst>
            <pc:docMk/>
            <pc:sldMk cId="1473179670" sldId="524"/>
            <ac:picMk id="2" creationId="{0ABF61D2-5C76-59BC-DCA1-2AB81FF4C9F8}"/>
          </ac:picMkLst>
        </pc:picChg>
        <pc:picChg chg="add del mod">
          <ac:chgData name="Thomas Schühly" userId="fb893019dcb27e2f" providerId="LiveId" clId="{F16DCB88-8E0A-4F8B-A04D-888960FE5C09}" dt="2024-02-26T11:01:54.419" v="2863" actId="34819"/>
          <ac:picMkLst>
            <pc:docMk/>
            <pc:sldMk cId="1473179670" sldId="524"/>
            <ac:picMk id="3" creationId="{8BEC45DD-50A8-2D65-A988-3AA41DC9A41D}"/>
          </ac:picMkLst>
        </pc:picChg>
        <pc:picChg chg="del">
          <ac:chgData name="Thomas Schühly" userId="fb893019dcb27e2f" providerId="LiveId" clId="{F16DCB88-8E0A-4F8B-A04D-888960FE5C09}" dt="2024-02-27T17:47:27.813" v="3858" actId="478"/>
          <ac:picMkLst>
            <pc:docMk/>
            <pc:sldMk cId="1473179670" sldId="524"/>
            <ac:picMk id="5" creationId="{27DF25A8-DD20-7954-613B-8482ED169B73}"/>
          </ac:picMkLst>
        </pc:picChg>
        <pc:picChg chg="del">
          <ac:chgData name="Thomas Schühly" userId="fb893019dcb27e2f" providerId="LiveId" clId="{F16DCB88-8E0A-4F8B-A04D-888960FE5C09}" dt="2024-02-27T17:47:28.266" v="3859" actId="478"/>
          <ac:picMkLst>
            <pc:docMk/>
            <pc:sldMk cId="1473179670" sldId="524"/>
            <ac:picMk id="6" creationId="{08FB1630-B1E2-5CF6-FB1A-4F5DD45C4CE8}"/>
          </ac:picMkLst>
        </pc:picChg>
        <pc:picChg chg="mod">
          <ac:chgData name="Thomas Schühly" userId="fb893019dcb27e2f" providerId="LiveId" clId="{F16DCB88-8E0A-4F8B-A04D-888960FE5C09}" dt="2024-02-27T17:47:35.257" v="3862" actId="1076"/>
          <ac:picMkLst>
            <pc:docMk/>
            <pc:sldMk cId="1473179670" sldId="524"/>
            <ac:picMk id="7" creationId="{A4F88EF5-4A86-B1C4-F5FD-BD65A1CFD7F5}"/>
          </ac:picMkLst>
        </pc:picChg>
        <pc:picChg chg="add del mod">
          <ac:chgData name="Thomas Schühly" userId="fb893019dcb27e2f" providerId="LiveId" clId="{F16DCB88-8E0A-4F8B-A04D-888960FE5C09}" dt="2024-02-26T11:02:20.090" v="2882" actId="34819"/>
          <ac:picMkLst>
            <pc:docMk/>
            <pc:sldMk cId="1473179670" sldId="524"/>
            <ac:picMk id="11" creationId="{A6C80229-E062-D6B5-A0BD-1FEAC98AA446}"/>
          </ac:picMkLst>
        </pc:picChg>
        <pc:picChg chg="add del mod">
          <ac:chgData name="Thomas Schühly" userId="fb893019dcb27e2f" providerId="LiveId" clId="{F16DCB88-8E0A-4F8B-A04D-888960FE5C09}" dt="2024-02-26T12:02:47.404" v="3184" actId="478"/>
          <ac:picMkLst>
            <pc:docMk/>
            <pc:sldMk cId="1473179670" sldId="524"/>
            <ac:picMk id="12" creationId="{A1854606-EAD1-1F81-881A-0452D925A24A}"/>
          </ac:picMkLst>
        </pc:picChg>
        <pc:picChg chg="add del mod">
          <ac:chgData name="Thomas Schühly" userId="fb893019dcb27e2f" providerId="LiveId" clId="{F16DCB88-8E0A-4F8B-A04D-888960FE5C09}" dt="2024-02-26T12:02:46.585" v="3183" actId="478"/>
          <ac:picMkLst>
            <pc:docMk/>
            <pc:sldMk cId="1473179670" sldId="524"/>
            <ac:picMk id="13" creationId="{0122BA2D-1A63-B20F-69E9-C32BCB0734EF}"/>
          </ac:picMkLst>
        </pc:picChg>
      </pc:sldChg>
      <pc:sldChg chg="addSp delSp modSp mod">
        <pc:chgData name="Thomas Schühly" userId="fb893019dcb27e2f" providerId="LiveId" clId="{F16DCB88-8E0A-4F8B-A04D-888960FE5C09}" dt="2024-02-26T12:03:20.498" v="3202" actId="478"/>
        <pc:sldMkLst>
          <pc:docMk/>
          <pc:sldMk cId="2359094408" sldId="525"/>
        </pc:sldMkLst>
        <pc:spChg chg="del">
          <ac:chgData name="Thomas Schühly" userId="fb893019dcb27e2f" providerId="LiveId" clId="{F16DCB88-8E0A-4F8B-A04D-888960FE5C09}" dt="2024-02-26T12:03:15.502" v="3200" actId="478"/>
          <ac:spMkLst>
            <pc:docMk/>
            <pc:sldMk cId="2359094408" sldId="525"/>
            <ac:spMk id="10" creationId="{B590CA62-D042-EC3F-FBEF-555CC24DA34B}"/>
          </ac:spMkLst>
        </pc:spChg>
        <pc:spChg chg="del">
          <ac:chgData name="Thomas Schühly" userId="fb893019dcb27e2f" providerId="LiveId" clId="{F16DCB88-8E0A-4F8B-A04D-888960FE5C09}" dt="2024-02-26T12:03:16.609" v="3201" actId="478"/>
          <ac:spMkLst>
            <pc:docMk/>
            <pc:sldMk cId="2359094408" sldId="525"/>
            <ac:spMk id="11" creationId="{FDD03434-5ADB-726C-2E04-70E46657C557}"/>
          </ac:spMkLst>
        </pc:spChg>
        <pc:spChg chg="del">
          <ac:chgData name="Thomas Schühly" userId="fb893019dcb27e2f" providerId="LiveId" clId="{F16DCB88-8E0A-4F8B-A04D-888960FE5C09}" dt="2024-02-26T12:03:20.498" v="3202" actId="478"/>
          <ac:spMkLst>
            <pc:docMk/>
            <pc:sldMk cId="2359094408" sldId="525"/>
            <ac:spMk id="12" creationId="{76C7DFC4-D832-71C0-B325-2828A155023F}"/>
          </ac:spMkLst>
        </pc:spChg>
        <pc:picChg chg="add del mod">
          <ac:chgData name="Thomas Schühly" userId="fb893019dcb27e2f" providerId="LiveId" clId="{F16DCB88-8E0A-4F8B-A04D-888960FE5C09}" dt="2024-02-26T11:02:21.394" v="2884" actId="34818"/>
          <ac:picMkLst>
            <pc:docMk/>
            <pc:sldMk cId="2359094408" sldId="525"/>
            <ac:picMk id="8" creationId="{C97375DA-9D8F-0F40-C35C-068B6B5F7845}"/>
          </ac:picMkLst>
        </pc:picChg>
        <pc:picChg chg="add del mod">
          <ac:chgData name="Thomas Schühly" userId="fb893019dcb27e2f" providerId="LiveId" clId="{F16DCB88-8E0A-4F8B-A04D-888960FE5C09}" dt="2024-02-26T11:01:54.419" v="2863" actId="34819"/>
          <ac:picMkLst>
            <pc:docMk/>
            <pc:sldMk cId="2359094408" sldId="525"/>
            <ac:picMk id="9" creationId="{8917621F-F765-1164-DC6D-869CC007263C}"/>
          </ac:picMkLst>
        </pc:picChg>
        <pc:picChg chg="add del mod">
          <ac:chgData name="Thomas Schühly" userId="fb893019dcb27e2f" providerId="LiveId" clId="{F16DCB88-8E0A-4F8B-A04D-888960FE5C09}" dt="2024-02-26T11:02:20.090" v="2882" actId="34819"/>
          <ac:picMkLst>
            <pc:docMk/>
            <pc:sldMk cId="2359094408" sldId="525"/>
            <ac:picMk id="13" creationId="{C7DBA804-E191-558C-E5F5-E4B16C6CB901}"/>
          </ac:picMkLst>
        </pc:picChg>
        <pc:picChg chg="add del mod">
          <ac:chgData name="Thomas Schühly" userId="fb893019dcb27e2f" providerId="LiveId" clId="{F16DCB88-8E0A-4F8B-A04D-888960FE5C09}" dt="2024-02-26T12:02:49.107" v="3186" actId="478"/>
          <ac:picMkLst>
            <pc:docMk/>
            <pc:sldMk cId="2359094408" sldId="525"/>
            <ac:picMk id="14" creationId="{BCA44670-956F-D876-7685-5C85F17C14F0}"/>
          </ac:picMkLst>
        </pc:picChg>
        <pc:picChg chg="add del mod">
          <ac:chgData name="Thomas Schühly" userId="fb893019dcb27e2f" providerId="LiveId" clId="{F16DCB88-8E0A-4F8B-A04D-888960FE5C09}" dt="2024-02-26T12:02:48.406" v="3185" actId="478"/>
          <ac:picMkLst>
            <pc:docMk/>
            <pc:sldMk cId="2359094408" sldId="525"/>
            <ac:picMk id="15" creationId="{CC9E7144-92E1-E726-576F-784B606771E0}"/>
          </ac:picMkLst>
        </pc:picChg>
      </pc:sldChg>
      <pc:sldChg chg="addSp delSp modSp mod">
        <pc:chgData name="Thomas Schühly" userId="fb893019dcb27e2f" providerId="LiveId" clId="{F16DCB88-8E0A-4F8B-A04D-888960FE5C09}" dt="2024-02-26T12:03:24.476" v="3205" actId="478"/>
        <pc:sldMkLst>
          <pc:docMk/>
          <pc:sldMk cId="655071992" sldId="526"/>
        </pc:sldMkLst>
        <pc:spChg chg="del">
          <ac:chgData name="Thomas Schühly" userId="fb893019dcb27e2f" providerId="LiveId" clId="{F16DCB88-8E0A-4F8B-A04D-888960FE5C09}" dt="2024-02-26T12:03:22.386" v="3203" actId="478"/>
          <ac:spMkLst>
            <pc:docMk/>
            <pc:sldMk cId="655071992" sldId="526"/>
            <ac:spMk id="10" creationId="{20A327B0-CECB-EF06-E5B1-24013A34A2B3}"/>
          </ac:spMkLst>
        </pc:spChg>
        <pc:spChg chg="del">
          <ac:chgData name="Thomas Schühly" userId="fb893019dcb27e2f" providerId="LiveId" clId="{F16DCB88-8E0A-4F8B-A04D-888960FE5C09}" dt="2024-02-26T12:03:23.395" v="3204" actId="478"/>
          <ac:spMkLst>
            <pc:docMk/>
            <pc:sldMk cId="655071992" sldId="526"/>
            <ac:spMk id="11" creationId="{72619CA5-AD77-4C31-F0EC-2BEDB856F488}"/>
          </ac:spMkLst>
        </pc:spChg>
        <pc:spChg chg="del">
          <ac:chgData name="Thomas Schühly" userId="fb893019dcb27e2f" providerId="LiveId" clId="{F16DCB88-8E0A-4F8B-A04D-888960FE5C09}" dt="2024-02-26T12:03:24.476" v="3205" actId="478"/>
          <ac:spMkLst>
            <pc:docMk/>
            <pc:sldMk cId="655071992" sldId="526"/>
            <ac:spMk id="12" creationId="{9E641AE4-3266-DAE4-AAEC-6714D175D539}"/>
          </ac:spMkLst>
        </pc:spChg>
        <pc:picChg chg="add del mod">
          <ac:chgData name="Thomas Schühly" userId="fb893019dcb27e2f" providerId="LiveId" clId="{F16DCB88-8E0A-4F8B-A04D-888960FE5C09}" dt="2024-02-26T11:02:21.394" v="2884" actId="34818"/>
          <ac:picMkLst>
            <pc:docMk/>
            <pc:sldMk cId="655071992" sldId="526"/>
            <ac:picMk id="8" creationId="{82A783B5-559A-EC76-C1DA-58598BEC8CE6}"/>
          </ac:picMkLst>
        </pc:picChg>
        <pc:picChg chg="add del mod">
          <ac:chgData name="Thomas Schühly" userId="fb893019dcb27e2f" providerId="LiveId" clId="{F16DCB88-8E0A-4F8B-A04D-888960FE5C09}" dt="2024-02-26T11:01:54.419" v="2863" actId="34819"/>
          <ac:picMkLst>
            <pc:docMk/>
            <pc:sldMk cId="655071992" sldId="526"/>
            <ac:picMk id="9" creationId="{6110C198-F27D-5C43-CD2D-F4CD244DA2DB}"/>
          </ac:picMkLst>
        </pc:picChg>
        <pc:picChg chg="add del mod">
          <ac:chgData name="Thomas Schühly" userId="fb893019dcb27e2f" providerId="LiveId" clId="{F16DCB88-8E0A-4F8B-A04D-888960FE5C09}" dt="2024-02-26T11:02:20.090" v="2882" actId="34819"/>
          <ac:picMkLst>
            <pc:docMk/>
            <pc:sldMk cId="655071992" sldId="526"/>
            <ac:picMk id="13" creationId="{A8FBD1A7-28D0-F104-10C7-B9249A1C602A}"/>
          </ac:picMkLst>
        </pc:picChg>
        <pc:picChg chg="add del mod">
          <ac:chgData name="Thomas Schühly" userId="fb893019dcb27e2f" providerId="LiveId" clId="{F16DCB88-8E0A-4F8B-A04D-888960FE5C09}" dt="2024-02-26T12:02:50.810" v="3188" actId="478"/>
          <ac:picMkLst>
            <pc:docMk/>
            <pc:sldMk cId="655071992" sldId="526"/>
            <ac:picMk id="14" creationId="{9C2F7D7A-2F8D-94E2-BB28-0373296F26AE}"/>
          </ac:picMkLst>
        </pc:picChg>
        <pc:picChg chg="add del mod">
          <ac:chgData name="Thomas Schühly" userId="fb893019dcb27e2f" providerId="LiveId" clId="{F16DCB88-8E0A-4F8B-A04D-888960FE5C09}" dt="2024-02-26T12:02:50.104" v="3187" actId="478"/>
          <ac:picMkLst>
            <pc:docMk/>
            <pc:sldMk cId="655071992" sldId="526"/>
            <ac:picMk id="15" creationId="{44315B48-791B-E5BA-6BFF-C7248F067A07}"/>
          </ac:picMkLst>
        </pc:picChg>
      </pc:sldChg>
      <pc:sldChg chg="addSp delSp modSp mod">
        <pc:chgData name="Thomas Schühly" userId="fb893019dcb27e2f" providerId="LiveId" clId="{F16DCB88-8E0A-4F8B-A04D-888960FE5C09}" dt="2024-02-26T12:03:28.077" v="3208" actId="478"/>
        <pc:sldMkLst>
          <pc:docMk/>
          <pc:sldMk cId="3830990468" sldId="527"/>
        </pc:sldMkLst>
        <pc:spChg chg="del">
          <ac:chgData name="Thomas Schühly" userId="fb893019dcb27e2f" providerId="LiveId" clId="{F16DCB88-8E0A-4F8B-A04D-888960FE5C09}" dt="2024-02-26T12:03:26.507" v="3206" actId="478"/>
          <ac:spMkLst>
            <pc:docMk/>
            <pc:sldMk cId="3830990468" sldId="527"/>
            <ac:spMk id="10" creationId="{7C8D3E1C-11BF-0BFA-8449-58398DCE186C}"/>
          </ac:spMkLst>
        </pc:spChg>
        <pc:spChg chg="del">
          <ac:chgData name="Thomas Schühly" userId="fb893019dcb27e2f" providerId="LiveId" clId="{F16DCB88-8E0A-4F8B-A04D-888960FE5C09}" dt="2024-02-26T12:03:27.073" v="3207" actId="478"/>
          <ac:spMkLst>
            <pc:docMk/>
            <pc:sldMk cId="3830990468" sldId="527"/>
            <ac:spMk id="11" creationId="{79DF5C23-11A8-67F1-0F8C-32A2FD36EAC2}"/>
          </ac:spMkLst>
        </pc:spChg>
        <pc:spChg chg="del">
          <ac:chgData name="Thomas Schühly" userId="fb893019dcb27e2f" providerId="LiveId" clId="{F16DCB88-8E0A-4F8B-A04D-888960FE5C09}" dt="2024-02-26T12:03:28.077" v="3208" actId="478"/>
          <ac:spMkLst>
            <pc:docMk/>
            <pc:sldMk cId="3830990468" sldId="527"/>
            <ac:spMk id="12" creationId="{3C58FD22-E056-1F5D-9AEC-A5AA2542DACC}"/>
          </ac:spMkLst>
        </pc:spChg>
        <pc:picChg chg="add del mod">
          <ac:chgData name="Thomas Schühly" userId="fb893019dcb27e2f" providerId="LiveId" clId="{F16DCB88-8E0A-4F8B-A04D-888960FE5C09}" dt="2024-02-26T11:02:21.394" v="2884" actId="34818"/>
          <ac:picMkLst>
            <pc:docMk/>
            <pc:sldMk cId="3830990468" sldId="527"/>
            <ac:picMk id="8" creationId="{BBDFB99D-F055-2F60-781C-FFE5DD790104}"/>
          </ac:picMkLst>
        </pc:picChg>
        <pc:picChg chg="add del mod">
          <ac:chgData name="Thomas Schühly" userId="fb893019dcb27e2f" providerId="LiveId" clId="{F16DCB88-8E0A-4F8B-A04D-888960FE5C09}" dt="2024-02-26T11:01:54.419" v="2863" actId="34819"/>
          <ac:picMkLst>
            <pc:docMk/>
            <pc:sldMk cId="3830990468" sldId="527"/>
            <ac:picMk id="9" creationId="{31550F1C-BEC9-89FF-DEB6-7C7BBD803E53}"/>
          </ac:picMkLst>
        </pc:picChg>
        <pc:picChg chg="add del mod">
          <ac:chgData name="Thomas Schühly" userId="fb893019dcb27e2f" providerId="LiveId" clId="{F16DCB88-8E0A-4F8B-A04D-888960FE5C09}" dt="2024-02-26T11:02:20.090" v="2882" actId="34819"/>
          <ac:picMkLst>
            <pc:docMk/>
            <pc:sldMk cId="3830990468" sldId="527"/>
            <ac:picMk id="13" creationId="{7DD88C6D-292E-E886-33F5-DCF20D10275F}"/>
          </ac:picMkLst>
        </pc:picChg>
        <pc:picChg chg="add del mod">
          <ac:chgData name="Thomas Schühly" userId="fb893019dcb27e2f" providerId="LiveId" clId="{F16DCB88-8E0A-4F8B-A04D-888960FE5C09}" dt="2024-02-26T12:02:52.619" v="3190" actId="478"/>
          <ac:picMkLst>
            <pc:docMk/>
            <pc:sldMk cId="3830990468" sldId="527"/>
            <ac:picMk id="14" creationId="{860A1D3B-4018-FB65-87AE-D20F299D97D2}"/>
          </ac:picMkLst>
        </pc:picChg>
        <pc:picChg chg="add del mod">
          <ac:chgData name="Thomas Schühly" userId="fb893019dcb27e2f" providerId="LiveId" clId="{F16DCB88-8E0A-4F8B-A04D-888960FE5C09}" dt="2024-02-26T12:02:51.882" v="3189" actId="478"/>
          <ac:picMkLst>
            <pc:docMk/>
            <pc:sldMk cId="3830990468" sldId="527"/>
            <ac:picMk id="15" creationId="{3D4A298B-1396-113A-CE2C-7974D73B8AB3}"/>
          </ac:picMkLst>
        </pc:picChg>
      </pc:sldChg>
      <pc:sldChg chg="addSp delSp modSp mod">
        <pc:chgData name="Thomas Schühly" userId="fb893019dcb27e2f" providerId="LiveId" clId="{F16DCB88-8E0A-4F8B-A04D-888960FE5C09}" dt="2024-02-26T12:03:39.481" v="3218" actId="478"/>
        <pc:sldMkLst>
          <pc:docMk/>
          <pc:sldMk cId="2837606092" sldId="529"/>
        </pc:sldMkLst>
        <pc:picChg chg="add del mod">
          <ac:chgData name="Thomas Schühly" userId="fb893019dcb27e2f" providerId="LiveId" clId="{F16DCB88-8E0A-4F8B-A04D-888960FE5C09}" dt="2024-02-26T11:02:21.394" v="2884" actId="34818"/>
          <ac:picMkLst>
            <pc:docMk/>
            <pc:sldMk cId="2837606092" sldId="529"/>
            <ac:picMk id="3" creationId="{CA8D2AED-5ABF-00C0-E155-F9FFE5B77E51}"/>
          </ac:picMkLst>
        </pc:picChg>
        <pc:picChg chg="add del mod">
          <ac:chgData name="Thomas Schühly" userId="fb893019dcb27e2f" providerId="LiveId" clId="{F16DCB88-8E0A-4F8B-A04D-888960FE5C09}" dt="2024-02-26T11:01:54.419" v="2863" actId="34819"/>
          <ac:picMkLst>
            <pc:docMk/>
            <pc:sldMk cId="2837606092" sldId="529"/>
            <ac:picMk id="7" creationId="{60AA329D-653B-DA98-2F05-7E47534BEBEF}"/>
          </ac:picMkLst>
        </pc:picChg>
        <pc:picChg chg="add del mod">
          <ac:chgData name="Thomas Schühly" userId="fb893019dcb27e2f" providerId="LiveId" clId="{F16DCB88-8E0A-4F8B-A04D-888960FE5C09}" dt="2024-02-26T11:02:20.090" v="2882" actId="34819"/>
          <ac:picMkLst>
            <pc:docMk/>
            <pc:sldMk cId="2837606092" sldId="529"/>
            <ac:picMk id="8" creationId="{F15A15C1-CF90-B294-3A52-C4A46B8B4D2C}"/>
          </ac:picMkLst>
        </pc:picChg>
        <pc:picChg chg="add del mod">
          <ac:chgData name="Thomas Schühly" userId="fb893019dcb27e2f" providerId="LiveId" clId="{F16DCB88-8E0A-4F8B-A04D-888960FE5C09}" dt="2024-02-26T12:03:39.481" v="3218" actId="478"/>
          <ac:picMkLst>
            <pc:docMk/>
            <pc:sldMk cId="2837606092" sldId="529"/>
            <ac:picMk id="9" creationId="{2ADEAED5-ED5B-C90F-E204-B01FB06FBB4F}"/>
          </ac:picMkLst>
        </pc:picChg>
        <pc:picChg chg="add del mod">
          <ac:chgData name="Thomas Schühly" userId="fb893019dcb27e2f" providerId="LiveId" clId="{F16DCB88-8E0A-4F8B-A04D-888960FE5C09}" dt="2024-02-26T12:03:38.953" v="3217" actId="478"/>
          <ac:picMkLst>
            <pc:docMk/>
            <pc:sldMk cId="2837606092" sldId="529"/>
            <ac:picMk id="10" creationId="{74F3F1BE-3F33-D796-448D-2BF0C9D58323}"/>
          </ac:picMkLst>
        </pc:picChg>
      </pc:sldChg>
      <pc:sldChg chg="addSp delSp modSp mod">
        <pc:chgData name="Thomas Schühly" userId="fb893019dcb27e2f" providerId="LiveId" clId="{F16DCB88-8E0A-4F8B-A04D-888960FE5C09}" dt="2024-02-26T12:03:44.323" v="3223" actId="478"/>
        <pc:sldMkLst>
          <pc:docMk/>
          <pc:sldMk cId="3112918108" sldId="530"/>
        </pc:sldMkLst>
        <pc:spChg chg="del">
          <ac:chgData name="Thomas Schühly" userId="fb893019dcb27e2f" providerId="LiveId" clId="{F16DCB88-8E0A-4F8B-A04D-888960FE5C09}" dt="2024-02-26T12:03:44.323" v="3223" actId="478"/>
          <ac:spMkLst>
            <pc:docMk/>
            <pc:sldMk cId="3112918108" sldId="530"/>
            <ac:spMk id="2" creationId="{737F02F1-9157-186A-498C-3D7FB9CE8546}"/>
          </ac:spMkLst>
        </pc:spChg>
        <pc:spChg chg="del">
          <ac:chgData name="Thomas Schühly" userId="fb893019dcb27e2f" providerId="LiveId" clId="{F16DCB88-8E0A-4F8B-A04D-888960FE5C09}" dt="2024-02-26T12:03:44.323" v="3223" actId="478"/>
          <ac:spMkLst>
            <pc:docMk/>
            <pc:sldMk cId="3112918108" sldId="530"/>
            <ac:spMk id="3" creationId="{0E9CCF98-3067-0285-82D2-E4B327B19C90}"/>
          </ac:spMkLst>
        </pc:spChg>
        <pc:spChg chg="del">
          <ac:chgData name="Thomas Schühly" userId="fb893019dcb27e2f" providerId="LiveId" clId="{F16DCB88-8E0A-4F8B-A04D-888960FE5C09}" dt="2024-02-26T12:03:44.323" v="3223" actId="478"/>
          <ac:spMkLst>
            <pc:docMk/>
            <pc:sldMk cId="3112918108" sldId="530"/>
            <ac:spMk id="4" creationId="{D2C4FCB3-8DCB-6489-634A-5FDEE79D9D5B}"/>
          </ac:spMkLst>
        </pc:spChg>
        <pc:picChg chg="add del mod">
          <ac:chgData name="Thomas Schühly" userId="fb893019dcb27e2f" providerId="LiveId" clId="{F16DCB88-8E0A-4F8B-A04D-888960FE5C09}" dt="2024-02-26T11:02:21.394" v="2884" actId="34818"/>
          <ac:picMkLst>
            <pc:docMk/>
            <pc:sldMk cId="3112918108" sldId="530"/>
            <ac:picMk id="5" creationId="{D76DE3DC-E2F6-D958-A99D-853D9E1427D1}"/>
          </ac:picMkLst>
        </pc:picChg>
        <pc:picChg chg="add del mod">
          <ac:chgData name="Thomas Schühly" userId="fb893019dcb27e2f" providerId="LiveId" clId="{F16DCB88-8E0A-4F8B-A04D-888960FE5C09}" dt="2024-02-26T11:01:54.419" v="2863" actId="34819"/>
          <ac:picMkLst>
            <pc:docMk/>
            <pc:sldMk cId="3112918108" sldId="530"/>
            <ac:picMk id="7" creationId="{AC48D652-5714-6689-FDF6-290B5FFB5C04}"/>
          </ac:picMkLst>
        </pc:picChg>
        <pc:picChg chg="add del mod">
          <ac:chgData name="Thomas Schühly" userId="fb893019dcb27e2f" providerId="LiveId" clId="{F16DCB88-8E0A-4F8B-A04D-888960FE5C09}" dt="2024-02-26T11:02:20.090" v="2882" actId="34819"/>
          <ac:picMkLst>
            <pc:docMk/>
            <pc:sldMk cId="3112918108" sldId="530"/>
            <ac:picMk id="8" creationId="{7AA202F1-A9D0-CC76-16EA-5C2D89D55ED6}"/>
          </ac:picMkLst>
        </pc:picChg>
        <pc:picChg chg="add del mod">
          <ac:chgData name="Thomas Schühly" userId="fb893019dcb27e2f" providerId="LiveId" clId="{F16DCB88-8E0A-4F8B-A04D-888960FE5C09}" dt="2024-02-26T12:03:42.818" v="3222" actId="478"/>
          <ac:picMkLst>
            <pc:docMk/>
            <pc:sldMk cId="3112918108" sldId="530"/>
            <ac:picMk id="9" creationId="{F9BBF5C1-CF14-B62B-08AA-81815FCE1D0A}"/>
          </ac:picMkLst>
        </pc:picChg>
        <pc:picChg chg="add del mod">
          <ac:chgData name="Thomas Schühly" userId="fb893019dcb27e2f" providerId="LiveId" clId="{F16DCB88-8E0A-4F8B-A04D-888960FE5C09}" dt="2024-02-26T12:03:41.784" v="3221" actId="478"/>
          <ac:picMkLst>
            <pc:docMk/>
            <pc:sldMk cId="3112918108" sldId="530"/>
            <ac:picMk id="10" creationId="{8460FC32-A411-3AD1-1A9A-EEB47C15B2EF}"/>
          </ac:picMkLst>
        </pc:picChg>
      </pc:sldChg>
      <pc:sldChg chg="addSp delSp modSp mod">
        <pc:chgData name="Thomas Schühly" userId="fb893019dcb27e2f" providerId="LiveId" clId="{F16DCB88-8E0A-4F8B-A04D-888960FE5C09}" dt="2024-02-26T12:03:55.482" v="3228" actId="1076"/>
        <pc:sldMkLst>
          <pc:docMk/>
          <pc:sldMk cId="1256028473" sldId="531"/>
        </pc:sldMkLst>
        <pc:spChg chg="del">
          <ac:chgData name="Thomas Schühly" userId="fb893019dcb27e2f" providerId="LiveId" clId="{F16DCB88-8E0A-4F8B-A04D-888960FE5C09}" dt="2024-02-26T12:03:51.482" v="3227" actId="478"/>
          <ac:spMkLst>
            <pc:docMk/>
            <pc:sldMk cId="1256028473" sldId="531"/>
            <ac:spMk id="2" creationId="{A5D889AB-800D-06D1-4C9E-942B7E72B8B0}"/>
          </ac:spMkLst>
        </pc:spChg>
        <pc:picChg chg="add del mod">
          <ac:chgData name="Thomas Schühly" userId="fb893019dcb27e2f" providerId="LiveId" clId="{F16DCB88-8E0A-4F8B-A04D-888960FE5C09}" dt="2024-02-26T11:02:21.394" v="2884" actId="34818"/>
          <ac:picMkLst>
            <pc:docMk/>
            <pc:sldMk cId="1256028473" sldId="531"/>
            <ac:picMk id="5" creationId="{A9415D56-B63D-2EAB-1FD6-4F8DD2C8BE69}"/>
          </ac:picMkLst>
        </pc:picChg>
        <pc:picChg chg="add del mod">
          <ac:chgData name="Thomas Schühly" userId="fb893019dcb27e2f" providerId="LiveId" clId="{F16DCB88-8E0A-4F8B-A04D-888960FE5C09}" dt="2024-02-26T11:01:54.419" v="2863" actId="34819"/>
          <ac:picMkLst>
            <pc:docMk/>
            <pc:sldMk cId="1256028473" sldId="531"/>
            <ac:picMk id="6" creationId="{A1DA3157-E8F2-4EE0-8B99-B618603777F3}"/>
          </ac:picMkLst>
        </pc:picChg>
        <pc:picChg chg="add del mod">
          <ac:chgData name="Thomas Schühly" userId="fb893019dcb27e2f" providerId="LiveId" clId="{F16DCB88-8E0A-4F8B-A04D-888960FE5C09}" dt="2024-02-26T11:02:20.090" v="2882" actId="34819"/>
          <ac:picMkLst>
            <pc:docMk/>
            <pc:sldMk cId="1256028473" sldId="531"/>
            <ac:picMk id="7" creationId="{B1516EC4-267D-688F-CC51-4F8F9BDE20D9}"/>
          </ac:picMkLst>
        </pc:picChg>
        <pc:picChg chg="add del mod">
          <ac:chgData name="Thomas Schühly" userId="fb893019dcb27e2f" providerId="LiveId" clId="{F16DCB88-8E0A-4F8B-A04D-888960FE5C09}" dt="2024-02-26T12:03:47.211" v="3225" actId="478"/>
          <ac:picMkLst>
            <pc:docMk/>
            <pc:sldMk cId="1256028473" sldId="531"/>
            <ac:picMk id="8" creationId="{C69AE969-DBAB-523E-1098-C5C78A6B9E94}"/>
          </ac:picMkLst>
        </pc:picChg>
        <pc:picChg chg="add del mod">
          <ac:chgData name="Thomas Schühly" userId="fb893019dcb27e2f" providerId="LiveId" clId="{F16DCB88-8E0A-4F8B-A04D-888960FE5C09}" dt="2024-02-26T12:03:46.382" v="3224" actId="478"/>
          <ac:picMkLst>
            <pc:docMk/>
            <pc:sldMk cId="1256028473" sldId="531"/>
            <ac:picMk id="9" creationId="{28326EEB-A8E9-9088-41BB-7C1D7E24B6AB}"/>
          </ac:picMkLst>
        </pc:picChg>
        <pc:picChg chg="mod">
          <ac:chgData name="Thomas Schühly" userId="fb893019dcb27e2f" providerId="LiveId" clId="{F16DCB88-8E0A-4F8B-A04D-888960FE5C09}" dt="2024-02-26T12:03:55.482" v="3228" actId="1076"/>
          <ac:picMkLst>
            <pc:docMk/>
            <pc:sldMk cId="1256028473" sldId="531"/>
            <ac:picMk id="21" creationId="{F2609AD2-834A-B8E4-3D92-0943A3347390}"/>
          </ac:picMkLst>
        </pc:picChg>
      </pc:sldChg>
      <pc:sldChg chg="addSp delSp modSp mod modNotesTx">
        <pc:chgData name="Thomas Schühly" userId="fb893019dcb27e2f" providerId="LiveId" clId="{F16DCB88-8E0A-4F8B-A04D-888960FE5C09}" dt="2024-02-27T17:53:03.780" v="3885" actId="20577"/>
        <pc:sldMkLst>
          <pc:docMk/>
          <pc:sldMk cId="3159321968" sldId="532"/>
        </pc:sldMkLst>
        <pc:picChg chg="add del mod">
          <ac:chgData name="Thomas Schühly" userId="fb893019dcb27e2f" providerId="LiveId" clId="{F16DCB88-8E0A-4F8B-A04D-888960FE5C09}" dt="2024-02-26T11:02:21.394" v="2884" actId="34818"/>
          <ac:picMkLst>
            <pc:docMk/>
            <pc:sldMk cId="3159321968" sldId="532"/>
            <ac:picMk id="2" creationId="{D81D10BE-81B4-C5CF-1922-030B2D89F860}"/>
          </ac:picMkLst>
        </pc:picChg>
        <pc:picChg chg="add del mod">
          <ac:chgData name="Thomas Schühly" userId="fb893019dcb27e2f" providerId="LiveId" clId="{F16DCB88-8E0A-4F8B-A04D-888960FE5C09}" dt="2024-02-26T11:01:54.419" v="2863" actId="34819"/>
          <ac:picMkLst>
            <pc:docMk/>
            <pc:sldMk cId="3159321968" sldId="532"/>
            <ac:picMk id="3" creationId="{B6238DCD-79C6-FD55-68A2-E900AA8635EB}"/>
          </ac:picMkLst>
        </pc:picChg>
        <pc:picChg chg="add del mod">
          <ac:chgData name="Thomas Schühly" userId="fb893019dcb27e2f" providerId="LiveId" clId="{F16DCB88-8E0A-4F8B-A04D-888960FE5C09}" dt="2024-02-26T11:02:20.090" v="2882" actId="34819"/>
          <ac:picMkLst>
            <pc:docMk/>
            <pc:sldMk cId="3159321968" sldId="532"/>
            <ac:picMk id="4" creationId="{20C605E0-E705-E121-BD88-F501E03AEFE3}"/>
          </ac:picMkLst>
        </pc:picChg>
        <pc:picChg chg="add del mod">
          <ac:chgData name="Thomas Schühly" userId="fb893019dcb27e2f" providerId="LiveId" clId="{F16DCB88-8E0A-4F8B-A04D-888960FE5C09}" dt="2024-02-26T12:04:03.681" v="3236" actId="478"/>
          <ac:picMkLst>
            <pc:docMk/>
            <pc:sldMk cId="3159321968" sldId="532"/>
            <ac:picMk id="5" creationId="{A92B530C-74F2-E5BD-57F4-674E5168ED55}"/>
          </ac:picMkLst>
        </pc:picChg>
        <pc:picChg chg="add del mod">
          <ac:chgData name="Thomas Schühly" userId="fb893019dcb27e2f" providerId="LiveId" clId="{F16DCB88-8E0A-4F8B-A04D-888960FE5C09}" dt="2024-02-26T12:04:02.908" v="3235" actId="478"/>
          <ac:picMkLst>
            <pc:docMk/>
            <pc:sldMk cId="3159321968" sldId="532"/>
            <ac:picMk id="8" creationId="{95C4515E-A371-3FCA-84D5-3CCC93C154EC}"/>
          </ac:picMkLst>
        </pc:picChg>
      </pc:sldChg>
      <pc:sldChg chg="addSp delSp modSp mod modNotesTx">
        <pc:chgData name="Thomas Schühly" userId="fb893019dcb27e2f" providerId="LiveId" clId="{F16DCB88-8E0A-4F8B-A04D-888960FE5C09}" dt="2024-02-28T11:49:59.801" v="5765" actId="20577"/>
        <pc:sldMkLst>
          <pc:docMk/>
          <pc:sldMk cId="124453553" sldId="533"/>
        </pc:sldMkLst>
        <pc:picChg chg="add del mod">
          <ac:chgData name="Thomas Schühly" userId="fb893019dcb27e2f" providerId="LiveId" clId="{F16DCB88-8E0A-4F8B-A04D-888960FE5C09}" dt="2024-02-26T11:02:21.394" v="2884" actId="34818"/>
          <ac:picMkLst>
            <pc:docMk/>
            <pc:sldMk cId="124453553" sldId="533"/>
            <ac:picMk id="2" creationId="{445AD68E-174D-5680-F207-7BBF42C02E9D}"/>
          </ac:picMkLst>
        </pc:picChg>
        <pc:picChg chg="add del mod">
          <ac:chgData name="Thomas Schühly" userId="fb893019dcb27e2f" providerId="LiveId" clId="{F16DCB88-8E0A-4F8B-A04D-888960FE5C09}" dt="2024-02-26T11:01:54.419" v="2863" actId="34819"/>
          <ac:picMkLst>
            <pc:docMk/>
            <pc:sldMk cId="124453553" sldId="533"/>
            <ac:picMk id="3" creationId="{F2843287-96C6-B5BF-3963-ACFE29305C6C}"/>
          </ac:picMkLst>
        </pc:picChg>
        <pc:picChg chg="add del mod">
          <ac:chgData name="Thomas Schühly" userId="fb893019dcb27e2f" providerId="LiveId" clId="{F16DCB88-8E0A-4F8B-A04D-888960FE5C09}" dt="2024-02-26T11:02:20.090" v="2882" actId="34819"/>
          <ac:picMkLst>
            <pc:docMk/>
            <pc:sldMk cId="124453553" sldId="533"/>
            <ac:picMk id="4" creationId="{17E20278-5DB9-A717-4273-056C9ACD07B3}"/>
          </ac:picMkLst>
        </pc:picChg>
        <pc:picChg chg="add del mod">
          <ac:chgData name="Thomas Schühly" userId="fb893019dcb27e2f" providerId="LiveId" clId="{F16DCB88-8E0A-4F8B-A04D-888960FE5C09}" dt="2024-02-26T12:04:06.864" v="3240" actId="478"/>
          <ac:picMkLst>
            <pc:docMk/>
            <pc:sldMk cId="124453553" sldId="533"/>
            <ac:picMk id="5" creationId="{2735B8DC-B6C9-CB85-32C8-E3CBAFDFF15F}"/>
          </ac:picMkLst>
        </pc:picChg>
        <pc:picChg chg="add del mod">
          <ac:chgData name="Thomas Schühly" userId="fb893019dcb27e2f" providerId="LiveId" clId="{F16DCB88-8E0A-4F8B-A04D-888960FE5C09}" dt="2024-02-26T12:04:06.270" v="3239" actId="478"/>
          <ac:picMkLst>
            <pc:docMk/>
            <pc:sldMk cId="124453553" sldId="533"/>
            <ac:picMk id="7" creationId="{BE07038B-A8FD-77F7-43B6-3BBC851BF798}"/>
          </ac:picMkLst>
        </pc:picChg>
      </pc:sldChg>
      <pc:sldChg chg="addSp delSp modSp mod modNotesTx">
        <pc:chgData name="Thomas Schühly" userId="fb893019dcb27e2f" providerId="LiveId" clId="{F16DCB88-8E0A-4F8B-A04D-888960FE5C09}" dt="2024-02-27T17:56:43.880" v="4017" actId="20577"/>
        <pc:sldMkLst>
          <pc:docMk/>
          <pc:sldMk cId="3183527123" sldId="534"/>
        </pc:sldMkLst>
        <pc:picChg chg="add del mod">
          <ac:chgData name="Thomas Schühly" userId="fb893019dcb27e2f" providerId="LiveId" clId="{F16DCB88-8E0A-4F8B-A04D-888960FE5C09}" dt="2024-02-26T11:02:21.394" v="2884" actId="34818"/>
          <ac:picMkLst>
            <pc:docMk/>
            <pc:sldMk cId="3183527123" sldId="534"/>
            <ac:picMk id="2" creationId="{8DBD153E-CB76-11BB-37B3-9651A34EC7CA}"/>
          </ac:picMkLst>
        </pc:picChg>
        <pc:picChg chg="add del mod">
          <ac:chgData name="Thomas Schühly" userId="fb893019dcb27e2f" providerId="LiveId" clId="{F16DCB88-8E0A-4F8B-A04D-888960FE5C09}" dt="2024-02-26T11:01:54.419" v="2863" actId="34819"/>
          <ac:picMkLst>
            <pc:docMk/>
            <pc:sldMk cId="3183527123" sldId="534"/>
            <ac:picMk id="3" creationId="{BF8B4FB2-6F4C-2A2D-8FD6-2BE0010279C2}"/>
          </ac:picMkLst>
        </pc:picChg>
        <pc:picChg chg="add del mod">
          <ac:chgData name="Thomas Schühly" userId="fb893019dcb27e2f" providerId="LiveId" clId="{F16DCB88-8E0A-4F8B-A04D-888960FE5C09}" dt="2024-02-26T11:02:20.090" v="2882" actId="34819"/>
          <ac:picMkLst>
            <pc:docMk/>
            <pc:sldMk cId="3183527123" sldId="534"/>
            <ac:picMk id="4" creationId="{7E874203-F9C5-ACB7-E4DC-DD59AE346FA5}"/>
          </ac:picMkLst>
        </pc:picChg>
        <pc:picChg chg="add del mod">
          <ac:chgData name="Thomas Schühly" userId="fb893019dcb27e2f" providerId="LiveId" clId="{F16DCB88-8E0A-4F8B-A04D-888960FE5C09}" dt="2024-02-26T12:04:05.313" v="3238" actId="478"/>
          <ac:picMkLst>
            <pc:docMk/>
            <pc:sldMk cId="3183527123" sldId="534"/>
            <ac:picMk id="5" creationId="{74A6EA7C-9A67-E5F9-E6EB-76C2EB45B9F3}"/>
          </ac:picMkLst>
        </pc:picChg>
        <pc:picChg chg="add del mod">
          <ac:chgData name="Thomas Schühly" userId="fb893019dcb27e2f" providerId="LiveId" clId="{F16DCB88-8E0A-4F8B-A04D-888960FE5C09}" dt="2024-02-26T12:04:04.713" v="3237" actId="478"/>
          <ac:picMkLst>
            <pc:docMk/>
            <pc:sldMk cId="3183527123" sldId="534"/>
            <ac:picMk id="6" creationId="{8C3D57A9-3FE2-D0A8-1072-0367E7D54FF9}"/>
          </ac:picMkLst>
        </pc:picChg>
      </pc:sldChg>
      <pc:sldChg chg="addSp delSp modSp mod modNotesTx">
        <pc:chgData name="Thomas Schühly" userId="fb893019dcb27e2f" providerId="LiveId" clId="{F16DCB88-8E0A-4F8B-A04D-888960FE5C09}" dt="2024-02-27T18:03:20.427" v="4044" actId="20577"/>
        <pc:sldMkLst>
          <pc:docMk/>
          <pc:sldMk cId="1905501508" sldId="535"/>
        </pc:sldMkLst>
        <pc:picChg chg="add del mod">
          <ac:chgData name="Thomas Schühly" userId="fb893019dcb27e2f" providerId="LiveId" clId="{F16DCB88-8E0A-4F8B-A04D-888960FE5C09}" dt="2024-02-26T11:02:21.394" v="2884" actId="34818"/>
          <ac:picMkLst>
            <pc:docMk/>
            <pc:sldMk cId="1905501508" sldId="535"/>
            <ac:picMk id="2" creationId="{13074456-46BE-B286-2DCF-226DB1FFCA4C}"/>
          </ac:picMkLst>
        </pc:picChg>
        <pc:picChg chg="add del mod">
          <ac:chgData name="Thomas Schühly" userId="fb893019dcb27e2f" providerId="LiveId" clId="{F16DCB88-8E0A-4F8B-A04D-888960FE5C09}" dt="2024-02-26T11:01:54.419" v="2863" actId="34819"/>
          <ac:picMkLst>
            <pc:docMk/>
            <pc:sldMk cId="1905501508" sldId="535"/>
            <ac:picMk id="3" creationId="{1C26523C-DA1F-AD94-C0A1-62FDE7321348}"/>
          </ac:picMkLst>
        </pc:picChg>
        <pc:picChg chg="add del mod">
          <ac:chgData name="Thomas Schühly" userId="fb893019dcb27e2f" providerId="LiveId" clId="{F16DCB88-8E0A-4F8B-A04D-888960FE5C09}" dt="2024-02-26T11:02:20.090" v="2882" actId="34819"/>
          <ac:picMkLst>
            <pc:docMk/>
            <pc:sldMk cId="1905501508" sldId="535"/>
            <ac:picMk id="4" creationId="{1DF918C8-545E-9D57-3FC4-8268E74B179B}"/>
          </ac:picMkLst>
        </pc:picChg>
        <pc:picChg chg="add del mod">
          <ac:chgData name="Thomas Schühly" userId="fb893019dcb27e2f" providerId="LiveId" clId="{F16DCB88-8E0A-4F8B-A04D-888960FE5C09}" dt="2024-02-26T12:04:08.366" v="3242" actId="478"/>
          <ac:picMkLst>
            <pc:docMk/>
            <pc:sldMk cId="1905501508" sldId="535"/>
            <ac:picMk id="5" creationId="{524815E6-BD6C-37A3-F55A-B8AF8584598F}"/>
          </ac:picMkLst>
        </pc:picChg>
        <pc:picChg chg="add del mod">
          <ac:chgData name="Thomas Schühly" userId="fb893019dcb27e2f" providerId="LiveId" clId="{F16DCB88-8E0A-4F8B-A04D-888960FE5C09}" dt="2024-02-26T12:04:07.844" v="3241" actId="478"/>
          <ac:picMkLst>
            <pc:docMk/>
            <pc:sldMk cId="1905501508" sldId="535"/>
            <ac:picMk id="6" creationId="{5F1C7F35-BF2E-4971-76F3-34C0EEF0AD96}"/>
          </ac:picMkLst>
        </pc:picChg>
      </pc:sldChg>
      <pc:sldChg chg="addSp delSp modSp mod">
        <pc:chgData name="Thomas Schühly" userId="fb893019dcb27e2f" providerId="LiveId" clId="{F16DCB88-8E0A-4F8B-A04D-888960FE5C09}" dt="2024-02-26T12:04:16.684" v="3250" actId="478"/>
        <pc:sldMkLst>
          <pc:docMk/>
          <pc:sldMk cId="1983769409" sldId="537"/>
        </pc:sldMkLst>
        <pc:picChg chg="add del mod">
          <ac:chgData name="Thomas Schühly" userId="fb893019dcb27e2f" providerId="LiveId" clId="{F16DCB88-8E0A-4F8B-A04D-888960FE5C09}" dt="2024-02-26T11:02:21.394" v="2884" actId="34818"/>
          <ac:picMkLst>
            <pc:docMk/>
            <pc:sldMk cId="1983769409" sldId="537"/>
            <ac:picMk id="2" creationId="{67918586-653E-DE57-C052-9B7A5E5F3D63}"/>
          </ac:picMkLst>
        </pc:picChg>
        <pc:picChg chg="add del mod">
          <ac:chgData name="Thomas Schühly" userId="fb893019dcb27e2f" providerId="LiveId" clId="{F16DCB88-8E0A-4F8B-A04D-888960FE5C09}" dt="2024-02-26T11:01:54.419" v="2863" actId="34819"/>
          <ac:picMkLst>
            <pc:docMk/>
            <pc:sldMk cId="1983769409" sldId="537"/>
            <ac:picMk id="4" creationId="{8662FBDC-A1F6-A211-E172-C6A8197E45C7}"/>
          </ac:picMkLst>
        </pc:picChg>
        <pc:picChg chg="add del mod">
          <ac:chgData name="Thomas Schühly" userId="fb893019dcb27e2f" providerId="LiveId" clId="{F16DCB88-8E0A-4F8B-A04D-888960FE5C09}" dt="2024-02-26T11:02:20.090" v="2882" actId="34819"/>
          <ac:picMkLst>
            <pc:docMk/>
            <pc:sldMk cId="1983769409" sldId="537"/>
            <ac:picMk id="5" creationId="{DEC8AAE3-70C2-D204-4185-0AAB73626905}"/>
          </ac:picMkLst>
        </pc:picChg>
        <pc:picChg chg="add del mod">
          <ac:chgData name="Thomas Schühly" userId="fb893019dcb27e2f" providerId="LiveId" clId="{F16DCB88-8E0A-4F8B-A04D-888960FE5C09}" dt="2024-02-26T12:04:16.684" v="3250" actId="478"/>
          <ac:picMkLst>
            <pc:docMk/>
            <pc:sldMk cId="1983769409" sldId="537"/>
            <ac:picMk id="6" creationId="{75459107-40D1-B17B-1781-1A4B65B22974}"/>
          </ac:picMkLst>
        </pc:picChg>
        <pc:picChg chg="add del mod">
          <ac:chgData name="Thomas Schühly" userId="fb893019dcb27e2f" providerId="LiveId" clId="{F16DCB88-8E0A-4F8B-A04D-888960FE5C09}" dt="2024-02-26T12:04:16.089" v="3249" actId="478"/>
          <ac:picMkLst>
            <pc:docMk/>
            <pc:sldMk cId="1983769409" sldId="537"/>
            <ac:picMk id="8" creationId="{B1A95A6F-635E-A45C-A948-53D2F3C394AA}"/>
          </ac:picMkLst>
        </pc:picChg>
      </pc:sldChg>
      <pc:sldChg chg="addSp delSp modSp mod">
        <pc:chgData name="Thomas Schühly" userId="fb893019dcb27e2f" providerId="LiveId" clId="{F16DCB88-8E0A-4F8B-A04D-888960FE5C09}" dt="2024-02-26T12:04:19.563" v="3254" actId="478"/>
        <pc:sldMkLst>
          <pc:docMk/>
          <pc:sldMk cId="2418447894" sldId="538"/>
        </pc:sldMkLst>
        <pc:picChg chg="add del mod">
          <ac:chgData name="Thomas Schühly" userId="fb893019dcb27e2f" providerId="LiveId" clId="{F16DCB88-8E0A-4F8B-A04D-888960FE5C09}" dt="2024-02-26T11:02:21.394" v="2884" actId="34818"/>
          <ac:picMkLst>
            <pc:docMk/>
            <pc:sldMk cId="2418447894" sldId="538"/>
            <ac:picMk id="2" creationId="{31D3AFD0-B406-986F-A5BF-1E6D9BFDEB65}"/>
          </ac:picMkLst>
        </pc:picChg>
        <pc:picChg chg="add del mod">
          <ac:chgData name="Thomas Schühly" userId="fb893019dcb27e2f" providerId="LiveId" clId="{F16DCB88-8E0A-4F8B-A04D-888960FE5C09}" dt="2024-02-26T11:01:54.419" v="2863" actId="34819"/>
          <ac:picMkLst>
            <pc:docMk/>
            <pc:sldMk cId="2418447894" sldId="538"/>
            <ac:picMk id="4" creationId="{B40E5631-01B1-4EE5-C8AE-48F569FF9AD8}"/>
          </ac:picMkLst>
        </pc:picChg>
        <pc:picChg chg="add del mod">
          <ac:chgData name="Thomas Schühly" userId="fb893019dcb27e2f" providerId="LiveId" clId="{F16DCB88-8E0A-4F8B-A04D-888960FE5C09}" dt="2024-02-26T11:02:20.090" v="2882" actId="34819"/>
          <ac:picMkLst>
            <pc:docMk/>
            <pc:sldMk cId="2418447894" sldId="538"/>
            <ac:picMk id="5" creationId="{C5325134-7BF0-8362-775A-CD557A8B4881}"/>
          </ac:picMkLst>
        </pc:picChg>
        <pc:picChg chg="add del mod">
          <ac:chgData name="Thomas Schühly" userId="fb893019dcb27e2f" providerId="LiveId" clId="{F16DCB88-8E0A-4F8B-A04D-888960FE5C09}" dt="2024-02-26T12:04:19.563" v="3254" actId="478"/>
          <ac:picMkLst>
            <pc:docMk/>
            <pc:sldMk cId="2418447894" sldId="538"/>
            <ac:picMk id="7" creationId="{8A23F22A-B6BA-615E-91D6-451DDA73D0E9}"/>
          </ac:picMkLst>
        </pc:picChg>
        <pc:picChg chg="add del mod">
          <ac:chgData name="Thomas Schühly" userId="fb893019dcb27e2f" providerId="LiveId" clId="{F16DCB88-8E0A-4F8B-A04D-888960FE5C09}" dt="2024-02-26T12:04:18.957" v="3253" actId="478"/>
          <ac:picMkLst>
            <pc:docMk/>
            <pc:sldMk cId="2418447894" sldId="538"/>
            <ac:picMk id="8" creationId="{8929ECF4-EDE2-AD35-E973-025A8DBDA333}"/>
          </ac:picMkLst>
        </pc:picChg>
      </pc:sldChg>
      <pc:sldChg chg="addSp delSp modSp mod">
        <pc:chgData name="Thomas Schühly" userId="fb893019dcb27e2f" providerId="LiveId" clId="{F16DCB88-8E0A-4F8B-A04D-888960FE5C09}" dt="2024-02-26T12:02:45.768" v="3182" actId="478"/>
        <pc:sldMkLst>
          <pc:docMk/>
          <pc:sldMk cId="1091794007" sldId="539"/>
        </pc:sldMkLst>
        <pc:spChg chg="mod">
          <ac:chgData name="Thomas Schühly" userId="fb893019dcb27e2f" providerId="LiveId" clId="{F16DCB88-8E0A-4F8B-A04D-888960FE5C09}" dt="2024-02-04T21:17:40.231" v="370" actId="6549"/>
          <ac:spMkLst>
            <pc:docMk/>
            <pc:sldMk cId="1091794007" sldId="539"/>
            <ac:spMk id="2" creationId="{CD25D792-141A-5190-4D05-8553C9D5E5BB}"/>
          </ac:spMkLst>
        </pc:spChg>
        <pc:spChg chg="del">
          <ac:chgData name="Thomas Schühly" userId="fb893019dcb27e2f" providerId="LiveId" clId="{F16DCB88-8E0A-4F8B-A04D-888960FE5C09}" dt="2024-02-04T21:16:14.462" v="359" actId="478"/>
          <ac:spMkLst>
            <pc:docMk/>
            <pc:sldMk cId="1091794007" sldId="539"/>
            <ac:spMk id="4" creationId="{D633526A-F9F6-74DA-E33F-91DD90AEAE28}"/>
          </ac:spMkLst>
        </pc:spChg>
        <pc:spChg chg="del">
          <ac:chgData name="Thomas Schühly" userId="fb893019dcb27e2f" providerId="LiveId" clId="{F16DCB88-8E0A-4F8B-A04D-888960FE5C09}" dt="2024-02-04T21:16:11.871" v="357" actId="478"/>
          <ac:spMkLst>
            <pc:docMk/>
            <pc:sldMk cId="1091794007" sldId="539"/>
            <ac:spMk id="5" creationId="{1A7CF811-A04A-B767-6AA7-7B662772D4ED}"/>
          </ac:spMkLst>
        </pc:spChg>
        <pc:spChg chg="del">
          <ac:chgData name="Thomas Schühly" userId="fb893019dcb27e2f" providerId="LiveId" clId="{F16DCB88-8E0A-4F8B-A04D-888960FE5C09}" dt="2024-02-04T21:16:12.729" v="358" actId="478"/>
          <ac:spMkLst>
            <pc:docMk/>
            <pc:sldMk cId="1091794007" sldId="539"/>
            <ac:spMk id="6" creationId="{6D6BB004-4E4B-7027-E59B-73245369BFC6}"/>
          </ac:spMkLst>
        </pc:spChg>
        <pc:picChg chg="add del mod">
          <ac:chgData name="Thomas Schühly" userId="fb893019dcb27e2f" providerId="LiveId" clId="{F16DCB88-8E0A-4F8B-A04D-888960FE5C09}" dt="2024-02-26T11:02:21.394" v="2884" actId="34818"/>
          <ac:picMkLst>
            <pc:docMk/>
            <pc:sldMk cId="1091794007" sldId="539"/>
            <ac:picMk id="3" creationId="{67798766-6229-582A-BB7E-C7E89DB35E89}"/>
          </ac:picMkLst>
        </pc:picChg>
        <pc:picChg chg="add del mod">
          <ac:chgData name="Thomas Schühly" userId="fb893019dcb27e2f" providerId="LiveId" clId="{F16DCB88-8E0A-4F8B-A04D-888960FE5C09}" dt="2024-02-26T11:01:54.419" v="2863" actId="34819"/>
          <ac:picMkLst>
            <pc:docMk/>
            <pc:sldMk cId="1091794007" sldId="539"/>
            <ac:picMk id="4" creationId="{4194069E-D8EE-4F5D-2D4B-C7D310F3458B}"/>
          </ac:picMkLst>
        </pc:picChg>
        <pc:picChg chg="add del mod">
          <ac:chgData name="Thomas Schühly" userId="fb893019dcb27e2f" providerId="LiveId" clId="{F16DCB88-8E0A-4F8B-A04D-888960FE5C09}" dt="2024-02-26T11:02:20.090" v="2882" actId="34819"/>
          <ac:picMkLst>
            <pc:docMk/>
            <pc:sldMk cId="1091794007" sldId="539"/>
            <ac:picMk id="5" creationId="{9A5F2C40-F3B4-F4E3-DE13-29D8D4550899}"/>
          </ac:picMkLst>
        </pc:picChg>
        <pc:picChg chg="add del mod">
          <ac:chgData name="Thomas Schühly" userId="fb893019dcb27e2f" providerId="LiveId" clId="{F16DCB88-8E0A-4F8B-A04D-888960FE5C09}" dt="2024-02-26T12:02:45.768" v="3182" actId="478"/>
          <ac:picMkLst>
            <pc:docMk/>
            <pc:sldMk cId="1091794007" sldId="539"/>
            <ac:picMk id="6" creationId="{73F03A8D-4762-30D8-D509-CBE877202427}"/>
          </ac:picMkLst>
        </pc:picChg>
        <pc:picChg chg="add del mod">
          <ac:chgData name="Thomas Schühly" userId="fb893019dcb27e2f" providerId="LiveId" clId="{F16DCB88-8E0A-4F8B-A04D-888960FE5C09}" dt="2024-02-26T12:02:45.249" v="3181" actId="478"/>
          <ac:picMkLst>
            <pc:docMk/>
            <pc:sldMk cId="1091794007" sldId="539"/>
            <ac:picMk id="7" creationId="{34B1E7DF-E040-5DF5-2C98-003EC975923C}"/>
          </ac:picMkLst>
        </pc:picChg>
        <pc:picChg chg="mod">
          <ac:chgData name="Thomas Schühly" userId="fb893019dcb27e2f" providerId="LiveId" clId="{F16DCB88-8E0A-4F8B-A04D-888960FE5C09}" dt="2024-02-04T21:16:10.675" v="356" actId="1076"/>
          <ac:picMkLst>
            <pc:docMk/>
            <pc:sldMk cId="1091794007" sldId="539"/>
            <ac:picMk id="9" creationId="{88EFCF8C-D5E7-FFDA-CB1D-38EA093A3B43}"/>
          </ac:picMkLst>
        </pc:picChg>
      </pc:sldChg>
      <pc:sldChg chg="addSp delSp modSp del mod modNotesTx">
        <pc:chgData name="Thomas Schühly" userId="fb893019dcb27e2f" providerId="LiveId" clId="{F16DCB88-8E0A-4F8B-A04D-888960FE5C09}" dt="2024-02-26T09:36:51.686" v="2204" actId="47"/>
        <pc:sldMkLst>
          <pc:docMk/>
          <pc:sldMk cId="2179908613" sldId="541"/>
        </pc:sldMkLst>
        <pc:spChg chg="del">
          <ac:chgData name="Thomas Schühly" userId="fb893019dcb27e2f" providerId="LiveId" clId="{F16DCB88-8E0A-4F8B-A04D-888960FE5C09}" dt="2024-02-04T21:50:28.642" v="412" actId="478"/>
          <ac:spMkLst>
            <pc:docMk/>
            <pc:sldMk cId="2179908613" sldId="541"/>
            <ac:spMk id="4" creationId="{EF3B9D07-4087-1A19-E9E3-49795D09D341}"/>
          </ac:spMkLst>
        </pc:spChg>
        <pc:spChg chg="del">
          <ac:chgData name="Thomas Schühly" userId="fb893019dcb27e2f" providerId="LiveId" clId="{F16DCB88-8E0A-4F8B-A04D-888960FE5C09}" dt="2024-02-04T21:50:30.649" v="414" actId="478"/>
          <ac:spMkLst>
            <pc:docMk/>
            <pc:sldMk cId="2179908613" sldId="541"/>
            <ac:spMk id="6" creationId="{23652172-B85D-98C2-445E-AD202EFF64AE}"/>
          </ac:spMkLst>
        </pc:spChg>
        <pc:spChg chg="del">
          <ac:chgData name="Thomas Schühly" userId="fb893019dcb27e2f" providerId="LiveId" clId="{F16DCB88-8E0A-4F8B-A04D-888960FE5C09}" dt="2024-02-04T21:58:29.249" v="416" actId="478"/>
          <ac:spMkLst>
            <pc:docMk/>
            <pc:sldMk cId="2179908613" sldId="541"/>
            <ac:spMk id="16" creationId="{756947CE-F7DF-08D3-9CE8-86609EDCB236}"/>
          </ac:spMkLst>
        </pc:spChg>
        <pc:spChg chg="del">
          <ac:chgData name="Thomas Schühly" userId="fb893019dcb27e2f" providerId="LiveId" clId="{F16DCB88-8E0A-4F8B-A04D-888960FE5C09}" dt="2024-02-04T21:50:29.466" v="413" actId="478"/>
          <ac:spMkLst>
            <pc:docMk/>
            <pc:sldMk cId="2179908613" sldId="541"/>
            <ac:spMk id="18" creationId="{EFA204FE-B18A-FB15-AF0A-7F0F2FBD1A52}"/>
          </ac:spMkLst>
        </pc:spChg>
        <pc:picChg chg="del">
          <ac:chgData name="Thomas Schühly" userId="fb893019dcb27e2f" providerId="LiveId" clId="{F16DCB88-8E0A-4F8B-A04D-888960FE5C09}" dt="2024-02-04T21:58:27.609" v="415" actId="478"/>
          <ac:picMkLst>
            <pc:docMk/>
            <pc:sldMk cId="2179908613" sldId="541"/>
            <ac:picMk id="3" creationId="{1962B752-030A-3996-4093-78593055DF5C}"/>
          </ac:picMkLst>
        </pc:picChg>
        <pc:picChg chg="add del">
          <ac:chgData name="Thomas Schühly" userId="fb893019dcb27e2f" providerId="LiveId" clId="{F16DCB88-8E0A-4F8B-A04D-888960FE5C09}" dt="2024-02-04T21:58:31.043" v="418" actId="22"/>
          <ac:picMkLst>
            <pc:docMk/>
            <pc:sldMk cId="2179908613" sldId="541"/>
            <ac:picMk id="5" creationId="{E035B8EB-DC4E-1596-26C1-D1688FEFB9A2}"/>
          </ac:picMkLst>
        </pc:picChg>
        <pc:picChg chg="del">
          <ac:chgData name="Thomas Schühly" userId="fb893019dcb27e2f" providerId="LiveId" clId="{F16DCB88-8E0A-4F8B-A04D-888960FE5C09}" dt="2024-02-04T21:58:48.361" v="421" actId="478"/>
          <ac:picMkLst>
            <pc:docMk/>
            <pc:sldMk cId="2179908613" sldId="541"/>
            <ac:picMk id="8" creationId="{987E5F23-E9A3-954E-3D5A-33C2E18018BF}"/>
          </ac:picMkLst>
        </pc:picChg>
        <pc:picChg chg="add mod">
          <ac:chgData name="Thomas Schühly" userId="fb893019dcb27e2f" providerId="LiveId" clId="{F16DCB88-8E0A-4F8B-A04D-888960FE5C09}" dt="2024-02-04T22:02:13.266" v="446" actId="1076"/>
          <ac:picMkLst>
            <pc:docMk/>
            <pc:sldMk cId="2179908613" sldId="541"/>
            <ac:picMk id="9" creationId="{DB538229-9C69-5490-1C21-6FCF422F2C4E}"/>
          </ac:picMkLst>
        </pc:picChg>
        <pc:picChg chg="add del mod">
          <ac:chgData name="Thomas Schühly" userId="fb893019dcb27e2f" providerId="LiveId" clId="{F16DCB88-8E0A-4F8B-A04D-888960FE5C09}" dt="2024-02-04T22:00:37.924" v="434" actId="478"/>
          <ac:picMkLst>
            <pc:docMk/>
            <pc:sldMk cId="2179908613" sldId="541"/>
            <ac:picMk id="11" creationId="{E5DF487E-5627-90B9-8352-1EBDCFB8CD39}"/>
          </ac:picMkLst>
        </pc:picChg>
        <pc:picChg chg="add del mod">
          <ac:chgData name="Thomas Schühly" userId="fb893019dcb27e2f" providerId="LiveId" clId="{F16DCB88-8E0A-4F8B-A04D-888960FE5C09}" dt="2024-02-04T22:00:42.922" v="438" actId="478"/>
          <ac:picMkLst>
            <pc:docMk/>
            <pc:sldMk cId="2179908613" sldId="541"/>
            <ac:picMk id="13" creationId="{9B13E0F0-ABFB-2ED0-9AF5-5AB37808750C}"/>
          </ac:picMkLst>
        </pc:picChg>
        <pc:picChg chg="add del mod">
          <ac:chgData name="Thomas Schühly" userId="fb893019dcb27e2f" providerId="LiveId" clId="{F16DCB88-8E0A-4F8B-A04D-888960FE5C09}" dt="2024-02-04T22:01:51.950" v="441" actId="478"/>
          <ac:picMkLst>
            <pc:docMk/>
            <pc:sldMk cId="2179908613" sldId="541"/>
            <ac:picMk id="15" creationId="{FED7F4C0-ECBB-31B5-7B1B-F427DFAD6FB9}"/>
          </ac:picMkLst>
        </pc:picChg>
        <pc:picChg chg="add mod">
          <ac:chgData name="Thomas Schühly" userId="fb893019dcb27e2f" providerId="LiveId" clId="{F16DCB88-8E0A-4F8B-A04D-888960FE5C09}" dt="2024-02-04T22:02:10.410" v="445" actId="1076"/>
          <ac:picMkLst>
            <pc:docMk/>
            <pc:sldMk cId="2179908613" sldId="541"/>
            <ac:picMk id="19" creationId="{3D5378AF-E6CC-F64F-D468-725463D778F4}"/>
          </ac:picMkLst>
        </pc:picChg>
      </pc:sldChg>
      <pc:sldChg chg="addSp delSp modSp mod modNotesTx">
        <pc:chgData name="Thomas Schühly" userId="fb893019dcb27e2f" providerId="LiveId" clId="{F16DCB88-8E0A-4F8B-A04D-888960FE5C09}" dt="2024-02-26T12:04:47.484" v="3290" actId="478"/>
        <pc:sldMkLst>
          <pc:docMk/>
          <pc:sldMk cId="1773267700" sldId="542"/>
        </pc:sldMkLst>
        <pc:spChg chg="del">
          <ac:chgData name="Thomas Schühly" userId="fb893019dcb27e2f" providerId="LiveId" clId="{F16DCB88-8E0A-4F8B-A04D-888960FE5C09}" dt="2024-02-04T22:12:07.122" v="451" actId="478"/>
          <ac:spMkLst>
            <pc:docMk/>
            <pc:sldMk cId="1773267700" sldId="542"/>
            <ac:spMk id="4" creationId="{EF3B9D07-4087-1A19-E9E3-49795D09D341}"/>
          </ac:spMkLst>
        </pc:spChg>
        <pc:spChg chg="del">
          <ac:chgData name="Thomas Schühly" userId="fb893019dcb27e2f" providerId="LiveId" clId="{F16DCB88-8E0A-4F8B-A04D-888960FE5C09}" dt="2024-02-04T22:12:05.182" v="449" actId="478"/>
          <ac:spMkLst>
            <pc:docMk/>
            <pc:sldMk cId="1773267700" sldId="542"/>
            <ac:spMk id="5" creationId="{CA4369EC-FF95-685F-5949-AAC0E24A21F1}"/>
          </ac:spMkLst>
        </pc:spChg>
        <pc:spChg chg="del">
          <ac:chgData name="Thomas Schühly" userId="fb893019dcb27e2f" providerId="LiveId" clId="{F16DCB88-8E0A-4F8B-A04D-888960FE5C09}" dt="2024-02-04T22:12:06.285" v="450" actId="478"/>
          <ac:spMkLst>
            <pc:docMk/>
            <pc:sldMk cId="1773267700" sldId="542"/>
            <ac:spMk id="6" creationId="{23652172-B85D-98C2-445E-AD202EFF64AE}"/>
          </ac:spMkLst>
        </pc:spChg>
        <pc:picChg chg="add del mod">
          <ac:chgData name="Thomas Schühly" userId="fb893019dcb27e2f" providerId="LiveId" clId="{F16DCB88-8E0A-4F8B-A04D-888960FE5C09}" dt="2024-02-26T11:02:21.394" v="2884" actId="34818"/>
          <ac:picMkLst>
            <pc:docMk/>
            <pc:sldMk cId="1773267700" sldId="542"/>
            <ac:picMk id="2" creationId="{5B6D7852-E033-58CD-0E96-3889DF1FCC0E}"/>
          </ac:picMkLst>
        </pc:picChg>
        <pc:picChg chg="add del mod">
          <ac:chgData name="Thomas Schühly" userId="fb893019dcb27e2f" providerId="LiveId" clId="{F16DCB88-8E0A-4F8B-A04D-888960FE5C09}" dt="2024-02-26T11:01:54.419" v="2863" actId="34819"/>
          <ac:picMkLst>
            <pc:docMk/>
            <pc:sldMk cId="1773267700" sldId="542"/>
            <ac:picMk id="4" creationId="{94C0EAF3-68C6-89C4-3935-B9F30C1BBE96}"/>
          </ac:picMkLst>
        </pc:picChg>
        <pc:picChg chg="add del mod">
          <ac:chgData name="Thomas Schühly" userId="fb893019dcb27e2f" providerId="LiveId" clId="{F16DCB88-8E0A-4F8B-A04D-888960FE5C09}" dt="2024-02-26T11:02:20.090" v="2882" actId="34819"/>
          <ac:picMkLst>
            <pc:docMk/>
            <pc:sldMk cId="1773267700" sldId="542"/>
            <ac:picMk id="5" creationId="{B04A09EC-3E9C-9B03-D082-284B8C50FAF4}"/>
          </ac:picMkLst>
        </pc:picChg>
        <pc:picChg chg="add del mod">
          <ac:chgData name="Thomas Schühly" userId="fb893019dcb27e2f" providerId="LiveId" clId="{F16DCB88-8E0A-4F8B-A04D-888960FE5C09}" dt="2024-02-26T12:04:47.484" v="3290" actId="478"/>
          <ac:picMkLst>
            <pc:docMk/>
            <pc:sldMk cId="1773267700" sldId="542"/>
            <ac:picMk id="6" creationId="{62916976-F268-1234-8885-4022B1380554}"/>
          </ac:picMkLst>
        </pc:picChg>
        <pc:picChg chg="add del mod">
          <ac:chgData name="Thomas Schühly" userId="fb893019dcb27e2f" providerId="LiveId" clId="{F16DCB88-8E0A-4F8B-A04D-888960FE5C09}" dt="2024-02-26T12:04:46.918" v="3289" actId="478"/>
          <ac:picMkLst>
            <pc:docMk/>
            <pc:sldMk cId="1773267700" sldId="542"/>
            <ac:picMk id="7" creationId="{DA090C27-66B7-7091-8AED-4B71BE69ECBF}"/>
          </ac:picMkLst>
        </pc:picChg>
      </pc:sldChg>
      <pc:sldChg chg="addSp delSp modSp mod">
        <pc:chgData name="Thomas Schühly" userId="fb893019dcb27e2f" providerId="LiveId" clId="{F16DCB88-8E0A-4F8B-A04D-888960FE5C09}" dt="2024-02-04T21:45:45.436" v="408" actId="1076"/>
        <pc:sldMkLst>
          <pc:docMk/>
          <pc:sldMk cId="1559647979" sldId="543"/>
        </pc:sldMkLst>
        <pc:spChg chg="del">
          <ac:chgData name="Thomas Schühly" userId="fb893019dcb27e2f" providerId="LiveId" clId="{F16DCB88-8E0A-4F8B-A04D-888960FE5C09}" dt="2024-02-04T21:44:42.015" v="401" actId="478"/>
          <ac:spMkLst>
            <pc:docMk/>
            <pc:sldMk cId="1559647979" sldId="543"/>
            <ac:spMk id="4" creationId="{37BE82F9-D308-985E-3760-E6024481165F}"/>
          </ac:spMkLst>
        </pc:spChg>
        <pc:spChg chg="del">
          <ac:chgData name="Thomas Schühly" userId="fb893019dcb27e2f" providerId="LiveId" clId="{F16DCB88-8E0A-4F8B-A04D-888960FE5C09}" dt="2024-02-04T21:44:40.188" v="399" actId="478"/>
          <ac:spMkLst>
            <pc:docMk/>
            <pc:sldMk cId="1559647979" sldId="543"/>
            <ac:spMk id="5" creationId="{3892B8DE-9B85-BDFC-5E5E-C394C771D4DF}"/>
          </ac:spMkLst>
        </pc:spChg>
        <pc:spChg chg="del">
          <ac:chgData name="Thomas Schühly" userId="fb893019dcb27e2f" providerId="LiveId" clId="{F16DCB88-8E0A-4F8B-A04D-888960FE5C09}" dt="2024-02-04T21:44:41.029" v="400" actId="478"/>
          <ac:spMkLst>
            <pc:docMk/>
            <pc:sldMk cId="1559647979" sldId="543"/>
            <ac:spMk id="6" creationId="{98181B78-778C-830F-20AF-F60A73055C60}"/>
          </ac:spMkLst>
        </pc:spChg>
        <pc:picChg chg="add del mod">
          <ac:chgData name="Thomas Schühly" userId="fb893019dcb27e2f" providerId="LiveId" clId="{F16DCB88-8E0A-4F8B-A04D-888960FE5C09}" dt="2024-02-04T21:45:40.675" v="405" actId="478"/>
          <ac:picMkLst>
            <pc:docMk/>
            <pc:sldMk cId="1559647979" sldId="543"/>
            <ac:picMk id="3" creationId="{2E6DF080-5C5A-1EA8-F0D6-6BD44EC7CD01}"/>
          </ac:picMkLst>
        </pc:picChg>
        <pc:picChg chg="add mod">
          <ac:chgData name="Thomas Schühly" userId="fb893019dcb27e2f" providerId="LiveId" clId="{F16DCB88-8E0A-4F8B-A04D-888960FE5C09}" dt="2024-02-04T21:45:45.436" v="408" actId="1076"/>
          <ac:picMkLst>
            <pc:docMk/>
            <pc:sldMk cId="1559647979" sldId="543"/>
            <ac:picMk id="8" creationId="{0BB74E32-6F79-123D-6661-3102A938C75A}"/>
          </ac:picMkLst>
        </pc:picChg>
        <pc:picChg chg="del">
          <ac:chgData name="Thomas Schühly" userId="fb893019dcb27e2f" providerId="LiveId" clId="{F16DCB88-8E0A-4F8B-A04D-888960FE5C09}" dt="2024-02-04T21:44:38.531" v="398" actId="478"/>
          <ac:picMkLst>
            <pc:docMk/>
            <pc:sldMk cId="1559647979" sldId="543"/>
            <ac:picMk id="13" creationId="{1F2FECD7-586F-2219-740F-83FEF4BF7F94}"/>
          </ac:picMkLst>
        </pc:picChg>
      </pc:sldChg>
      <pc:sldChg chg="addSp delSp modSp mod">
        <pc:chgData name="Thomas Schühly" userId="fb893019dcb27e2f" providerId="LiveId" clId="{F16DCB88-8E0A-4F8B-A04D-888960FE5C09}" dt="2024-02-26T12:04:26.985" v="3264" actId="478"/>
        <pc:sldMkLst>
          <pc:docMk/>
          <pc:sldMk cId="3174101339" sldId="544"/>
        </pc:sldMkLst>
        <pc:spChg chg="del">
          <ac:chgData name="Thomas Schühly" userId="fb893019dcb27e2f" providerId="LiveId" clId="{F16DCB88-8E0A-4F8B-A04D-888960FE5C09}" dt="2024-02-04T21:19:25.298" v="373" actId="478"/>
          <ac:spMkLst>
            <pc:docMk/>
            <pc:sldMk cId="3174101339" sldId="544"/>
            <ac:spMk id="4" creationId="{CCBE539B-48E0-2D2E-5498-3B4B5B341C93}"/>
          </ac:spMkLst>
        </pc:spChg>
        <pc:spChg chg="del">
          <ac:chgData name="Thomas Schühly" userId="fb893019dcb27e2f" providerId="LiveId" clId="{F16DCB88-8E0A-4F8B-A04D-888960FE5C09}" dt="2024-02-04T21:19:24.408" v="372" actId="478"/>
          <ac:spMkLst>
            <pc:docMk/>
            <pc:sldMk cId="3174101339" sldId="544"/>
            <ac:spMk id="6" creationId="{81007996-25A1-FF86-44E5-8B19420B24D0}"/>
          </ac:spMkLst>
        </pc:spChg>
        <pc:spChg chg="del">
          <ac:chgData name="Thomas Schühly" userId="fb893019dcb27e2f" providerId="LiveId" clId="{F16DCB88-8E0A-4F8B-A04D-888960FE5C09}" dt="2024-02-04T21:19:23.512" v="371" actId="478"/>
          <ac:spMkLst>
            <pc:docMk/>
            <pc:sldMk cId="3174101339" sldId="544"/>
            <ac:spMk id="15" creationId="{1526591F-FD2C-4910-57B3-32D6F98001AC}"/>
          </ac:spMkLst>
        </pc:spChg>
        <pc:picChg chg="add del mod">
          <ac:chgData name="Thomas Schühly" userId="fb893019dcb27e2f" providerId="LiveId" clId="{F16DCB88-8E0A-4F8B-A04D-888960FE5C09}" dt="2024-02-26T11:02:21.394" v="2884" actId="34818"/>
          <ac:picMkLst>
            <pc:docMk/>
            <pc:sldMk cId="3174101339" sldId="544"/>
            <ac:picMk id="2" creationId="{6144905E-1F37-EF99-6C38-76B3A8D56F99}"/>
          </ac:picMkLst>
        </pc:picChg>
        <pc:picChg chg="add del mod">
          <ac:chgData name="Thomas Schühly" userId="fb893019dcb27e2f" providerId="LiveId" clId="{F16DCB88-8E0A-4F8B-A04D-888960FE5C09}" dt="2024-02-26T11:01:54.419" v="2863" actId="34819"/>
          <ac:picMkLst>
            <pc:docMk/>
            <pc:sldMk cId="3174101339" sldId="544"/>
            <ac:picMk id="3" creationId="{9500F403-346B-1AE3-363E-D6FDDF7584B7}"/>
          </ac:picMkLst>
        </pc:picChg>
        <pc:picChg chg="add del mod">
          <ac:chgData name="Thomas Schühly" userId="fb893019dcb27e2f" providerId="LiveId" clId="{F16DCB88-8E0A-4F8B-A04D-888960FE5C09}" dt="2024-02-26T11:02:20.090" v="2882" actId="34819"/>
          <ac:picMkLst>
            <pc:docMk/>
            <pc:sldMk cId="3174101339" sldId="544"/>
            <ac:picMk id="4" creationId="{065515E7-B1C2-8528-3634-F5D45A045E99}"/>
          </ac:picMkLst>
        </pc:picChg>
        <pc:picChg chg="add del mod">
          <ac:chgData name="Thomas Schühly" userId="fb893019dcb27e2f" providerId="LiveId" clId="{F16DCB88-8E0A-4F8B-A04D-888960FE5C09}" dt="2024-02-26T12:04:26.985" v="3264" actId="478"/>
          <ac:picMkLst>
            <pc:docMk/>
            <pc:sldMk cId="3174101339" sldId="544"/>
            <ac:picMk id="5" creationId="{80EFA438-A0CC-BF67-28AD-0C33FE0EC9E5}"/>
          </ac:picMkLst>
        </pc:picChg>
        <pc:picChg chg="add del mod">
          <ac:chgData name="Thomas Schühly" userId="fb893019dcb27e2f" providerId="LiveId" clId="{F16DCB88-8E0A-4F8B-A04D-888960FE5C09}" dt="2024-02-26T12:04:26.414" v="3263" actId="478"/>
          <ac:picMkLst>
            <pc:docMk/>
            <pc:sldMk cId="3174101339" sldId="544"/>
            <ac:picMk id="6" creationId="{8AEB4EBD-6FC5-226C-04D9-AE8E0F1B34AD}"/>
          </ac:picMkLst>
        </pc:picChg>
        <pc:picChg chg="mod">
          <ac:chgData name="Thomas Schühly" userId="fb893019dcb27e2f" providerId="LiveId" clId="{F16DCB88-8E0A-4F8B-A04D-888960FE5C09}" dt="2024-02-04T21:19:27.212" v="374" actId="1076"/>
          <ac:picMkLst>
            <pc:docMk/>
            <pc:sldMk cId="3174101339" sldId="544"/>
            <ac:picMk id="9" creationId="{4A30750F-8329-B4E4-E23C-BF852E622B43}"/>
          </ac:picMkLst>
        </pc:picChg>
      </pc:sldChg>
      <pc:sldChg chg="addSp delSp modSp mod modTransition modAnim">
        <pc:chgData name="Thomas Schühly" userId="fb893019dcb27e2f" providerId="LiveId" clId="{F16DCB88-8E0A-4F8B-A04D-888960FE5C09}" dt="2024-02-26T12:02:08.318" v="3144" actId="478"/>
        <pc:sldMkLst>
          <pc:docMk/>
          <pc:sldMk cId="3943433251" sldId="545"/>
        </pc:sldMkLst>
        <pc:picChg chg="add del mod">
          <ac:chgData name="Thomas Schühly" userId="fb893019dcb27e2f" providerId="LiveId" clId="{F16DCB88-8E0A-4F8B-A04D-888960FE5C09}" dt="2024-02-26T11:02:21.394" v="2884" actId="34818"/>
          <ac:picMkLst>
            <pc:docMk/>
            <pc:sldMk cId="3943433251" sldId="545"/>
            <ac:picMk id="2" creationId="{0419CC49-046C-5917-8363-EF6EE2437A47}"/>
          </ac:picMkLst>
        </pc:picChg>
        <pc:picChg chg="add del mod">
          <ac:chgData name="Thomas Schühly" userId="fb893019dcb27e2f" providerId="LiveId" clId="{F16DCB88-8E0A-4F8B-A04D-888960FE5C09}" dt="2024-02-26T11:01:54.419" v="2863" actId="34819"/>
          <ac:picMkLst>
            <pc:docMk/>
            <pc:sldMk cId="3943433251" sldId="545"/>
            <ac:picMk id="3" creationId="{C9D13393-2185-F459-DA3D-5DC3A73ADBF9}"/>
          </ac:picMkLst>
        </pc:picChg>
        <pc:picChg chg="add del mod">
          <ac:chgData name="Thomas Schühly" userId="fb893019dcb27e2f" providerId="LiveId" clId="{F16DCB88-8E0A-4F8B-A04D-888960FE5C09}" dt="2024-02-26T11:02:20.090" v="2882" actId="34819"/>
          <ac:picMkLst>
            <pc:docMk/>
            <pc:sldMk cId="3943433251" sldId="545"/>
            <ac:picMk id="4" creationId="{41359EA3-E6FE-126A-FF6A-075811E4752E}"/>
          </ac:picMkLst>
        </pc:picChg>
        <pc:picChg chg="add del mod">
          <ac:chgData name="Thomas Schühly" userId="fb893019dcb27e2f" providerId="LiveId" clId="{F16DCB88-8E0A-4F8B-A04D-888960FE5C09}" dt="2024-02-26T11:20:39.950" v="2932"/>
          <ac:picMkLst>
            <pc:docMk/>
            <pc:sldMk cId="3943433251" sldId="545"/>
            <ac:picMk id="5" creationId="{7896ECC3-C9C0-EC42-71F5-716FD2DD71D3}"/>
          </ac:picMkLst>
        </pc:picChg>
        <pc:picChg chg="add del mod">
          <ac:chgData name="Thomas Schühly" userId="fb893019dcb27e2f" providerId="LiveId" clId="{F16DCB88-8E0A-4F8B-A04D-888960FE5C09}" dt="2024-02-26T11:20:39.950" v="2932"/>
          <ac:picMkLst>
            <pc:docMk/>
            <pc:sldMk cId="3943433251" sldId="545"/>
            <ac:picMk id="7" creationId="{8766E7F8-2B87-EAEC-5557-A5918B0BAFDD}"/>
          </ac:picMkLst>
        </pc:picChg>
        <pc:picChg chg="add del mod">
          <ac:chgData name="Thomas Schühly" userId="fb893019dcb27e2f" providerId="LiveId" clId="{F16DCB88-8E0A-4F8B-A04D-888960FE5C09}" dt="2024-02-26T12:02:08.318" v="3144" actId="478"/>
          <ac:picMkLst>
            <pc:docMk/>
            <pc:sldMk cId="3943433251" sldId="545"/>
            <ac:picMk id="9" creationId="{93755391-6315-CA73-57E7-5A7EE8DAA6D7}"/>
          </ac:picMkLst>
        </pc:picChg>
        <pc:picChg chg="add del mod">
          <ac:chgData name="Thomas Schühly" userId="fb893019dcb27e2f" providerId="LiveId" clId="{F16DCB88-8E0A-4F8B-A04D-888960FE5C09}" dt="2024-02-26T12:02:07.347" v="3143" actId="478"/>
          <ac:picMkLst>
            <pc:docMk/>
            <pc:sldMk cId="3943433251" sldId="545"/>
            <ac:picMk id="10" creationId="{9674EA0C-41EC-30D4-D5BF-A0291B038477}"/>
          </ac:picMkLst>
        </pc:picChg>
      </pc:sldChg>
      <pc:sldChg chg="addSp delSp modSp mod modNotesTx">
        <pc:chgData name="Thomas Schühly" userId="fb893019dcb27e2f" providerId="LiveId" clId="{F16DCB88-8E0A-4F8B-A04D-888960FE5C09}" dt="2024-02-26T12:02:36.035" v="3172" actId="478"/>
        <pc:sldMkLst>
          <pc:docMk/>
          <pc:sldMk cId="2217502011" sldId="546"/>
        </pc:sldMkLst>
        <pc:spChg chg="del">
          <ac:chgData name="Thomas Schühly" userId="fb893019dcb27e2f" providerId="LiveId" clId="{F16DCB88-8E0A-4F8B-A04D-888960FE5C09}" dt="2024-02-04T20:45:11.073" v="309" actId="478"/>
          <ac:spMkLst>
            <pc:docMk/>
            <pc:sldMk cId="2217502011" sldId="546"/>
            <ac:spMk id="4" creationId="{2D7FF959-6939-756A-0D5D-D37C2DA313E1}"/>
          </ac:spMkLst>
        </pc:spChg>
        <pc:spChg chg="del">
          <ac:chgData name="Thomas Schühly" userId="fb893019dcb27e2f" providerId="LiveId" clId="{F16DCB88-8E0A-4F8B-A04D-888960FE5C09}" dt="2024-02-04T20:45:07.182" v="307" actId="478"/>
          <ac:spMkLst>
            <pc:docMk/>
            <pc:sldMk cId="2217502011" sldId="546"/>
            <ac:spMk id="5" creationId="{28CF60CB-CC69-337A-4A64-9DEAE502CD03}"/>
          </ac:spMkLst>
        </pc:spChg>
        <pc:spChg chg="del">
          <ac:chgData name="Thomas Schühly" userId="fb893019dcb27e2f" providerId="LiveId" clId="{F16DCB88-8E0A-4F8B-A04D-888960FE5C09}" dt="2024-02-04T20:45:07.979" v="308" actId="478"/>
          <ac:spMkLst>
            <pc:docMk/>
            <pc:sldMk cId="2217502011" sldId="546"/>
            <ac:spMk id="6" creationId="{E4BF3514-151D-8FC5-E79F-B2331A05C346}"/>
          </ac:spMkLst>
        </pc:spChg>
        <pc:picChg chg="add del mod">
          <ac:chgData name="Thomas Schühly" userId="fb893019dcb27e2f" providerId="LiveId" clId="{F16DCB88-8E0A-4F8B-A04D-888960FE5C09}" dt="2024-02-26T11:02:21.394" v="2884" actId="34818"/>
          <ac:picMkLst>
            <pc:docMk/>
            <pc:sldMk cId="2217502011" sldId="546"/>
            <ac:picMk id="2" creationId="{98875A53-F8F9-F1BD-AD9C-7DF5B571D412}"/>
          </ac:picMkLst>
        </pc:picChg>
        <pc:picChg chg="add del mod">
          <ac:chgData name="Thomas Schühly" userId="fb893019dcb27e2f" providerId="LiveId" clId="{F16DCB88-8E0A-4F8B-A04D-888960FE5C09}" dt="2024-02-26T11:01:54.419" v="2863" actId="34819"/>
          <ac:picMkLst>
            <pc:docMk/>
            <pc:sldMk cId="2217502011" sldId="546"/>
            <ac:picMk id="3" creationId="{3C4CA831-33BC-E5CC-085B-823D3115A106}"/>
          </ac:picMkLst>
        </pc:picChg>
        <pc:picChg chg="add del">
          <ac:chgData name="Thomas Schühly" userId="fb893019dcb27e2f" providerId="LiveId" clId="{F16DCB88-8E0A-4F8B-A04D-888960FE5C09}" dt="2024-02-04T20:47:45.765" v="312" actId="478"/>
          <ac:picMkLst>
            <pc:docMk/>
            <pc:sldMk cId="2217502011" sldId="546"/>
            <ac:picMk id="3" creationId="{D2D332C0-1DD1-3970-36ED-A8125FC94A6A}"/>
          </ac:picMkLst>
        </pc:picChg>
        <pc:picChg chg="add del mod">
          <ac:chgData name="Thomas Schühly" userId="fb893019dcb27e2f" providerId="LiveId" clId="{F16DCB88-8E0A-4F8B-A04D-888960FE5C09}" dt="2024-02-26T11:02:20.090" v="2882" actId="34819"/>
          <ac:picMkLst>
            <pc:docMk/>
            <pc:sldMk cId="2217502011" sldId="546"/>
            <ac:picMk id="4" creationId="{85B2E478-E07A-FB1D-176C-A2E5D8E2C361}"/>
          </ac:picMkLst>
        </pc:picChg>
        <pc:picChg chg="add del mod">
          <ac:chgData name="Thomas Schühly" userId="fb893019dcb27e2f" providerId="LiveId" clId="{F16DCB88-8E0A-4F8B-A04D-888960FE5C09}" dt="2024-02-26T12:02:36.035" v="3172" actId="478"/>
          <ac:picMkLst>
            <pc:docMk/>
            <pc:sldMk cId="2217502011" sldId="546"/>
            <ac:picMk id="5" creationId="{4513693A-57FB-50C3-CCD8-623CB0E5F54A}"/>
          </ac:picMkLst>
        </pc:picChg>
        <pc:picChg chg="add del mod">
          <ac:chgData name="Thomas Schühly" userId="fb893019dcb27e2f" providerId="LiveId" clId="{F16DCB88-8E0A-4F8B-A04D-888960FE5C09}" dt="2024-02-26T12:02:35.268" v="3171" actId="478"/>
          <ac:picMkLst>
            <pc:docMk/>
            <pc:sldMk cId="2217502011" sldId="546"/>
            <ac:picMk id="6" creationId="{D3933FC0-8D90-A5A7-90D8-DFFDE6A988A8}"/>
          </ac:picMkLst>
        </pc:picChg>
        <pc:picChg chg="add del">
          <ac:chgData name="Thomas Schühly" userId="fb893019dcb27e2f" providerId="LiveId" clId="{F16DCB88-8E0A-4F8B-A04D-888960FE5C09}" dt="2024-02-04T20:48:09.467" v="316" actId="478"/>
          <ac:picMkLst>
            <pc:docMk/>
            <pc:sldMk cId="2217502011" sldId="546"/>
            <ac:picMk id="8" creationId="{7C244F97-B17A-89B1-AC01-00C0E8DA8BD1}"/>
          </ac:picMkLst>
        </pc:picChg>
        <pc:picChg chg="del mod">
          <ac:chgData name="Thomas Schühly" userId="fb893019dcb27e2f" providerId="LiveId" clId="{F16DCB88-8E0A-4F8B-A04D-888960FE5C09}" dt="2024-02-04T20:47:34.544" v="310" actId="478"/>
          <ac:picMkLst>
            <pc:docMk/>
            <pc:sldMk cId="2217502011" sldId="546"/>
            <ac:picMk id="9" creationId="{3F095605-96F7-A3C4-453C-C4E03B93BBD6}"/>
          </ac:picMkLst>
        </pc:picChg>
        <pc:picChg chg="add del mod">
          <ac:chgData name="Thomas Schühly" userId="fb893019dcb27e2f" providerId="LiveId" clId="{F16DCB88-8E0A-4F8B-A04D-888960FE5C09}" dt="2024-02-04T20:48:59.675" v="322" actId="478"/>
          <ac:picMkLst>
            <pc:docMk/>
            <pc:sldMk cId="2217502011" sldId="546"/>
            <ac:picMk id="11" creationId="{26858A92-D409-0464-2DF9-DFBEA9C27201}"/>
          </ac:picMkLst>
        </pc:picChg>
        <pc:picChg chg="add mod">
          <ac:chgData name="Thomas Schühly" userId="fb893019dcb27e2f" providerId="LiveId" clId="{F16DCB88-8E0A-4F8B-A04D-888960FE5C09}" dt="2024-02-04T20:49:15.961" v="326" actId="1076"/>
          <ac:picMkLst>
            <pc:docMk/>
            <pc:sldMk cId="2217502011" sldId="546"/>
            <ac:picMk id="13" creationId="{77720C25-5DD1-67C5-805A-BC2E6BC6D72D}"/>
          </ac:picMkLst>
        </pc:picChg>
      </pc:sldChg>
      <pc:sldChg chg="addSp delSp modSp mod">
        <pc:chgData name="Thomas Schühly" userId="fb893019dcb27e2f" providerId="LiveId" clId="{F16DCB88-8E0A-4F8B-A04D-888960FE5C09}" dt="2024-02-26T12:02:38.036" v="3174" actId="478"/>
        <pc:sldMkLst>
          <pc:docMk/>
          <pc:sldMk cId="2653553606" sldId="547"/>
        </pc:sldMkLst>
        <pc:spChg chg="del">
          <ac:chgData name="Thomas Schühly" userId="fb893019dcb27e2f" providerId="LiveId" clId="{F16DCB88-8E0A-4F8B-A04D-888960FE5C09}" dt="2024-02-04T21:05:11.296" v="354" actId="478"/>
          <ac:spMkLst>
            <pc:docMk/>
            <pc:sldMk cId="2653553606" sldId="547"/>
            <ac:spMk id="4" creationId="{C710A1F0-DE25-6927-72D6-F739A5A4E070}"/>
          </ac:spMkLst>
        </pc:spChg>
        <pc:spChg chg="del">
          <ac:chgData name="Thomas Schühly" userId="fb893019dcb27e2f" providerId="LiveId" clId="{F16DCB88-8E0A-4F8B-A04D-888960FE5C09}" dt="2024-02-04T21:05:09.652" v="352" actId="478"/>
          <ac:spMkLst>
            <pc:docMk/>
            <pc:sldMk cId="2653553606" sldId="547"/>
            <ac:spMk id="5" creationId="{4C0D1C76-E7D7-52D8-7C0C-56B3DA93A93D}"/>
          </ac:spMkLst>
        </pc:spChg>
        <pc:spChg chg="del">
          <ac:chgData name="Thomas Schühly" userId="fb893019dcb27e2f" providerId="LiveId" clId="{F16DCB88-8E0A-4F8B-A04D-888960FE5C09}" dt="2024-02-04T21:05:10.251" v="353" actId="478"/>
          <ac:spMkLst>
            <pc:docMk/>
            <pc:sldMk cId="2653553606" sldId="547"/>
            <ac:spMk id="6" creationId="{758C1CD7-644B-FA16-23FA-0FFB8977263D}"/>
          </ac:spMkLst>
        </pc:spChg>
        <pc:picChg chg="add del mod">
          <ac:chgData name="Thomas Schühly" userId="fb893019dcb27e2f" providerId="LiveId" clId="{F16DCB88-8E0A-4F8B-A04D-888960FE5C09}" dt="2024-02-26T11:02:21.394" v="2884" actId="34818"/>
          <ac:picMkLst>
            <pc:docMk/>
            <pc:sldMk cId="2653553606" sldId="547"/>
            <ac:picMk id="2" creationId="{D6D02883-1315-E91E-82E8-2701D675BFCF}"/>
          </ac:picMkLst>
        </pc:picChg>
        <pc:picChg chg="add del mod">
          <ac:chgData name="Thomas Schühly" userId="fb893019dcb27e2f" providerId="LiveId" clId="{F16DCB88-8E0A-4F8B-A04D-888960FE5C09}" dt="2024-02-26T11:01:54.419" v="2863" actId="34819"/>
          <ac:picMkLst>
            <pc:docMk/>
            <pc:sldMk cId="2653553606" sldId="547"/>
            <ac:picMk id="3" creationId="{A1D1E52A-EB1D-E838-440D-EBE3AAB120DF}"/>
          </ac:picMkLst>
        </pc:picChg>
        <pc:picChg chg="add del mod">
          <ac:chgData name="Thomas Schühly" userId="fb893019dcb27e2f" providerId="LiveId" clId="{F16DCB88-8E0A-4F8B-A04D-888960FE5C09}" dt="2024-02-26T11:02:20.090" v="2882" actId="34819"/>
          <ac:picMkLst>
            <pc:docMk/>
            <pc:sldMk cId="2653553606" sldId="547"/>
            <ac:picMk id="4" creationId="{F760C91D-FFA1-6969-EB6D-16143DA4891E}"/>
          </ac:picMkLst>
        </pc:picChg>
        <pc:picChg chg="add del mod">
          <ac:chgData name="Thomas Schühly" userId="fb893019dcb27e2f" providerId="LiveId" clId="{F16DCB88-8E0A-4F8B-A04D-888960FE5C09}" dt="2024-02-26T12:02:38.036" v="3174" actId="478"/>
          <ac:picMkLst>
            <pc:docMk/>
            <pc:sldMk cId="2653553606" sldId="547"/>
            <ac:picMk id="5" creationId="{7F8C80BA-A54B-934D-DD16-F7D49584B577}"/>
          </ac:picMkLst>
        </pc:picChg>
        <pc:picChg chg="add del mod">
          <ac:chgData name="Thomas Schühly" userId="fb893019dcb27e2f" providerId="LiveId" clId="{F16DCB88-8E0A-4F8B-A04D-888960FE5C09}" dt="2024-02-26T12:02:37.238" v="3173" actId="478"/>
          <ac:picMkLst>
            <pc:docMk/>
            <pc:sldMk cId="2653553606" sldId="547"/>
            <ac:picMk id="6" creationId="{CD023FC2-14E1-EFF6-F470-F08B71BA6CAE}"/>
          </ac:picMkLst>
        </pc:picChg>
        <pc:picChg chg="mod">
          <ac:chgData name="Thomas Schühly" userId="fb893019dcb27e2f" providerId="LiveId" clId="{F16DCB88-8E0A-4F8B-A04D-888960FE5C09}" dt="2024-02-04T21:05:22.136" v="355" actId="1076"/>
          <ac:picMkLst>
            <pc:docMk/>
            <pc:sldMk cId="2653553606" sldId="547"/>
            <ac:picMk id="8" creationId="{31062AC7-1ACF-88C7-7C25-89C47797DDD3}"/>
          </ac:picMkLst>
        </pc:picChg>
      </pc:sldChg>
      <pc:sldChg chg="del">
        <pc:chgData name="Thomas Schühly" userId="fb893019dcb27e2f" providerId="LiveId" clId="{F16DCB88-8E0A-4F8B-A04D-888960FE5C09}" dt="2024-02-04T21:02:19.738" v="345" actId="47"/>
        <pc:sldMkLst>
          <pc:docMk/>
          <pc:sldMk cId="3486313688" sldId="548"/>
        </pc:sldMkLst>
      </pc:sldChg>
      <pc:sldChg chg="addSp delSp modSp mod modAnim modNotesTx">
        <pc:chgData name="Thomas Schühly" userId="fb893019dcb27e2f" providerId="LiveId" clId="{F16DCB88-8E0A-4F8B-A04D-888960FE5C09}" dt="2024-02-27T18:32:20.343" v="4982" actId="20577"/>
        <pc:sldMkLst>
          <pc:docMk/>
          <pc:sldMk cId="3531305352" sldId="549"/>
        </pc:sldMkLst>
        <pc:spChg chg="del">
          <ac:chgData name="Thomas Schühly" userId="fb893019dcb27e2f" providerId="LiveId" clId="{F16DCB88-8E0A-4F8B-A04D-888960FE5C09}" dt="2024-02-26T10:25:57.545" v="2766" actId="478"/>
          <ac:spMkLst>
            <pc:docMk/>
            <pc:sldMk cId="3531305352" sldId="549"/>
            <ac:spMk id="4" creationId="{AD8A741C-A38C-4C67-A41E-2701F2E36BB8}"/>
          </ac:spMkLst>
        </pc:spChg>
        <pc:spChg chg="del">
          <ac:chgData name="Thomas Schühly" userId="fb893019dcb27e2f" providerId="LiveId" clId="{F16DCB88-8E0A-4F8B-A04D-888960FE5C09}" dt="2024-02-26T10:25:54.578" v="2764" actId="478"/>
          <ac:spMkLst>
            <pc:docMk/>
            <pc:sldMk cId="3531305352" sldId="549"/>
            <ac:spMk id="5" creationId="{4A245DAF-3E8B-E2A9-D224-EDDFD7C49D9A}"/>
          </ac:spMkLst>
        </pc:spChg>
        <pc:spChg chg="del">
          <ac:chgData name="Thomas Schühly" userId="fb893019dcb27e2f" providerId="LiveId" clId="{F16DCB88-8E0A-4F8B-A04D-888960FE5C09}" dt="2024-02-26T10:25:55.840" v="2765" actId="478"/>
          <ac:spMkLst>
            <pc:docMk/>
            <pc:sldMk cId="3531305352" sldId="549"/>
            <ac:spMk id="6" creationId="{3A16C254-E987-C18F-05DE-064160B89466}"/>
          </ac:spMkLst>
        </pc:spChg>
        <pc:spChg chg="del">
          <ac:chgData name="Thomas Schühly" userId="fb893019dcb27e2f" providerId="LiveId" clId="{F16DCB88-8E0A-4F8B-A04D-888960FE5C09}" dt="2024-02-26T10:26:02.073" v="2767" actId="478"/>
          <ac:spMkLst>
            <pc:docMk/>
            <pc:sldMk cId="3531305352" sldId="549"/>
            <ac:spMk id="23" creationId="{5FB7EF61-A38E-7BE0-2EE9-48E249046F74}"/>
          </ac:spMkLst>
        </pc:spChg>
        <pc:picChg chg="add mod">
          <ac:chgData name="Thomas Schühly" userId="fb893019dcb27e2f" providerId="LiveId" clId="{F16DCB88-8E0A-4F8B-A04D-888960FE5C09}" dt="2024-02-26T10:26:25.937" v="2772" actId="1076"/>
          <ac:picMkLst>
            <pc:docMk/>
            <pc:sldMk cId="3531305352" sldId="549"/>
            <ac:picMk id="2" creationId="{DEB80B6B-3D44-FC9B-7B14-D7D17E7C068B}"/>
          </ac:picMkLst>
        </pc:picChg>
        <pc:picChg chg="add del mod">
          <ac:chgData name="Thomas Schühly" userId="fb893019dcb27e2f" providerId="LiveId" clId="{F16DCB88-8E0A-4F8B-A04D-888960FE5C09}" dt="2024-02-26T11:02:21.394" v="2884" actId="34818"/>
          <ac:picMkLst>
            <pc:docMk/>
            <pc:sldMk cId="3531305352" sldId="549"/>
            <ac:picMk id="3" creationId="{F4749E1F-C7FE-3E04-022F-CB062D6492F3}"/>
          </ac:picMkLst>
        </pc:picChg>
        <pc:picChg chg="add del mod">
          <ac:chgData name="Thomas Schühly" userId="fb893019dcb27e2f" providerId="LiveId" clId="{F16DCB88-8E0A-4F8B-A04D-888960FE5C09}" dt="2024-02-26T11:01:54.419" v="2863" actId="34819"/>
          <ac:picMkLst>
            <pc:docMk/>
            <pc:sldMk cId="3531305352" sldId="549"/>
            <ac:picMk id="7" creationId="{2988650B-8266-9053-321B-6166B1A5390B}"/>
          </ac:picMkLst>
        </pc:picChg>
        <pc:picChg chg="add del mod">
          <ac:chgData name="Thomas Schühly" userId="fb893019dcb27e2f" providerId="LiveId" clId="{F16DCB88-8E0A-4F8B-A04D-888960FE5C09}" dt="2024-02-26T11:02:20.090" v="2882" actId="34819"/>
          <ac:picMkLst>
            <pc:docMk/>
            <pc:sldMk cId="3531305352" sldId="549"/>
            <ac:picMk id="8" creationId="{7E4292D3-335D-5990-16F8-27D3CA17C1A1}"/>
          </ac:picMkLst>
        </pc:picChg>
        <pc:picChg chg="add del mod">
          <ac:chgData name="Thomas Schühly" userId="fb893019dcb27e2f" providerId="LiveId" clId="{F16DCB88-8E0A-4F8B-A04D-888960FE5C09}" dt="2024-02-26T12:05:37.861" v="3354" actId="478"/>
          <ac:picMkLst>
            <pc:docMk/>
            <pc:sldMk cId="3531305352" sldId="549"/>
            <ac:picMk id="9" creationId="{41A94657-56DC-722F-7C66-9BD907BFD3BD}"/>
          </ac:picMkLst>
        </pc:picChg>
        <pc:picChg chg="add del mod">
          <ac:chgData name="Thomas Schühly" userId="fb893019dcb27e2f" providerId="LiveId" clId="{F16DCB88-8E0A-4F8B-A04D-888960FE5C09}" dt="2024-02-26T12:05:37.351" v="3353" actId="478"/>
          <ac:picMkLst>
            <pc:docMk/>
            <pc:sldMk cId="3531305352" sldId="549"/>
            <ac:picMk id="10" creationId="{EBEA99CD-01A7-2252-E2B8-98D711F9DFE5}"/>
          </ac:picMkLst>
        </pc:picChg>
        <pc:picChg chg="del">
          <ac:chgData name="Thomas Schühly" userId="fb893019dcb27e2f" providerId="LiveId" clId="{F16DCB88-8E0A-4F8B-A04D-888960FE5C09}" dt="2024-02-26T10:25:52.956" v="2763" actId="478"/>
          <ac:picMkLst>
            <pc:docMk/>
            <pc:sldMk cId="3531305352" sldId="549"/>
            <ac:picMk id="22" creationId="{565A6D6D-0BAF-3FD6-47D9-FBFBF38D9095}"/>
          </ac:picMkLst>
        </pc:picChg>
      </pc:sldChg>
      <pc:sldChg chg="del">
        <pc:chgData name="Thomas Schühly" userId="fb893019dcb27e2f" providerId="LiveId" clId="{F16DCB88-8E0A-4F8B-A04D-888960FE5C09}" dt="2024-02-26T10:28:36.866" v="2777" actId="47"/>
        <pc:sldMkLst>
          <pc:docMk/>
          <pc:sldMk cId="3166870925" sldId="550"/>
        </pc:sldMkLst>
      </pc:sldChg>
      <pc:sldChg chg="addSp delSp modSp mod modNotesTx">
        <pc:chgData name="Thomas Schühly" userId="fb893019dcb27e2f" providerId="LiveId" clId="{F16DCB88-8E0A-4F8B-A04D-888960FE5C09}" dt="2024-02-27T18:31:11.959" v="4974" actId="20577"/>
        <pc:sldMkLst>
          <pc:docMk/>
          <pc:sldMk cId="644654958" sldId="551"/>
        </pc:sldMkLst>
        <pc:spChg chg="del">
          <ac:chgData name="Thomas Schühly" userId="fb893019dcb27e2f" providerId="LiveId" clId="{F16DCB88-8E0A-4F8B-A04D-888960FE5C09}" dt="2024-02-26T09:51:52.138" v="2759" actId="478"/>
          <ac:spMkLst>
            <pc:docMk/>
            <pc:sldMk cId="644654958" sldId="551"/>
            <ac:spMk id="4" creationId="{C9E266E7-DE53-0FDA-B841-1F2A20BC06A9}"/>
          </ac:spMkLst>
        </pc:spChg>
        <pc:spChg chg="del">
          <ac:chgData name="Thomas Schühly" userId="fb893019dcb27e2f" providerId="LiveId" clId="{F16DCB88-8E0A-4F8B-A04D-888960FE5C09}" dt="2024-02-26T09:51:51.478" v="2758" actId="478"/>
          <ac:spMkLst>
            <pc:docMk/>
            <pc:sldMk cId="644654958" sldId="551"/>
            <ac:spMk id="5" creationId="{140D2B84-BDC3-C08D-9A13-1287394EAFEF}"/>
          </ac:spMkLst>
        </pc:spChg>
        <pc:spChg chg="del">
          <ac:chgData name="Thomas Schühly" userId="fb893019dcb27e2f" providerId="LiveId" clId="{F16DCB88-8E0A-4F8B-A04D-888960FE5C09}" dt="2024-02-26T09:51:53.217" v="2760" actId="478"/>
          <ac:spMkLst>
            <pc:docMk/>
            <pc:sldMk cId="644654958" sldId="551"/>
            <ac:spMk id="6" creationId="{99CA586B-2FB6-DBC9-0220-4C486116B180}"/>
          </ac:spMkLst>
        </pc:spChg>
        <pc:picChg chg="add del mod">
          <ac:chgData name="Thomas Schühly" userId="fb893019dcb27e2f" providerId="LiveId" clId="{F16DCB88-8E0A-4F8B-A04D-888960FE5C09}" dt="2024-02-26T11:02:21.394" v="2884" actId="34818"/>
          <ac:picMkLst>
            <pc:docMk/>
            <pc:sldMk cId="644654958" sldId="551"/>
            <ac:picMk id="2" creationId="{D3A9D883-019D-E0C7-9CC9-D105B1831606}"/>
          </ac:picMkLst>
        </pc:picChg>
        <pc:picChg chg="add del mod">
          <ac:chgData name="Thomas Schühly" userId="fb893019dcb27e2f" providerId="LiveId" clId="{F16DCB88-8E0A-4F8B-A04D-888960FE5C09}" dt="2024-02-26T11:01:54.419" v="2863" actId="34819"/>
          <ac:picMkLst>
            <pc:docMk/>
            <pc:sldMk cId="644654958" sldId="551"/>
            <ac:picMk id="3" creationId="{16843B54-8609-52E9-7F49-AD205F1D4E34}"/>
          </ac:picMkLst>
        </pc:picChg>
        <pc:picChg chg="add del mod">
          <ac:chgData name="Thomas Schühly" userId="fb893019dcb27e2f" providerId="LiveId" clId="{F16DCB88-8E0A-4F8B-A04D-888960FE5C09}" dt="2024-02-26T11:02:20.090" v="2882" actId="34819"/>
          <ac:picMkLst>
            <pc:docMk/>
            <pc:sldMk cId="644654958" sldId="551"/>
            <ac:picMk id="7" creationId="{24BF8D82-A94E-1021-F4FB-221DC3E525B1}"/>
          </ac:picMkLst>
        </pc:picChg>
        <pc:picChg chg="add del mod">
          <ac:chgData name="Thomas Schühly" userId="fb893019dcb27e2f" providerId="LiveId" clId="{F16DCB88-8E0A-4F8B-A04D-888960FE5C09}" dt="2024-02-26T12:05:35.344" v="3350" actId="478"/>
          <ac:picMkLst>
            <pc:docMk/>
            <pc:sldMk cId="644654958" sldId="551"/>
            <ac:picMk id="8" creationId="{66AF1D94-84BF-958C-52BE-4A23152521D5}"/>
          </ac:picMkLst>
        </pc:picChg>
        <pc:picChg chg="add del mod">
          <ac:chgData name="Thomas Schühly" userId="fb893019dcb27e2f" providerId="LiveId" clId="{F16DCB88-8E0A-4F8B-A04D-888960FE5C09}" dt="2024-02-26T12:05:34.812" v="3349" actId="478"/>
          <ac:picMkLst>
            <pc:docMk/>
            <pc:sldMk cId="644654958" sldId="551"/>
            <ac:picMk id="10" creationId="{80AED344-8429-ED17-8E90-C305F8CB80C8}"/>
          </ac:picMkLst>
        </pc:picChg>
      </pc:sldChg>
      <pc:sldChg chg="addSp delSp modSp mod modAnim">
        <pc:chgData name="Thomas Schühly" userId="fb893019dcb27e2f" providerId="LiveId" clId="{F16DCB88-8E0A-4F8B-A04D-888960FE5C09}" dt="2024-02-26T16:32:33.574" v="3593"/>
        <pc:sldMkLst>
          <pc:docMk/>
          <pc:sldMk cId="4241530298" sldId="552"/>
        </pc:sldMkLst>
        <pc:spChg chg="add del">
          <ac:chgData name="Thomas Schühly" userId="fb893019dcb27e2f" providerId="LiveId" clId="{F16DCB88-8E0A-4F8B-A04D-888960FE5C09}" dt="2024-02-26T11:02:27.464" v="2889" actId="478"/>
          <ac:spMkLst>
            <pc:docMk/>
            <pc:sldMk cId="4241530298" sldId="552"/>
            <ac:spMk id="4" creationId="{CF77104A-702C-FB4A-44CE-40D17B84FA43}"/>
          </ac:spMkLst>
        </pc:spChg>
        <pc:spChg chg="add del">
          <ac:chgData name="Thomas Schühly" userId="fb893019dcb27e2f" providerId="LiveId" clId="{F16DCB88-8E0A-4F8B-A04D-888960FE5C09}" dt="2024-02-26T11:02:28.034" v="2890" actId="478"/>
          <ac:spMkLst>
            <pc:docMk/>
            <pc:sldMk cId="4241530298" sldId="552"/>
            <ac:spMk id="5" creationId="{6CEE0237-7414-EF1D-F574-55C735E6D883}"/>
          </ac:spMkLst>
        </pc:spChg>
        <pc:spChg chg="add del">
          <ac:chgData name="Thomas Schühly" userId="fb893019dcb27e2f" providerId="LiveId" clId="{F16DCB88-8E0A-4F8B-A04D-888960FE5C09}" dt="2024-02-26T11:02:29.272" v="2891" actId="478"/>
          <ac:spMkLst>
            <pc:docMk/>
            <pc:sldMk cId="4241530298" sldId="552"/>
            <ac:spMk id="6" creationId="{2ACF0E01-4106-E38E-6B57-74C4182028F3}"/>
          </ac:spMkLst>
        </pc:spChg>
        <pc:picChg chg="add del mod">
          <ac:chgData name="Thomas Schühly" userId="fb893019dcb27e2f" providerId="LiveId" clId="{F16DCB88-8E0A-4F8B-A04D-888960FE5C09}" dt="2024-02-26T11:02:21.394" v="2884" actId="34818"/>
          <ac:picMkLst>
            <pc:docMk/>
            <pc:sldMk cId="4241530298" sldId="552"/>
            <ac:picMk id="2" creationId="{7FF2756A-FD2E-E81F-2F83-363B83969679}"/>
          </ac:picMkLst>
        </pc:picChg>
        <pc:picChg chg="add del mod">
          <ac:chgData name="Thomas Schühly" userId="fb893019dcb27e2f" providerId="LiveId" clId="{F16DCB88-8E0A-4F8B-A04D-888960FE5C09}" dt="2024-02-26T11:01:54.419" v="2863" actId="34819"/>
          <ac:picMkLst>
            <pc:docMk/>
            <pc:sldMk cId="4241530298" sldId="552"/>
            <ac:picMk id="3" creationId="{4DE6ACA9-C30F-5AEB-CD9E-E9FDC8F9711A}"/>
          </ac:picMkLst>
        </pc:picChg>
        <pc:picChg chg="add del mod">
          <ac:chgData name="Thomas Schühly" userId="fb893019dcb27e2f" providerId="LiveId" clId="{F16DCB88-8E0A-4F8B-A04D-888960FE5C09}" dt="2024-02-26T11:02:20.090" v="2882" actId="34819"/>
          <ac:picMkLst>
            <pc:docMk/>
            <pc:sldMk cId="4241530298" sldId="552"/>
            <ac:picMk id="7" creationId="{C2F62031-3671-5D52-D59A-FB565608750C}"/>
          </ac:picMkLst>
        </pc:picChg>
        <pc:picChg chg="mod">
          <ac:chgData name="Thomas Schühly" userId="fb893019dcb27e2f" providerId="LiveId" clId="{F16DCB88-8E0A-4F8B-A04D-888960FE5C09}" dt="2024-02-26T16:32:18.017" v="3591" actId="1076"/>
          <ac:picMkLst>
            <pc:docMk/>
            <pc:sldMk cId="4241530298" sldId="552"/>
            <ac:picMk id="8" creationId="{38A51B25-14DA-7AD3-B746-543B439320CB}"/>
          </ac:picMkLst>
        </pc:picChg>
        <pc:picChg chg="add del mod">
          <ac:chgData name="Thomas Schühly" userId="fb893019dcb27e2f" providerId="LiveId" clId="{F16DCB88-8E0A-4F8B-A04D-888960FE5C09}" dt="2024-02-26T12:05:36.604" v="3352" actId="478"/>
          <ac:picMkLst>
            <pc:docMk/>
            <pc:sldMk cId="4241530298" sldId="552"/>
            <ac:picMk id="9" creationId="{FDCB5BB0-48FC-F1C8-896B-1A4CB327ACF5}"/>
          </ac:picMkLst>
        </pc:picChg>
        <pc:picChg chg="add del mod">
          <ac:chgData name="Thomas Schühly" userId="fb893019dcb27e2f" providerId="LiveId" clId="{F16DCB88-8E0A-4F8B-A04D-888960FE5C09}" dt="2024-02-26T12:05:36.062" v="3351" actId="478"/>
          <ac:picMkLst>
            <pc:docMk/>
            <pc:sldMk cId="4241530298" sldId="552"/>
            <ac:picMk id="10" creationId="{B974EF1E-9E27-C5E2-8EA7-0BF87A85C7F2}"/>
          </ac:picMkLst>
        </pc:picChg>
      </pc:sldChg>
      <pc:sldChg chg="del">
        <pc:chgData name="Thomas Schühly" userId="fb893019dcb27e2f" providerId="LiveId" clId="{F16DCB88-8E0A-4F8B-A04D-888960FE5C09}" dt="2024-02-26T10:29:48.975" v="2782" actId="47"/>
        <pc:sldMkLst>
          <pc:docMk/>
          <pc:sldMk cId="639930647" sldId="553"/>
        </pc:sldMkLst>
      </pc:sldChg>
      <pc:sldChg chg="del">
        <pc:chgData name="Thomas Schühly" userId="fb893019dcb27e2f" providerId="LiveId" clId="{F16DCB88-8E0A-4F8B-A04D-888960FE5C09}" dt="2024-02-26T10:30:19.955" v="2784" actId="47"/>
        <pc:sldMkLst>
          <pc:docMk/>
          <pc:sldMk cId="2603099183" sldId="554"/>
        </pc:sldMkLst>
      </pc:sldChg>
      <pc:sldChg chg="del">
        <pc:chgData name="Thomas Schühly" userId="fb893019dcb27e2f" providerId="LiveId" clId="{F16DCB88-8E0A-4F8B-A04D-888960FE5C09}" dt="2024-02-26T10:31:41.124" v="2789" actId="47"/>
        <pc:sldMkLst>
          <pc:docMk/>
          <pc:sldMk cId="3432788514" sldId="555"/>
        </pc:sldMkLst>
      </pc:sldChg>
      <pc:sldChg chg="addSp delSp modSp mod">
        <pc:chgData name="Thomas Schühly" userId="fb893019dcb27e2f" providerId="LiveId" clId="{F16DCB88-8E0A-4F8B-A04D-888960FE5C09}" dt="2024-02-26T12:04:18.163" v="3252" actId="478"/>
        <pc:sldMkLst>
          <pc:docMk/>
          <pc:sldMk cId="3098337851" sldId="558"/>
        </pc:sldMkLst>
        <pc:picChg chg="add del mod">
          <ac:chgData name="Thomas Schühly" userId="fb893019dcb27e2f" providerId="LiveId" clId="{F16DCB88-8E0A-4F8B-A04D-888960FE5C09}" dt="2024-02-26T11:02:21.394" v="2884" actId="34818"/>
          <ac:picMkLst>
            <pc:docMk/>
            <pc:sldMk cId="3098337851" sldId="558"/>
            <ac:picMk id="2" creationId="{68567AA2-791E-CA63-6773-4E17C21C9427}"/>
          </ac:picMkLst>
        </pc:picChg>
        <pc:picChg chg="add del mod">
          <ac:chgData name="Thomas Schühly" userId="fb893019dcb27e2f" providerId="LiveId" clId="{F16DCB88-8E0A-4F8B-A04D-888960FE5C09}" dt="2024-02-26T11:01:54.419" v="2863" actId="34819"/>
          <ac:picMkLst>
            <pc:docMk/>
            <pc:sldMk cId="3098337851" sldId="558"/>
            <ac:picMk id="4" creationId="{D3E604CB-B10A-4765-3924-87F1A1442C68}"/>
          </ac:picMkLst>
        </pc:picChg>
        <pc:picChg chg="add del mod">
          <ac:chgData name="Thomas Schühly" userId="fb893019dcb27e2f" providerId="LiveId" clId="{F16DCB88-8E0A-4F8B-A04D-888960FE5C09}" dt="2024-02-26T11:02:20.090" v="2882" actId="34819"/>
          <ac:picMkLst>
            <pc:docMk/>
            <pc:sldMk cId="3098337851" sldId="558"/>
            <ac:picMk id="6" creationId="{F61AF4A6-36C1-8E90-F70D-4FDFB5C59D27}"/>
          </ac:picMkLst>
        </pc:picChg>
        <pc:picChg chg="add del mod">
          <ac:chgData name="Thomas Schühly" userId="fb893019dcb27e2f" providerId="LiveId" clId="{F16DCB88-8E0A-4F8B-A04D-888960FE5C09}" dt="2024-02-26T12:04:18.163" v="3252" actId="478"/>
          <ac:picMkLst>
            <pc:docMk/>
            <pc:sldMk cId="3098337851" sldId="558"/>
            <ac:picMk id="7" creationId="{07D2A5CF-0774-60F8-8445-36E33EA94B04}"/>
          </ac:picMkLst>
        </pc:picChg>
        <pc:picChg chg="add del mod">
          <ac:chgData name="Thomas Schühly" userId="fb893019dcb27e2f" providerId="LiveId" clId="{F16DCB88-8E0A-4F8B-A04D-888960FE5C09}" dt="2024-02-26T12:04:17.638" v="3251" actId="478"/>
          <ac:picMkLst>
            <pc:docMk/>
            <pc:sldMk cId="3098337851" sldId="558"/>
            <ac:picMk id="8" creationId="{056C4EED-F06D-1343-9B63-E3A3D283C457}"/>
          </ac:picMkLst>
        </pc:picChg>
      </pc:sldChg>
      <pc:sldChg chg="addSp delSp modSp mod modNotesTx">
        <pc:chgData name="Thomas Schühly" userId="fb893019dcb27e2f" providerId="LiveId" clId="{F16DCB88-8E0A-4F8B-A04D-888960FE5C09}" dt="2024-02-26T12:02:22.930" v="3158" actId="478"/>
        <pc:sldMkLst>
          <pc:docMk/>
          <pc:sldMk cId="3652311872" sldId="559"/>
        </pc:sldMkLst>
        <pc:picChg chg="add del mod">
          <ac:chgData name="Thomas Schühly" userId="fb893019dcb27e2f" providerId="LiveId" clId="{F16DCB88-8E0A-4F8B-A04D-888960FE5C09}" dt="2024-02-26T11:02:21.394" v="2884" actId="34818"/>
          <ac:picMkLst>
            <pc:docMk/>
            <pc:sldMk cId="3652311872" sldId="559"/>
            <ac:picMk id="2" creationId="{E9DBE0BB-9CBA-0321-1A64-4084CE5B5364}"/>
          </ac:picMkLst>
        </pc:picChg>
        <pc:picChg chg="add del mod">
          <ac:chgData name="Thomas Schühly" userId="fb893019dcb27e2f" providerId="LiveId" clId="{F16DCB88-8E0A-4F8B-A04D-888960FE5C09}" dt="2024-02-26T11:01:54.419" v="2863" actId="34819"/>
          <ac:picMkLst>
            <pc:docMk/>
            <pc:sldMk cId="3652311872" sldId="559"/>
            <ac:picMk id="3" creationId="{42E42710-1764-CA14-EB5E-7F1F21140D22}"/>
          </ac:picMkLst>
        </pc:picChg>
        <pc:picChg chg="add del mod">
          <ac:chgData name="Thomas Schühly" userId="fb893019dcb27e2f" providerId="LiveId" clId="{F16DCB88-8E0A-4F8B-A04D-888960FE5C09}" dt="2024-02-26T11:02:20.090" v="2882" actId="34819"/>
          <ac:picMkLst>
            <pc:docMk/>
            <pc:sldMk cId="3652311872" sldId="559"/>
            <ac:picMk id="4" creationId="{586762F1-B5ED-9A04-FE05-B8EF23791BC9}"/>
          </ac:picMkLst>
        </pc:picChg>
        <pc:picChg chg="add del mod">
          <ac:chgData name="Thomas Schühly" userId="fb893019dcb27e2f" providerId="LiveId" clId="{F16DCB88-8E0A-4F8B-A04D-888960FE5C09}" dt="2024-02-26T12:02:22.930" v="3158" actId="478"/>
          <ac:picMkLst>
            <pc:docMk/>
            <pc:sldMk cId="3652311872" sldId="559"/>
            <ac:picMk id="5" creationId="{B9C3FCFF-AE7C-06A0-C43F-139AE86A49CD}"/>
          </ac:picMkLst>
        </pc:picChg>
        <pc:picChg chg="add del mod">
          <ac:chgData name="Thomas Schühly" userId="fb893019dcb27e2f" providerId="LiveId" clId="{F16DCB88-8E0A-4F8B-A04D-888960FE5C09}" dt="2024-02-26T12:02:21.924" v="3157" actId="478"/>
          <ac:picMkLst>
            <pc:docMk/>
            <pc:sldMk cId="3652311872" sldId="559"/>
            <ac:picMk id="6" creationId="{5867852C-20CF-20EA-458A-E6692C16E4CD}"/>
          </ac:picMkLst>
        </pc:picChg>
      </pc:sldChg>
      <pc:sldChg chg="addSp delSp modSp mod">
        <pc:chgData name="Thomas Schühly" userId="fb893019dcb27e2f" providerId="LiveId" clId="{F16DCB88-8E0A-4F8B-A04D-888960FE5C09}" dt="2024-02-26T12:06:16.785" v="3392" actId="478"/>
        <pc:sldMkLst>
          <pc:docMk/>
          <pc:sldMk cId="135235823" sldId="560"/>
        </pc:sldMkLst>
        <pc:spChg chg="del mod">
          <ac:chgData name="Thomas Schühly" userId="fb893019dcb27e2f" providerId="LiveId" clId="{F16DCB88-8E0A-4F8B-A04D-888960FE5C09}" dt="2024-02-26T12:06:16.785" v="3392" actId="478"/>
          <ac:spMkLst>
            <pc:docMk/>
            <pc:sldMk cId="135235823" sldId="560"/>
            <ac:spMk id="4" creationId="{BA7DB71A-682C-AAA2-59C5-9FF3EC0715DB}"/>
          </ac:spMkLst>
        </pc:spChg>
        <pc:spChg chg="del">
          <ac:chgData name="Thomas Schühly" userId="fb893019dcb27e2f" providerId="LiveId" clId="{F16DCB88-8E0A-4F8B-A04D-888960FE5C09}" dt="2024-02-26T12:06:08.225" v="3387" actId="478"/>
          <ac:spMkLst>
            <pc:docMk/>
            <pc:sldMk cId="135235823" sldId="560"/>
            <ac:spMk id="5" creationId="{1AC6F770-F07A-D54A-1C98-99AD261F177A}"/>
          </ac:spMkLst>
        </pc:spChg>
        <pc:spChg chg="del">
          <ac:chgData name="Thomas Schühly" userId="fb893019dcb27e2f" providerId="LiveId" clId="{F16DCB88-8E0A-4F8B-A04D-888960FE5C09}" dt="2024-02-26T12:06:10.324" v="3388" actId="478"/>
          <ac:spMkLst>
            <pc:docMk/>
            <pc:sldMk cId="135235823" sldId="560"/>
            <ac:spMk id="6" creationId="{B4320B9C-8123-CD24-939E-7DA43FD32C45}"/>
          </ac:spMkLst>
        </pc:spChg>
        <pc:picChg chg="add del mod">
          <ac:chgData name="Thomas Schühly" userId="fb893019dcb27e2f" providerId="LiveId" clId="{F16DCB88-8E0A-4F8B-A04D-888960FE5C09}" dt="2024-02-26T11:02:21.394" v="2884" actId="34818"/>
          <ac:picMkLst>
            <pc:docMk/>
            <pc:sldMk cId="135235823" sldId="560"/>
            <ac:picMk id="2" creationId="{C8EFAB08-4531-FB03-CB46-0EDA9F3A81DF}"/>
          </ac:picMkLst>
        </pc:picChg>
        <pc:picChg chg="add del mod">
          <ac:chgData name="Thomas Schühly" userId="fb893019dcb27e2f" providerId="LiveId" clId="{F16DCB88-8E0A-4F8B-A04D-888960FE5C09}" dt="2024-02-26T11:01:54.419" v="2863" actId="34819"/>
          <ac:picMkLst>
            <pc:docMk/>
            <pc:sldMk cId="135235823" sldId="560"/>
            <ac:picMk id="3" creationId="{C41CFC1F-8DD9-BB5E-015D-3EE732DB7084}"/>
          </ac:picMkLst>
        </pc:picChg>
        <pc:picChg chg="add del mod">
          <ac:chgData name="Thomas Schühly" userId="fb893019dcb27e2f" providerId="LiveId" clId="{F16DCB88-8E0A-4F8B-A04D-888960FE5C09}" dt="2024-02-26T11:02:20.090" v="2882" actId="34819"/>
          <ac:picMkLst>
            <pc:docMk/>
            <pc:sldMk cId="135235823" sldId="560"/>
            <ac:picMk id="7" creationId="{543140DB-6180-6D9E-E258-5B7D7D8B0809}"/>
          </ac:picMkLst>
        </pc:picChg>
        <pc:picChg chg="add del">
          <ac:chgData name="Thomas Schühly" userId="fb893019dcb27e2f" providerId="LiveId" clId="{F16DCB88-8E0A-4F8B-A04D-888960FE5C09}" dt="2024-02-26T12:06:15.243" v="3390" actId="478"/>
          <ac:picMkLst>
            <pc:docMk/>
            <pc:sldMk cId="135235823" sldId="560"/>
            <ac:picMk id="9" creationId="{6604D68A-F4B2-B235-CCD7-752D545277DA}"/>
          </ac:picMkLst>
        </pc:picChg>
        <pc:picChg chg="add del mod">
          <ac:chgData name="Thomas Schühly" userId="fb893019dcb27e2f" providerId="LiveId" clId="{F16DCB88-8E0A-4F8B-A04D-888960FE5C09}" dt="2024-02-26T12:06:06.172" v="3386" actId="478"/>
          <ac:picMkLst>
            <pc:docMk/>
            <pc:sldMk cId="135235823" sldId="560"/>
            <ac:picMk id="10" creationId="{D748D840-8E51-21A5-514A-9D0115972F0D}"/>
          </ac:picMkLst>
        </pc:picChg>
        <pc:picChg chg="add del mod">
          <ac:chgData name="Thomas Schühly" userId="fb893019dcb27e2f" providerId="LiveId" clId="{F16DCB88-8E0A-4F8B-A04D-888960FE5C09}" dt="2024-02-26T12:06:04.897" v="3385" actId="478"/>
          <ac:picMkLst>
            <pc:docMk/>
            <pc:sldMk cId="135235823" sldId="560"/>
            <ac:picMk id="11" creationId="{ABB8EE68-F65F-6AA0-BEB7-903D00BCAF99}"/>
          </ac:picMkLst>
        </pc:picChg>
      </pc:sldChg>
      <pc:sldChg chg="addSp delSp modSp mod modAnim modNotesTx">
        <pc:chgData name="Thomas Schühly" userId="fb893019dcb27e2f" providerId="LiveId" clId="{F16DCB88-8E0A-4F8B-A04D-888960FE5C09}" dt="2024-02-27T18:18:53.955" v="4525" actId="20577"/>
        <pc:sldMkLst>
          <pc:docMk/>
          <pc:sldMk cId="3918077864" sldId="561"/>
        </pc:sldMkLst>
        <pc:spChg chg="del">
          <ac:chgData name="Thomas Schühly" userId="fb893019dcb27e2f" providerId="LiveId" clId="{F16DCB88-8E0A-4F8B-A04D-888960FE5C09}" dt="2024-02-04T22:12:15.256" v="453" actId="478"/>
          <ac:spMkLst>
            <pc:docMk/>
            <pc:sldMk cId="3918077864" sldId="561"/>
            <ac:spMk id="6" creationId="{6D638014-7D13-847C-DF5A-9AE05CE21E8C}"/>
          </ac:spMkLst>
        </pc:spChg>
        <pc:spChg chg="del">
          <ac:chgData name="Thomas Schühly" userId="fb893019dcb27e2f" providerId="LiveId" clId="{F16DCB88-8E0A-4F8B-A04D-888960FE5C09}" dt="2024-02-04T22:12:17.148" v="455" actId="478"/>
          <ac:spMkLst>
            <pc:docMk/>
            <pc:sldMk cId="3918077864" sldId="561"/>
            <ac:spMk id="14" creationId="{39065956-54CE-F85F-77A8-0E1833810EB2}"/>
          </ac:spMkLst>
        </pc:spChg>
        <pc:spChg chg="del">
          <ac:chgData name="Thomas Schühly" userId="fb893019dcb27e2f" providerId="LiveId" clId="{F16DCB88-8E0A-4F8B-A04D-888960FE5C09}" dt="2024-02-04T22:12:14.551" v="452" actId="478"/>
          <ac:spMkLst>
            <pc:docMk/>
            <pc:sldMk cId="3918077864" sldId="561"/>
            <ac:spMk id="15" creationId="{DA9F9778-7D6C-D526-94C9-5733853B609E}"/>
          </ac:spMkLst>
        </pc:spChg>
        <pc:picChg chg="add del mod">
          <ac:chgData name="Thomas Schühly" userId="fb893019dcb27e2f" providerId="LiveId" clId="{F16DCB88-8E0A-4F8B-A04D-888960FE5C09}" dt="2024-02-26T11:02:21.394" v="2884" actId="34818"/>
          <ac:picMkLst>
            <pc:docMk/>
            <pc:sldMk cId="3918077864" sldId="561"/>
            <ac:picMk id="2" creationId="{C91825FB-F7CD-574D-4DFA-B7C595F8ABD7}"/>
          </ac:picMkLst>
        </pc:picChg>
        <pc:picChg chg="add del mod">
          <ac:chgData name="Thomas Schühly" userId="fb893019dcb27e2f" providerId="LiveId" clId="{F16DCB88-8E0A-4F8B-A04D-888960FE5C09}" dt="2024-02-26T11:01:54.419" v="2863" actId="34819"/>
          <ac:picMkLst>
            <pc:docMk/>
            <pc:sldMk cId="3918077864" sldId="561"/>
            <ac:picMk id="3" creationId="{B935526A-8346-7D73-2650-537767842C00}"/>
          </ac:picMkLst>
        </pc:picChg>
        <pc:picChg chg="add del mod">
          <ac:chgData name="Thomas Schühly" userId="fb893019dcb27e2f" providerId="LiveId" clId="{F16DCB88-8E0A-4F8B-A04D-888960FE5C09}" dt="2024-02-26T11:02:20.090" v="2882" actId="34819"/>
          <ac:picMkLst>
            <pc:docMk/>
            <pc:sldMk cId="3918077864" sldId="561"/>
            <ac:picMk id="4" creationId="{AA437BCB-723F-036B-A7C6-FBDF5C74D8D5}"/>
          </ac:picMkLst>
        </pc:picChg>
        <pc:picChg chg="add del mod">
          <ac:chgData name="Thomas Schühly" userId="fb893019dcb27e2f" providerId="LiveId" clId="{F16DCB88-8E0A-4F8B-A04D-888960FE5C09}" dt="2024-02-26T12:04:49.169" v="3292" actId="478"/>
          <ac:picMkLst>
            <pc:docMk/>
            <pc:sldMk cId="3918077864" sldId="561"/>
            <ac:picMk id="5" creationId="{9F67309B-891F-4A0B-3A8C-6E6F5BBD8197}"/>
          </ac:picMkLst>
        </pc:picChg>
        <pc:picChg chg="add del mod">
          <ac:chgData name="Thomas Schühly" userId="fb893019dcb27e2f" providerId="LiveId" clId="{F16DCB88-8E0A-4F8B-A04D-888960FE5C09}" dt="2024-02-26T12:04:48.406" v="3291" actId="478"/>
          <ac:picMkLst>
            <pc:docMk/>
            <pc:sldMk cId="3918077864" sldId="561"/>
            <ac:picMk id="6" creationId="{F4FAD05C-6FB9-7BEB-F977-2A3669135B3E}"/>
          </ac:picMkLst>
        </pc:picChg>
        <pc:picChg chg="mod">
          <ac:chgData name="Thomas Schühly" userId="fb893019dcb27e2f" providerId="LiveId" clId="{F16DCB88-8E0A-4F8B-A04D-888960FE5C09}" dt="2024-02-04T22:12:19.943" v="456" actId="1076"/>
          <ac:picMkLst>
            <pc:docMk/>
            <pc:sldMk cId="3918077864" sldId="561"/>
            <ac:picMk id="8" creationId="{186D16AB-C914-4027-3C0B-C1A4B64066B1}"/>
          </ac:picMkLst>
        </pc:picChg>
      </pc:sldChg>
      <pc:sldChg chg="addSp delSp modSp mod modNotesTx">
        <pc:chgData name="Thomas Schühly" userId="fb893019dcb27e2f" providerId="LiveId" clId="{F16DCB88-8E0A-4F8B-A04D-888960FE5C09}" dt="2024-02-26T12:05:50.717" v="3370" actId="478"/>
        <pc:sldMkLst>
          <pc:docMk/>
          <pc:sldMk cId="794633903" sldId="562"/>
        </pc:sldMkLst>
        <pc:picChg chg="add del mod">
          <ac:chgData name="Thomas Schühly" userId="fb893019dcb27e2f" providerId="LiveId" clId="{F16DCB88-8E0A-4F8B-A04D-888960FE5C09}" dt="2024-02-26T11:02:21.394" v="2884" actId="34818"/>
          <ac:picMkLst>
            <pc:docMk/>
            <pc:sldMk cId="794633903" sldId="562"/>
            <ac:picMk id="2" creationId="{E8148F91-F2FE-E149-6D81-78880147B035}"/>
          </ac:picMkLst>
        </pc:picChg>
        <pc:picChg chg="add del mod">
          <ac:chgData name="Thomas Schühly" userId="fb893019dcb27e2f" providerId="LiveId" clId="{F16DCB88-8E0A-4F8B-A04D-888960FE5C09}" dt="2024-02-26T11:01:54.419" v="2863" actId="34819"/>
          <ac:picMkLst>
            <pc:docMk/>
            <pc:sldMk cId="794633903" sldId="562"/>
            <ac:picMk id="3" creationId="{5C8A7FE3-D1CC-6FCF-D9E0-9A8759DB29FE}"/>
          </ac:picMkLst>
        </pc:picChg>
        <pc:picChg chg="add del mod">
          <ac:chgData name="Thomas Schühly" userId="fb893019dcb27e2f" providerId="LiveId" clId="{F16DCB88-8E0A-4F8B-A04D-888960FE5C09}" dt="2024-02-26T11:02:20.090" v="2882" actId="34819"/>
          <ac:picMkLst>
            <pc:docMk/>
            <pc:sldMk cId="794633903" sldId="562"/>
            <ac:picMk id="7" creationId="{312E1115-65CD-9E9E-180F-86BC8EEE11CC}"/>
          </ac:picMkLst>
        </pc:picChg>
        <pc:picChg chg="add del mod">
          <ac:chgData name="Thomas Schühly" userId="fb893019dcb27e2f" providerId="LiveId" clId="{F16DCB88-8E0A-4F8B-A04D-888960FE5C09}" dt="2024-02-26T12:05:50.717" v="3370" actId="478"/>
          <ac:picMkLst>
            <pc:docMk/>
            <pc:sldMk cId="794633903" sldId="562"/>
            <ac:picMk id="8" creationId="{C68490FD-B1AF-588B-92F6-AEC0571BD2DC}"/>
          </ac:picMkLst>
        </pc:picChg>
        <pc:picChg chg="add del mod">
          <ac:chgData name="Thomas Schühly" userId="fb893019dcb27e2f" providerId="LiveId" clId="{F16DCB88-8E0A-4F8B-A04D-888960FE5C09}" dt="2024-02-26T12:05:50.173" v="3369" actId="478"/>
          <ac:picMkLst>
            <pc:docMk/>
            <pc:sldMk cId="794633903" sldId="562"/>
            <ac:picMk id="9" creationId="{1E952834-864F-4AF6-DA3E-08B0EB4A2D6C}"/>
          </ac:picMkLst>
        </pc:picChg>
      </pc:sldChg>
      <pc:sldChg chg="addSp delSp modSp mod modTransition modAnim modNotesTx">
        <pc:chgData name="Thomas Schühly" userId="fb893019dcb27e2f" providerId="LiveId" clId="{F16DCB88-8E0A-4F8B-A04D-888960FE5C09}" dt="2024-02-26T12:19:05.738" v="3484" actId="20577"/>
        <pc:sldMkLst>
          <pc:docMk/>
          <pc:sldMk cId="701879974" sldId="567"/>
        </pc:sldMkLst>
        <pc:spChg chg="del">
          <ac:chgData name="Thomas Schühly" userId="fb893019dcb27e2f" providerId="LiveId" clId="{F16DCB88-8E0A-4F8B-A04D-888960FE5C09}" dt="2024-02-10T13:25:27.671" v="469" actId="478"/>
          <ac:spMkLst>
            <pc:docMk/>
            <pc:sldMk cId="701879974" sldId="567"/>
            <ac:spMk id="14" creationId="{F9DBC380-F2AB-9220-1E39-10AF021ADF4C}"/>
          </ac:spMkLst>
        </pc:spChg>
        <pc:spChg chg="del">
          <ac:chgData name="Thomas Schühly" userId="fb893019dcb27e2f" providerId="LiveId" clId="{F16DCB88-8E0A-4F8B-A04D-888960FE5C09}" dt="2024-02-10T13:25:26.475" v="468" actId="478"/>
          <ac:spMkLst>
            <pc:docMk/>
            <pc:sldMk cId="701879974" sldId="567"/>
            <ac:spMk id="15" creationId="{DACF55DB-9036-9BD9-1069-4B33C18D2F4F}"/>
          </ac:spMkLst>
        </pc:spChg>
        <pc:picChg chg="add del mod">
          <ac:chgData name="Thomas Schühly" userId="fb893019dcb27e2f" providerId="LiveId" clId="{F16DCB88-8E0A-4F8B-A04D-888960FE5C09}" dt="2024-02-26T11:02:21.394" v="2884" actId="34818"/>
          <ac:picMkLst>
            <pc:docMk/>
            <pc:sldMk cId="701879974" sldId="567"/>
            <ac:picMk id="2" creationId="{AFAF68E3-9F38-112A-BFDB-5FF90980DABE}"/>
          </ac:picMkLst>
        </pc:picChg>
        <pc:picChg chg="add del mod">
          <ac:chgData name="Thomas Schühly" userId="fb893019dcb27e2f" providerId="LiveId" clId="{F16DCB88-8E0A-4F8B-A04D-888960FE5C09}" dt="2024-02-26T11:01:54.419" v="2863" actId="34819"/>
          <ac:picMkLst>
            <pc:docMk/>
            <pc:sldMk cId="701879974" sldId="567"/>
            <ac:picMk id="3" creationId="{74030071-C6B1-4A8E-1866-3BF0C1832080}"/>
          </ac:picMkLst>
        </pc:picChg>
        <pc:picChg chg="add del mod">
          <ac:chgData name="Thomas Schühly" userId="fb893019dcb27e2f" providerId="LiveId" clId="{F16DCB88-8E0A-4F8B-A04D-888960FE5C09}" dt="2024-02-26T11:02:20.090" v="2882" actId="34819"/>
          <ac:picMkLst>
            <pc:docMk/>
            <pc:sldMk cId="701879974" sldId="567"/>
            <ac:picMk id="4" creationId="{7F1D64F8-A283-FC3C-0EA3-E10C8BD2E264}"/>
          </ac:picMkLst>
        </pc:picChg>
        <pc:picChg chg="add del mod">
          <ac:chgData name="Thomas Schühly" userId="fb893019dcb27e2f" providerId="LiveId" clId="{F16DCB88-8E0A-4F8B-A04D-888960FE5C09}" dt="2024-02-26T11:20:39.950" v="2932"/>
          <ac:picMkLst>
            <pc:docMk/>
            <pc:sldMk cId="701879974" sldId="567"/>
            <ac:picMk id="5" creationId="{2033809E-676E-1FC7-BB5B-D31D703D9D89}"/>
          </ac:picMkLst>
        </pc:picChg>
        <pc:picChg chg="add del mod">
          <ac:chgData name="Thomas Schühly" userId="fb893019dcb27e2f" providerId="LiveId" clId="{F16DCB88-8E0A-4F8B-A04D-888960FE5C09}" dt="2024-02-26T11:20:39.950" v="2932"/>
          <ac:picMkLst>
            <pc:docMk/>
            <pc:sldMk cId="701879974" sldId="567"/>
            <ac:picMk id="6" creationId="{62F8E24C-FE85-542D-3219-7F49C9E13F56}"/>
          </ac:picMkLst>
        </pc:picChg>
        <pc:picChg chg="add del mod">
          <ac:chgData name="Thomas Schühly" userId="fb893019dcb27e2f" providerId="LiveId" clId="{F16DCB88-8E0A-4F8B-A04D-888960FE5C09}" dt="2024-02-26T12:02:10.169" v="3146" actId="478"/>
          <ac:picMkLst>
            <pc:docMk/>
            <pc:sldMk cId="701879974" sldId="567"/>
            <ac:picMk id="7" creationId="{FDB7122F-3DE3-DB9C-8528-C34841C6BA94}"/>
          </ac:picMkLst>
        </pc:picChg>
        <pc:picChg chg="add del mod">
          <ac:chgData name="Thomas Schühly" userId="fb893019dcb27e2f" providerId="LiveId" clId="{F16DCB88-8E0A-4F8B-A04D-888960FE5C09}" dt="2024-02-26T12:02:09.548" v="3145" actId="478"/>
          <ac:picMkLst>
            <pc:docMk/>
            <pc:sldMk cId="701879974" sldId="567"/>
            <ac:picMk id="8" creationId="{CF3F3861-AECC-A729-4AF1-3223C754CF18}"/>
          </ac:picMkLst>
        </pc:picChg>
        <pc:picChg chg="mod">
          <ac:chgData name="Thomas Schühly" userId="fb893019dcb27e2f" providerId="LiveId" clId="{F16DCB88-8E0A-4F8B-A04D-888960FE5C09}" dt="2024-02-10T13:25:50.297" v="474" actId="1076"/>
          <ac:picMkLst>
            <pc:docMk/>
            <pc:sldMk cId="701879974" sldId="567"/>
            <ac:picMk id="1026" creationId="{5A78A97E-2AA7-758A-E5B6-97E26133093A}"/>
          </ac:picMkLst>
        </pc:picChg>
      </pc:sldChg>
      <pc:sldChg chg="addSp delSp modSp mod modAnim modNotesTx">
        <pc:chgData name="Thomas Schühly" userId="fb893019dcb27e2f" providerId="LiveId" clId="{F16DCB88-8E0A-4F8B-A04D-888960FE5C09}" dt="2024-02-27T18:29:48.466" v="4968" actId="6549"/>
        <pc:sldMkLst>
          <pc:docMk/>
          <pc:sldMk cId="1094742652" sldId="568"/>
        </pc:sldMkLst>
        <pc:spChg chg="del">
          <ac:chgData name="Thomas Schühly" userId="fb893019dcb27e2f" providerId="LiveId" clId="{F16DCB88-8E0A-4F8B-A04D-888960FE5C09}" dt="2024-02-26T09:23:44.785" v="2196" actId="478"/>
          <ac:spMkLst>
            <pc:docMk/>
            <pc:sldMk cId="1094742652" sldId="568"/>
            <ac:spMk id="4" creationId="{A38F10B2-F6A7-C639-3762-919A3CC9CF71}"/>
          </ac:spMkLst>
        </pc:spChg>
        <pc:spChg chg="del">
          <ac:chgData name="Thomas Schühly" userId="fb893019dcb27e2f" providerId="LiveId" clId="{F16DCB88-8E0A-4F8B-A04D-888960FE5C09}" dt="2024-02-26T09:23:41.839" v="2194" actId="478"/>
          <ac:spMkLst>
            <pc:docMk/>
            <pc:sldMk cId="1094742652" sldId="568"/>
            <ac:spMk id="5" creationId="{DB2DA31A-4893-A999-3666-5395DF02F2AF}"/>
          </ac:spMkLst>
        </pc:spChg>
        <pc:spChg chg="del">
          <ac:chgData name="Thomas Schühly" userId="fb893019dcb27e2f" providerId="LiveId" clId="{F16DCB88-8E0A-4F8B-A04D-888960FE5C09}" dt="2024-02-26T09:23:43.027" v="2195" actId="478"/>
          <ac:spMkLst>
            <pc:docMk/>
            <pc:sldMk cId="1094742652" sldId="568"/>
            <ac:spMk id="6" creationId="{2BC3218A-8217-41F9-8004-3BC1C629BB81}"/>
          </ac:spMkLst>
        </pc:spChg>
        <pc:spChg chg="del">
          <ac:chgData name="Thomas Schühly" userId="fb893019dcb27e2f" providerId="LiveId" clId="{F16DCB88-8E0A-4F8B-A04D-888960FE5C09}" dt="2024-02-26T09:35:58.940" v="2198" actId="478"/>
          <ac:spMkLst>
            <pc:docMk/>
            <pc:sldMk cId="1094742652" sldId="568"/>
            <ac:spMk id="14" creationId="{DE5455A4-E4F9-A769-100B-C7FEC508F751}"/>
          </ac:spMkLst>
        </pc:spChg>
        <pc:picChg chg="add mod">
          <ac:chgData name="Thomas Schühly" userId="fb893019dcb27e2f" providerId="LiveId" clId="{F16DCB88-8E0A-4F8B-A04D-888960FE5C09}" dt="2024-02-26T09:36:10.765" v="2203" actId="1076"/>
          <ac:picMkLst>
            <pc:docMk/>
            <pc:sldMk cId="1094742652" sldId="568"/>
            <ac:picMk id="2" creationId="{133B4405-8E6E-5B94-96CB-FC05A0682226}"/>
          </ac:picMkLst>
        </pc:picChg>
        <pc:picChg chg="add del mod">
          <ac:chgData name="Thomas Schühly" userId="fb893019dcb27e2f" providerId="LiveId" clId="{F16DCB88-8E0A-4F8B-A04D-888960FE5C09}" dt="2024-02-26T11:02:21.394" v="2884" actId="34818"/>
          <ac:picMkLst>
            <pc:docMk/>
            <pc:sldMk cId="1094742652" sldId="568"/>
            <ac:picMk id="3" creationId="{5D3F245A-02E5-66E9-902F-90590081D8F2}"/>
          </ac:picMkLst>
        </pc:picChg>
        <pc:picChg chg="add del mod">
          <ac:chgData name="Thomas Schühly" userId="fb893019dcb27e2f" providerId="LiveId" clId="{F16DCB88-8E0A-4F8B-A04D-888960FE5C09}" dt="2024-02-26T11:01:54.419" v="2863" actId="34819"/>
          <ac:picMkLst>
            <pc:docMk/>
            <pc:sldMk cId="1094742652" sldId="568"/>
            <ac:picMk id="7" creationId="{26243EB5-1981-73CA-C0B8-C1E9A8F7B786}"/>
          </ac:picMkLst>
        </pc:picChg>
        <pc:picChg chg="add del mod">
          <ac:chgData name="Thomas Schühly" userId="fb893019dcb27e2f" providerId="LiveId" clId="{F16DCB88-8E0A-4F8B-A04D-888960FE5C09}" dt="2024-02-26T11:02:20.090" v="2882" actId="34819"/>
          <ac:picMkLst>
            <pc:docMk/>
            <pc:sldMk cId="1094742652" sldId="568"/>
            <ac:picMk id="8" creationId="{AB1FFDD6-3D4F-C79D-F28B-1580B0F1279B}"/>
          </ac:picMkLst>
        </pc:picChg>
        <pc:picChg chg="del">
          <ac:chgData name="Thomas Schühly" userId="fb893019dcb27e2f" providerId="LiveId" clId="{F16DCB88-8E0A-4F8B-A04D-888960FE5C09}" dt="2024-02-26T09:35:56.516" v="2197" actId="478"/>
          <ac:picMkLst>
            <pc:docMk/>
            <pc:sldMk cId="1094742652" sldId="568"/>
            <ac:picMk id="9" creationId="{3AEC10DF-8F2F-FC09-CC6F-160C0B4DE607}"/>
          </ac:picMkLst>
        </pc:picChg>
        <pc:picChg chg="add del mod">
          <ac:chgData name="Thomas Schühly" userId="fb893019dcb27e2f" providerId="LiveId" clId="{F16DCB88-8E0A-4F8B-A04D-888960FE5C09}" dt="2024-02-26T12:05:28.209" v="3340" actId="478"/>
          <ac:picMkLst>
            <pc:docMk/>
            <pc:sldMk cId="1094742652" sldId="568"/>
            <ac:picMk id="10" creationId="{B2BC4EA9-FA75-06CC-52A2-E7078DE812A9}"/>
          </ac:picMkLst>
        </pc:picChg>
        <pc:picChg chg="add del mod">
          <ac:chgData name="Thomas Schühly" userId="fb893019dcb27e2f" providerId="LiveId" clId="{F16DCB88-8E0A-4F8B-A04D-888960FE5C09}" dt="2024-02-26T12:05:27.598" v="3339" actId="478"/>
          <ac:picMkLst>
            <pc:docMk/>
            <pc:sldMk cId="1094742652" sldId="568"/>
            <ac:picMk id="11" creationId="{8C14BB49-823A-F2AD-6FC1-D0987FDB19FD}"/>
          </ac:picMkLst>
        </pc:picChg>
      </pc:sldChg>
      <pc:sldChg chg="addSp delSp modSp mod">
        <pc:chgData name="Thomas Schühly" userId="fb893019dcb27e2f" providerId="LiveId" clId="{F16DCB88-8E0A-4F8B-A04D-888960FE5C09}" dt="2024-02-26T12:02:34.313" v="3170" actId="478"/>
        <pc:sldMkLst>
          <pc:docMk/>
          <pc:sldMk cId="685782029" sldId="570"/>
        </pc:sldMkLst>
        <pc:spChg chg="del">
          <ac:chgData name="Thomas Schühly" userId="fb893019dcb27e2f" providerId="LiveId" clId="{F16DCB88-8E0A-4F8B-A04D-888960FE5C09}" dt="2024-02-04T20:44:30.487" v="305" actId="478"/>
          <ac:spMkLst>
            <pc:docMk/>
            <pc:sldMk cId="685782029" sldId="570"/>
            <ac:spMk id="4" creationId="{CE911015-7797-237D-E724-FE9640EE497C}"/>
          </ac:spMkLst>
        </pc:spChg>
        <pc:spChg chg="del">
          <ac:chgData name="Thomas Schühly" userId="fb893019dcb27e2f" providerId="LiveId" clId="{F16DCB88-8E0A-4F8B-A04D-888960FE5C09}" dt="2024-02-04T20:44:28.179" v="303" actId="478"/>
          <ac:spMkLst>
            <pc:docMk/>
            <pc:sldMk cId="685782029" sldId="570"/>
            <ac:spMk id="5" creationId="{CB5C1685-AE7F-13CE-6BAE-5D79FFCD0412}"/>
          </ac:spMkLst>
        </pc:spChg>
        <pc:spChg chg="del">
          <ac:chgData name="Thomas Schühly" userId="fb893019dcb27e2f" providerId="LiveId" clId="{F16DCB88-8E0A-4F8B-A04D-888960FE5C09}" dt="2024-02-04T20:44:29.077" v="304" actId="478"/>
          <ac:spMkLst>
            <pc:docMk/>
            <pc:sldMk cId="685782029" sldId="570"/>
            <ac:spMk id="6" creationId="{2AEEE861-26D1-FA40-C962-3F59390ED57C}"/>
          </ac:spMkLst>
        </pc:spChg>
        <pc:picChg chg="add del mod">
          <ac:chgData name="Thomas Schühly" userId="fb893019dcb27e2f" providerId="LiveId" clId="{F16DCB88-8E0A-4F8B-A04D-888960FE5C09}" dt="2024-02-26T11:02:21.394" v="2884" actId="34818"/>
          <ac:picMkLst>
            <pc:docMk/>
            <pc:sldMk cId="685782029" sldId="570"/>
            <ac:picMk id="2" creationId="{337F1744-9072-A8BB-DDF5-CE7A4B26F9EB}"/>
          </ac:picMkLst>
        </pc:picChg>
        <pc:picChg chg="add del mod">
          <ac:chgData name="Thomas Schühly" userId="fb893019dcb27e2f" providerId="LiveId" clId="{F16DCB88-8E0A-4F8B-A04D-888960FE5C09}" dt="2024-02-26T11:01:54.419" v="2863" actId="34819"/>
          <ac:picMkLst>
            <pc:docMk/>
            <pc:sldMk cId="685782029" sldId="570"/>
            <ac:picMk id="3" creationId="{E3758B3C-8580-F46A-E280-471898C2698F}"/>
          </ac:picMkLst>
        </pc:picChg>
        <pc:picChg chg="add del mod">
          <ac:chgData name="Thomas Schühly" userId="fb893019dcb27e2f" providerId="LiveId" clId="{F16DCB88-8E0A-4F8B-A04D-888960FE5C09}" dt="2024-02-26T11:02:20.090" v="2882" actId="34819"/>
          <ac:picMkLst>
            <pc:docMk/>
            <pc:sldMk cId="685782029" sldId="570"/>
            <ac:picMk id="4" creationId="{FD7D88E7-E432-69A7-4FDC-07FC37508928}"/>
          </ac:picMkLst>
        </pc:picChg>
        <pc:picChg chg="add del mod">
          <ac:chgData name="Thomas Schühly" userId="fb893019dcb27e2f" providerId="LiveId" clId="{F16DCB88-8E0A-4F8B-A04D-888960FE5C09}" dt="2024-02-26T12:02:34.313" v="3170" actId="478"/>
          <ac:picMkLst>
            <pc:docMk/>
            <pc:sldMk cId="685782029" sldId="570"/>
            <ac:picMk id="5" creationId="{2FE56688-627C-332C-8C0D-DBAECC50F520}"/>
          </ac:picMkLst>
        </pc:picChg>
        <pc:picChg chg="add del mod">
          <ac:chgData name="Thomas Schühly" userId="fb893019dcb27e2f" providerId="LiveId" clId="{F16DCB88-8E0A-4F8B-A04D-888960FE5C09}" dt="2024-02-26T12:02:33.514" v="3169" actId="478"/>
          <ac:picMkLst>
            <pc:docMk/>
            <pc:sldMk cId="685782029" sldId="570"/>
            <ac:picMk id="6" creationId="{80CFA5AA-8104-A51A-2072-EA41349482CE}"/>
          </ac:picMkLst>
        </pc:picChg>
      </pc:sldChg>
      <pc:sldChg chg="addSp delSp modSp mod modNotesTx">
        <pc:chgData name="Thomas Schühly" userId="fb893019dcb27e2f" providerId="LiveId" clId="{F16DCB88-8E0A-4F8B-A04D-888960FE5C09}" dt="2024-02-27T17:45:32.073" v="3854" actId="732"/>
        <pc:sldMkLst>
          <pc:docMk/>
          <pc:sldMk cId="1781189382" sldId="571"/>
        </pc:sldMkLst>
        <pc:picChg chg="add del mod">
          <ac:chgData name="Thomas Schühly" userId="fb893019dcb27e2f" providerId="LiveId" clId="{F16DCB88-8E0A-4F8B-A04D-888960FE5C09}" dt="2024-02-26T11:02:21.394" v="2884" actId="34818"/>
          <ac:picMkLst>
            <pc:docMk/>
            <pc:sldMk cId="1781189382" sldId="571"/>
            <ac:picMk id="2" creationId="{4AFB87E6-7F83-49F1-D804-9D2C34966B1A}"/>
          </ac:picMkLst>
        </pc:picChg>
        <pc:picChg chg="add del mod">
          <ac:chgData name="Thomas Schühly" userId="fb893019dcb27e2f" providerId="LiveId" clId="{F16DCB88-8E0A-4F8B-A04D-888960FE5C09}" dt="2024-02-26T11:01:54.419" v="2863" actId="34819"/>
          <ac:picMkLst>
            <pc:docMk/>
            <pc:sldMk cId="1781189382" sldId="571"/>
            <ac:picMk id="3" creationId="{05C2B6BC-7BA7-DD44-1DFA-15EB80AAB027}"/>
          </ac:picMkLst>
        </pc:picChg>
        <pc:picChg chg="add del mod">
          <ac:chgData name="Thomas Schühly" userId="fb893019dcb27e2f" providerId="LiveId" clId="{F16DCB88-8E0A-4F8B-A04D-888960FE5C09}" dt="2024-02-26T11:02:20.090" v="2882" actId="34819"/>
          <ac:picMkLst>
            <pc:docMk/>
            <pc:sldMk cId="1781189382" sldId="571"/>
            <ac:picMk id="4" creationId="{C08CE4E1-D678-1336-32D8-11776134AE2A}"/>
          </ac:picMkLst>
        </pc:picChg>
        <pc:picChg chg="add del mod">
          <ac:chgData name="Thomas Schühly" userId="fb893019dcb27e2f" providerId="LiveId" clId="{F16DCB88-8E0A-4F8B-A04D-888960FE5C09}" dt="2024-02-26T12:02:44.282" v="3180" actId="478"/>
          <ac:picMkLst>
            <pc:docMk/>
            <pc:sldMk cId="1781189382" sldId="571"/>
            <ac:picMk id="5" creationId="{AF1ACF67-E555-89D4-B14C-3C6C08A81B3A}"/>
          </ac:picMkLst>
        </pc:picChg>
        <pc:picChg chg="add del mod">
          <ac:chgData name="Thomas Schühly" userId="fb893019dcb27e2f" providerId="LiveId" clId="{F16DCB88-8E0A-4F8B-A04D-888960FE5C09}" dt="2024-02-26T12:02:43.706" v="3179" actId="478"/>
          <ac:picMkLst>
            <pc:docMk/>
            <pc:sldMk cId="1781189382" sldId="571"/>
            <ac:picMk id="6" creationId="{F3BACFAE-07AC-AF67-E0BC-FD1422785851}"/>
          </ac:picMkLst>
        </pc:picChg>
        <pc:picChg chg="mod modCrop">
          <ac:chgData name="Thomas Schühly" userId="fb893019dcb27e2f" providerId="LiveId" clId="{F16DCB88-8E0A-4F8B-A04D-888960FE5C09}" dt="2024-02-27T17:45:32.073" v="3854" actId="732"/>
          <ac:picMkLst>
            <pc:docMk/>
            <pc:sldMk cId="1781189382" sldId="571"/>
            <ac:picMk id="21" creationId="{9E90EF36-6790-3C31-A19B-F8DFDE9CF5D0}"/>
          </ac:picMkLst>
        </pc:picChg>
      </pc:sldChg>
      <pc:sldChg chg="addSp delSp modSp mod modNotesTx">
        <pc:chgData name="Thomas Schühly" userId="fb893019dcb27e2f" providerId="LiveId" clId="{F16DCB88-8E0A-4F8B-A04D-888960FE5C09}" dt="2024-02-27T18:28:55.256" v="4943" actId="20577"/>
        <pc:sldMkLst>
          <pc:docMk/>
          <pc:sldMk cId="358528692" sldId="575"/>
        </pc:sldMkLst>
        <pc:spChg chg="del">
          <ac:chgData name="Thomas Schühly" userId="fb893019dcb27e2f" providerId="LiveId" clId="{F16DCB88-8E0A-4F8B-A04D-888960FE5C09}" dt="2024-02-10T11:56:57.181" v="459" actId="478"/>
          <ac:spMkLst>
            <pc:docMk/>
            <pc:sldMk cId="358528692" sldId="575"/>
            <ac:spMk id="4" creationId="{A6E706D6-C23E-E0E6-A604-21AE355460FC}"/>
          </ac:spMkLst>
        </pc:spChg>
        <pc:spChg chg="del">
          <ac:chgData name="Thomas Schühly" userId="fb893019dcb27e2f" providerId="LiveId" clId="{F16DCB88-8E0A-4F8B-A04D-888960FE5C09}" dt="2024-02-10T11:56:54.934" v="457" actId="478"/>
          <ac:spMkLst>
            <pc:docMk/>
            <pc:sldMk cId="358528692" sldId="575"/>
            <ac:spMk id="5" creationId="{D839EF3B-44F9-1D0D-2616-783D45F23A08}"/>
          </ac:spMkLst>
        </pc:spChg>
        <pc:spChg chg="del">
          <ac:chgData name="Thomas Schühly" userId="fb893019dcb27e2f" providerId="LiveId" clId="{F16DCB88-8E0A-4F8B-A04D-888960FE5C09}" dt="2024-02-10T11:56:56.095" v="458" actId="478"/>
          <ac:spMkLst>
            <pc:docMk/>
            <pc:sldMk cId="358528692" sldId="575"/>
            <ac:spMk id="6" creationId="{7251A774-4755-6E6C-BEAD-9C75C036093D}"/>
          </ac:spMkLst>
        </pc:spChg>
        <pc:picChg chg="add del mod">
          <ac:chgData name="Thomas Schühly" userId="fb893019dcb27e2f" providerId="LiveId" clId="{F16DCB88-8E0A-4F8B-A04D-888960FE5C09}" dt="2024-02-26T11:02:21.394" v="2884" actId="34818"/>
          <ac:picMkLst>
            <pc:docMk/>
            <pc:sldMk cId="358528692" sldId="575"/>
            <ac:picMk id="2" creationId="{775ABC9F-466A-C684-5311-7FFD24D0FB94}"/>
          </ac:picMkLst>
        </pc:picChg>
        <pc:picChg chg="add del mod">
          <ac:chgData name="Thomas Schühly" userId="fb893019dcb27e2f" providerId="LiveId" clId="{F16DCB88-8E0A-4F8B-A04D-888960FE5C09}" dt="2024-02-26T11:01:54.419" v="2863" actId="34819"/>
          <ac:picMkLst>
            <pc:docMk/>
            <pc:sldMk cId="358528692" sldId="575"/>
            <ac:picMk id="3" creationId="{40E91750-DEEB-5497-26AC-0459044A3239}"/>
          </ac:picMkLst>
        </pc:picChg>
        <pc:picChg chg="add del mod">
          <ac:chgData name="Thomas Schühly" userId="fb893019dcb27e2f" providerId="LiveId" clId="{F16DCB88-8E0A-4F8B-A04D-888960FE5C09}" dt="2024-02-26T11:02:20.090" v="2882" actId="34819"/>
          <ac:picMkLst>
            <pc:docMk/>
            <pc:sldMk cId="358528692" sldId="575"/>
            <ac:picMk id="4" creationId="{D3B2BB28-D66E-4827-8F2A-16089CEFF5A7}"/>
          </ac:picMkLst>
        </pc:picChg>
        <pc:picChg chg="add del mod">
          <ac:chgData name="Thomas Schühly" userId="fb893019dcb27e2f" providerId="LiveId" clId="{F16DCB88-8E0A-4F8B-A04D-888960FE5C09}" dt="2024-02-26T12:05:26.794" v="3338" actId="478"/>
          <ac:picMkLst>
            <pc:docMk/>
            <pc:sldMk cId="358528692" sldId="575"/>
            <ac:picMk id="5" creationId="{A48587BE-3EFF-FE30-A062-9EF56CF093D8}"/>
          </ac:picMkLst>
        </pc:picChg>
        <pc:picChg chg="add del mod">
          <ac:chgData name="Thomas Schühly" userId="fb893019dcb27e2f" providerId="LiveId" clId="{F16DCB88-8E0A-4F8B-A04D-888960FE5C09}" dt="2024-02-26T12:05:25.715" v="3337" actId="478"/>
          <ac:picMkLst>
            <pc:docMk/>
            <pc:sldMk cId="358528692" sldId="575"/>
            <ac:picMk id="6" creationId="{65C7B37A-C7CF-BE7B-A564-19AB5FB675CD}"/>
          </ac:picMkLst>
        </pc:picChg>
      </pc:sldChg>
      <pc:sldChg chg="addSp delSp modSp mod">
        <pc:chgData name="Thomas Schühly" userId="fb893019dcb27e2f" providerId="LiveId" clId="{F16DCB88-8E0A-4F8B-A04D-888960FE5C09}" dt="2024-02-26T12:07:40.265" v="3445" actId="1076"/>
        <pc:sldMkLst>
          <pc:docMk/>
          <pc:sldMk cId="2593520616" sldId="587"/>
        </pc:sldMkLst>
        <pc:spChg chg="del mod">
          <ac:chgData name="Thomas Schühly" userId="fb893019dcb27e2f" providerId="LiveId" clId="{F16DCB88-8E0A-4F8B-A04D-888960FE5C09}" dt="2024-02-26T12:07:31.165" v="3439" actId="478"/>
          <ac:spMkLst>
            <pc:docMk/>
            <pc:sldMk cId="2593520616" sldId="587"/>
            <ac:spMk id="4" creationId="{B421C428-C2E9-98A0-70FE-7DA209477A09}"/>
          </ac:spMkLst>
        </pc:spChg>
        <pc:spChg chg="del">
          <ac:chgData name="Thomas Schühly" userId="fb893019dcb27e2f" providerId="LiveId" clId="{F16DCB88-8E0A-4F8B-A04D-888960FE5C09}" dt="2024-02-26T12:07:34.231" v="3444" actId="478"/>
          <ac:spMkLst>
            <pc:docMk/>
            <pc:sldMk cId="2593520616" sldId="587"/>
            <ac:spMk id="6" creationId="{F3549853-1D60-EFB5-9532-E816DC76B422}"/>
          </ac:spMkLst>
        </pc:spChg>
        <pc:spChg chg="del">
          <ac:chgData name="Thomas Schühly" userId="fb893019dcb27e2f" providerId="LiveId" clId="{F16DCB88-8E0A-4F8B-A04D-888960FE5C09}" dt="2024-02-26T12:07:31.761" v="3440" actId="478"/>
          <ac:spMkLst>
            <pc:docMk/>
            <pc:sldMk cId="2593520616" sldId="587"/>
            <ac:spMk id="16" creationId="{95377FD3-0222-69D2-A424-E75F682C4C6E}"/>
          </ac:spMkLst>
        </pc:spChg>
        <pc:picChg chg="add del mod">
          <ac:chgData name="Thomas Schühly" userId="fb893019dcb27e2f" providerId="LiveId" clId="{F16DCB88-8E0A-4F8B-A04D-888960FE5C09}" dt="2024-02-26T11:02:21.394" v="2884" actId="34818"/>
          <ac:picMkLst>
            <pc:docMk/>
            <pc:sldMk cId="2593520616" sldId="587"/>
            <ac:picMk id="2" creationId="{F5FA67BA-0B34-366D-D250-52CA34175253}"/>
          </ac:picMkLst>
        </pc:picChg>
        <pc:picChg chg="add del mod">
          <ac:chgData name="Thomas Schühly" userId="fb893019dcb27e2f" providerId="LiveId" clId="{F16DCB88-8E0A-4F8B-A04D-888960FE5C09}" dt="2024-02-26T11:01:54.419" v="2863" actId="34819"/>
          <ac:picMkLst>
            <pc:docMk/>
            <pc:sldMk cId="2593520616" sldId="587"/>
            <ac:picMk id="3" creationId="{DD652C29-65C6-360D-A710-2629B4191894}"/>
          </ac:picMkLst>
        </pc:picChg>
        <pc:picChg chg="add del mod">
          <ac:chgData name="Thomas Schühly" userId="fb893019dcb27e2f" providerId="LiveId" clId="{F16DCB88-8E0A-4F8B-A04D-888960FE5C09}" dt="2024-02-26T11:02:20.090" v="2882" actId="34819"/>
          <ac:picMkLst>
            <pc:docMk/>
            <pc:sldMk cId="2593520616" sldId="587"/>
            <ac:picMk id="5" creationId="{2FEAD39C-95C1-66E9-0BE4-82A7E9895F87}"/>
          </ac:picMkLst>
        </pc:picChg>
        <pc:picChg chg="add del mod">
          <ac:chgData name="Thomas Schühly" userId="fb893019dcb27e2f" providerId="LiveId" clId="{F16DCB88-8E0A-4F8B-A04D-888960FE5C09}" dt="2024-02-26T12:07:33.646" v="3443" actId="478"/>
          <ac:picMkLst>
            <pc:docMk/>
            <pc:sldMk cId="2593520616" sldId="587"/>
            <ac:picMk id="7" creationId="{1EAC1D0F-A90D-8F9D-7F9D-A1CEB3DCDAB2}"/>
          </ac:picMkLst>
        </pc:picChg>
        <pc:picChg chg="add del mod">
          <ac:chgData name="Thomas Schühly" userId="fb893019dcb27e2f" providerId="LiveId" clId="{F16DCB88-8E0A-4F8B-A04D-888960FE5C09}" dt="2024-02-26T12:07:33.042" v="3442" actId="478"/>
          <ac:picMkLst>
            <pc:docMk/>
            <pc:sldMk cId="2593520616" sldId="587"/>
            <ac:picMk id="8" creationId="{86E8CCF0-E0F6-9DDB-3FB9-25FBB9FF0057}"/>
          </ac:picMkLst>
        </pc:picChg>
        <pc:picChg chg="mod">
          <ac:chgData name="Thomas Schühly" userId="fb893019dcb27e2f" providerId="LiveId" clId="{F16DCB88-8E0A-4F8B-A04D-888960FE5C09}" dt="2024-02-26T12:07:40.265" v="3445" actId="1076"/>
          <ac:picMkLst>
            <pc:docMk/>
            <pc:sldMk cId="2593520616" sldId="587"/>
            <ac:picMk id="13" creationId="{9261A9C1-5497-10A9-E0EC-7B3127BCE9D0}"/>
          </ac:picMkLst>
        </pc:picChg>
      </pc:sldChg>
      <pc:sldChg chg="addSp delSp modSp mod modTransition modAnim">
        <pc:chgData name="Thomas Schühly" userId="fb893019dcb27e2f" providerId="LiveId" clId="{F16DCB88-8E0A-4F8B-A04D-888960FE5C09}" dt="2024-02-26T12:01:35.310" v="3130" actId="478"/>
        <pc:sldMkLst>
          <pc:docMk/>
          <pc:sldMk cId="3161132820" sldId="588"/>
        </pc:sldMkLst>
        <pc:picChg chg="add del mod">
          <ac:chgData name="Thomas Schühly" userId="fb893019dcb27e2f" providerId="LiveId" clId="{F16DCB88-8E0A-4F8B-A04D-888960FE5C09}" dt="2024-02-26T11:02:21.394" v="2884" actId="34818"/>
          <ac:picMkLst>
            <pc:docMk/>
            <pc:sldMk cId="3161132820" sldId="588"/>
            <ac:picMk id="2" creationId="{CC00FE3C-4FFA-942D-D9F2-3FE7B57C4A99}"/>
          </ac:picMkLst>
        </pc:picChg>
        <pc:picChg chg="add del mod">
          <ac:chgData name="Thomas Schühly" userId="fb893019dcb27e2f" providerId="LiveId" clId="{F16DCB88-8E0A-4F8B-A04D-888960FE5C09}" dt="2024-02-26T11:01:54.419" v="2863" actId="34819"/>
          <ac:picMkLst>
            <pc:docMk/>
            <pc:sldMk cId="3161132820" sldId="588"/>
            <ac:picMk id="3" creationId="{FF34E09A-22DA-CD48-2B47-624ADD52B887}"/>
          </ac:picMkLst>
        </pc:picChg>
        <pc:picChg chg="add del mod">
          <ac:chgData name="Thomas Schühly" userId="fb893019dcb27e2f" providerId="LiveId" clId="{F16DCB88-8E0A-4F8B-A04D-888960FE5C09}" dt="2024-02-26T11:02:20.090" v="2882" actId="34819"/>
          <ac:picMkLst>
            <pc:docMk/>
            <pc:sldMk cId="3161132820" sldId="588"/>
            <ac:picMk id="4" creationId="{FFBD20C6-547C-2DE3-F351-BD77D31F21F5}"/>
          </ac:picMkLst>
        </pc:picChg>
        <pc:picChg chg="add del mod">
          <ac:chgData name="Thomas Schühly" userId="fb893019dcb27e2f" providerId="LiveId" clId="{F16DCB88-8E0A-4F8B-A04D-888960FE5C09}" dt="2024-02-26T11:16:14.510" v="2927"/>
          <ac:picMkLst>
            <pc:docMk/>
            <pc:sldMk cId="3161132820" sldId="588"/>
            <ac:picMk id="5" creationId="{CB4D9F28-DE26-4B9C-1629-59629B5A5C53}"/>
          </ac:picMkLst>
        </pc:picChg>
        <pc:picChg chg="add del mod">
          <ac:chgData name="Thomas Schühly" userId="fb893019dcb27e2f" providerId="LiveId" clId="{F16DCB88-8E0A-4F8B-A04D-888960FE5C09}" dt="2024-02-26T11:16:14.510" v="2927"/>
          <ac:picMkLst>
            <pc:docMk/>
            <pc:sldMk cId="3161132820" sldId="588"/>
            <ac:picMk id="6" creationId="{6257D68C-7BAB-0FCE-0227-2AA29405389B}"/>
          </ac:picMkLst>
        </pc:picChg>
        <pc:picChg chg="add del mod">
          <ac:chgData name="Thomas Schühly" userId="fb893019dcb27e2f" providerId="LiveId" clId="{F16DCB88-8E0A-4F8B-A04D-888960FE5C09}" dt="2024-02-26T12:01:35.310" v="3130" actId="478"/>
          <ac:picMkLst>
            <pc:docMk/>
            <pc:sldMk cId="3161132820" sldId="588"/>
            <ac:picMk id="7" creationId="{9DDDB228-3E65-CF41-5524-7E208C3039D1}"/>
          </ac:picMkLst>
        </pc:picChg>
        <pc:picChg chg="add del mod">
          <ac:chgData name="Thomas Schühly" userId="fb893019dcb27e2f" providerId="LiveId" clId="{F16DCB88-8E0A-4F8B-A04D-888960FE5C09}" dt="2024-02-26T12:01:33.845" v="3129" actId="478"/>
          <ac:picMkLst>
            <pc:docMk/>
            <pc:sldMk cId="3161132820" sldId="588"/>
            <ac:picMk id="8" creationId="{F8C47CE9-AD44-AA02-BD8C-6EC3EEAFF9C6}"/>
          </ac:picMkLst>
        </pc:picChg>
      </pc:sldChg>
      <pc:sldChg chg="addSp delSp modSp mod">
        <pc:chgData name="Thomas Schühly" userId="fb893019dcb27e2f" providerId="LiveId" clId="{F16DCB88-8E0A-4F8B-A04D-888960FE5C09}" dt="2024-02-26T12:07:44.458" v="3446" actId="1076"/>
        <pc:sldMkLst>
          <pc:docMk/>
          <pc:sldMk cId="3852472751" sldId="589"/>
        </pc:sldMkLst>
        <pc:spChg chg="del">
          <ac:chgData name="Thomas Schühly" userId="fb893019dcb27e2f" providerId="LiveId" clId="{F16DCB88-8E0A-4F8B-A04D-888960FE5C09}" dt="2024-02-26T12:07:24.916" v="3433" actId="478"/>
          <ac:spMkLst>
            <pc:docMk/>
            <pc:sldMk cId="3852472751" sldId="589"/>
            <ac:spMk id="3" creationId="{A839A6AE-C0D2-032E-BA5B-8EE816483190}"/>
          </ac:spMkLst>
        </pc:spChg>
        <pc:spChg chg="del">
          <ac:chgData name="Thomas Schühly" userId="fb893019dcb27e2f" providerId="LiveId" clId="{F16DCB88-8E0A-4F8B-A04D-888960FE5C09}" dt="2024-02-26T12:07:25.504" v="3434" actId="478"/>
          <ac:spMkLst>
            <pc:docMk/>
            <pc:sldMk cId="3852472751" sldId="589"/>
            <ac:spMk id="4" creationId="{33E0CBD9-5A24-70E5-EAD0-8A2C37D9F8D1}"/>
          </ac:spMkLst>
        </pc:spChg>
        <pc:spChg chg="del">
          <ac:chgData name="Thomas Schühly" userId="fb893019dcb27e2f" providerId="LiveId" clId="{F16DCB88-8E0A-4F8B-A04D-888960FE5C09}" dt="2024-02-26T12:07:28.130" v="3437" actId="478"/>
          <ac:spMkLst>
            <pc:docMk/>
            <pc:sldMk cId="3852472751" sldId="589"/>
            <ac:spMk id="5" creationId="{7EEA7C68-EA96-6ECF-F40F-0351AA0E9DC8}"/>
          </ac:spMkLst>
        </pc:spChg>
        <pc:picChg chg="add del mod">
          <ac:chgData name="Thomas Schühly" userId="fb893019dcb27e2f" providerId="LiveId" clId="{F16DCB88-8E0A-4F8B-A04D-888960FE5C09}" dt="2024-02-26T11:02:21.394" v="2884" actId="34818"/>
          <ac:picMkLst>
            <pc:docMk/>
            <pc:sldMk cId="3852472751" sldId="589"/>
            <ac:picMk id="2" creationId="{BEEDA58E-3AF5-45D8-A917-368B6C9495E4}"/>
          </ac:picMkLst>
        </pc:picChg>
        <pc:picChg chg="add del mod">
          <ac:chgData name="Thomas Schühly" userId="fb893019dcb27e2f" providerId="LiveId" clId="{F16DCB88-8E0A-4F8B-A04D-888960FE5C09}" dt="2024-02-26T11:01:54.419" v="2863" actId="34819"/>
          <ac:picMkLst>
            <pc:docMk/>
            <pc:sldMk cId="3852472751" sldId="589"/>
            <ac:picMk id="6" creationId="{DE0ECD06-7425-FF07-7983-AAB98A7FC2AD}"/>
          </ac:picMkLst>
        </pc:picChg>
        <pc:picChg chg="add del mod">
          <ac:chgData name="Thomas Schühly" userId="fb893019dcb27e2f" providerId="LiveId" clId="{F16DCB88-8E0A-4F8B-A04D-888960FE5C09}" dt="2024-02-26T11:02:20.090" v="2882" actId="34819"/>
          <ac:picMkLst>
            <pc:docMk/>
            <pc:sldMk cId="3852472751" sldId="589"/>
            <ac:picMk id="7" creationId="{0BB25BDB-4968-994E-65EE-A8C7C4C5B48B}"/>
          </ac:picMkLst>
        </pc:picChg>
        <pc:picChg chg="add del mod">
          <ac:chgData name="Thomas Schühly" userId="fb893019dcb27e2f" providerId="LiveId" clId="{F16DCB88-8E0A-4F8B-A04D-888960FE5C09}" dt="2024-02-26T12:07:27.055" v="3436" actId="478"/>
          <ac:picMkLst>
            <pc:docMk/>
            <pc:sldMk cId="3852472751" sldId="589"/>
            <ac:picMk id="9" creationId="{A41239B1-F26F-00D0-5DD8-C0E4D937D19B}"/>
          </ac:picMkLst>
        </pc:picChg>
        <pc:picChg chg="add del mod">
          <ac:chgData name="Thomas Schühly" userId="fb893019dcb27e2f" providerId="LiveId" clId="{F16DCB88-8E0A-4F8B-A04D-888960FE5C09}" dt="2024-02-26T12:07:26.313" v="3435" actId="478"/>
          <ac:picMkLst>
            <pc:docMk/>
            <pc:sldMk cId="3852472751" sldId="589"/>
            <ac:picMk id="10" creationId="{04AE89D7-D859-69DB-E912-53782F68E8FA}"/>
          </ac:picMkLst>
        </pc:picChg>
        <pc:picChg chg="mod">
          <ac:chgData name="Thomas Schühly" userId="fb893019dcb27e2f" providerId="LiveId" clId="{F16DCB88-8E0A-4F8B-A04D-888960FE5C09}" dt="2024-02-26T12:07:44.458" v="3446" actId="1076"/>
          <ac:picMkLst>
            <pc:docMk/>
            <pc:sldMk cId="3852472751" sldId="589"/>
            <ac:picMk id="11" creationId="{A1D9ED93-DE86-82E5-8F70-663B167D2E9E}"/>
          </ac:picMkLst>
        </pc:picChg>
      </pc:sldChg>
      <pc:sldChg chg="addSp delSp modSp mod modTransition modAnim">
        <pc:chgData name="Thomas Schühly" userId="fb893019dcb27e2f" providerId="LiveId" clId="{F16DCB88-8E0A-4F8B-A04D-888960FE5C09}" dt="2024-02-26T12:02:05.350" v="3142" actId="478"/>
        <pc:sldMkLst>
          <pc:docMk/>
          <pc:sldMk cId="3334269213" sldId="593"/>
        </pc:sldMkLst>
        <pc:picChg chg="add del mod">
          <ac:chgData name="Thomas Schühly" userId="fb893019dcb27e2f" providerId="LiveId" clId="{F16DCB88-8E0A-4F8B-A04D-888960FE5C09}" dt="2024-02-26T11:02:21.394" v="2884" actId="34818"/>
          <ac:picMkLst>
            <pc:docMk/>
            <pc:sldMk cId="3334269213" sldId="593"/>
            <ac:picMk id="2" creationId="{FD791B1B-7976-0D0B-A3E7-1113B18C1663}"/>
          </ac:picMkLst>
        </pc:picChg>
        <pc:picChg chg="add del mod">
          <ac:chgData name="Thomas Schühly" userId="fb893019dcb27e2f" providerId="LiveId" clId="{F16DCB88-8E0A-4F8B-A04D-888960FE5C09}" dt="2024-02-26T11:01:54.419" v="2863" actId="34819"/>
          <ac:picMkLst>
            <pc:docMk/>
            <pc:sldMk cId="3334269213" sldId="593"/>
            <ac:picMk id="3" creationId="{B9EC3BDF-11E7-05B3-0C02-2630C68C3471}"/>
          </ac:picMkLst>
        </pc:picChg>
        <pc:picChg chg="add del mod">
          <ac:chgData name="Thomas Schühly" userId="fb893019dcb27e2f" providerId="LiveId" clId="{F16DCB88-8E0A-4F8B-A04D-888960FE5C09}" dt="2024-02-26T11:02:20.090" v="2882" actId="34819"/>
          <ac:picMkLst>
            <pc:docMk/>
            <pc:sldMk cId="3334269213" sldId="593"/>
            <ac:picMk id="4" creationId="{7A527404-F3EC-8CD6-6E4B-8E2A9C175F23}"/>
          </ac:picMkLst>
        </pc:picChg>
        <pc:picChg chg="add del mod">
          <ac:chgData name="Thomas Schühly" userId="fb893019dcb27e2f" providerId="LiveId" clId="{F16DCB88-8E0A-4F8B-A04D-888960FE5C09}" dt="2024-02-26T11:20:39.950" v="2932"/>
          <ac:picMkLst>
            <pc:docMk/>
            <pc:sldMk cId="3334269213" sldId="593"/>
            <ac:picMk id="5" creationId="{0B0B56E7-5E8D-76D7-62BB-ED2C8F867334}"/>
          </ac:picMkLst>
        </pc:picChg>
        <pc:picChg chg="add del mod">
          <ac:chgData name="Thomas Schühly" userId="fb893019dcb27e2f" providerId="LiveId" clId="{F16DCB88-8E0A-4F8B-A04D-888960FE5C09}" dt="2024-02-26T11:20:39.950" v="2932"/>
          <ac:picMkLst>
            <pc:docMk/>
            <pc:sldMk cId="3334269213" sldId="593"/>
            <ac:picMk id="7" creationId="{A45CF402-D885-D06B-4391-EBB91B9E2169}"/>
          </ac:picMkLst>
        </pc:picChg>
        <pc:picChg chg="add del mod">
          <ac:chgData name="Thomas Schühly" userId="fb893019dcb27e2f" providerId="LiveId" clId="{F16DCB88-8E0A-4F8B-A04D-888960FE5C09}" dt="2024-02-26T12:02:05.350" v="3142" actId="478"/>
          <ac:picMkLst>
            <pc:docMk/>
            <pc:sldMk cId="3334269213" sldId="593"/>
            <ac:picMk id="8" creationId="{BDC2DFFD-C4B0-94F1-ED7E-AD8D151B043E}"/>
          </ac:picMkLst>
        </pc:picChg>
        <pc:picChg chg="add del mod">
          <ac:chgData name="Thomas Schühly" userId="fb893019dcb27e2f" providerId="LiveId" clId="{F16DCB88-8E0A-4F8B-A04D-888960FE5C09}" dt="2024-02-26T12:02:04.675" v="3141" actId="478"/>
          <ac:picMkLst>
            <pc:docMk/>
            <pc:sldMk cId="3334269213" sldId="593"/>
            <ac:picMk id="9" creationId="{3A3DEACE-2D64-CE45-7460-E50538BCBBC4}"/>
          </ac:picMkLst>
        </pc:picChg>
      </pc:sldChg>
      <pc:sldChg chg="addSp delSp modSp mod modNotesTx">
        <pc:chgData name="Thomas Schühly" userId="fb893019dcb27e2f" providerId="LiveId" clId="{F16DCB88-8E0A-4F8B-A04D-888960FE5C09}" dt="2024-02-26T12:02:21.010" v="3156" actId="478"/>
        <pc:sldMkLst>
          <pc:docMk/>
          <pc:sldMk cId="3049758005" sldId="594"/>
        </pc:sldMkLst>
        <pc:picChg chg="add del mod">
          <ac:chgData name="Thomas Schühly" userId="fb893019dcb27e2f" providerId="LiveId" clId="{F16DCB88-8E0A-4F8B-A04D-888960FE5C09}" dt="2024-02-26T11:02:21.394" v="2884" actId="34818"/>
          <ac:picMkLst>
            <pc:docMk/>
            <pc:sldMk cId="3049758005" sldId="594"/>
            <ac:picMk id="2" creationId="{C20E6AFB-65D8-53EE-D3EC-8B5388A6410E}"/>
          </ac:picMkLst>
        </pc:picChg>
        <pc:picChg chg="add del mod">
          <ac:chgData name="Thomas Schühly" userId="fb893019dcb27e2f" providerId="LiveId" clId="{F16DCB88-8E0A-4F8B-A04D-888960FE5C09}" dt="2024-02-26T11:01:54.419" v="2863" actId="34819"/>
          <ac:picMkLst>
            <pc:docMk/>
            <pc:sldMk cId="3049758005" sldId="594"/>
            <ac:picMk id="3" creationId="{8446833B-D449-FECD-84E0-DAA22DFEA99D}"/>
          </ac:picMkLst>
        </pc:picChg>
        <pc:picChg chg="add del mod">
          <ac:chgData name="Thomas Schühly" userId="fb893019dcb27e2f" providerId="LiveId" clId="{F16DCB88-8E0A-4F8B-A04D-888960FE5C09}" dt="2024-02-26T11:02:20.090" v="2882" actId="34819"/>
          <ac:picMkLst>
            <pc:docMk/>
            <pc:sldMk cId="3049758005" sldId="594"/>
            <ac:picMk id="4" creationId="{2C8376F5-FA81-BA38-884D-CA8C3320DA37}"/>
          </ac:picMkLst>
        </pc:picChg>
        <pc:picChg chg="add del mod">
          <ac:chgData name="Thomas Schühly" userId="fb893019dcb27e2f" providerId="LiveId" clId="{F16DCB88-8E0A-4F8B-A04D-888960FE5C09}" dt="2024-02-26T12:02:21.010" v="3156" actId="478"/>
          <ac:picMkLst>
            <pc:docMk/>
            <pc:sldMk cId="3049758005" sldId="594"/>
            <ac:picMk id="5" creationId="{C1C01C81-C292-698E-ACCB-8B9894276AD9}"/>
          </ac:picMkLst>
        </pc:picChg>
        <pc:picChg chg="add del mod">
          <ac:chgData name="Thomas Schühly" userId="fb893019dcb27e2f" providerId="LiveId" clId="{F16DCB88-8E0A-4F8B-A04D-888960FE5C09}" dt="2024-02-26T12:02:20.341" v="3155" actId="478"/>
          <ac:picMkLst>
            <pc:docMk/>
            <pc:sldMk cId="3049758005" sldId="594"/>
            <ac:picMk id="6" creationId="{B89C8C19-DD58-B6BC-91C9-E7832D4633A0}"/>
          </ac:picMkLst>
        </pc:picChg>
      </pc:sldChg>
      <pc:sldChg chg="addSp delSp modSp mod modNotesTx">
        <pc:chgData name="Thomas Schühly" userId="fb893019dcb27e2f" providerId="LiveId" clId="{F16DCB88-8E0A-4F8B-A04D-888960FE5C09}" dt="2024-02-27T18:20:34.267" v="4565" actId="20577"/>
        <pc:sldMkLst>
          <pc:docMk/>
          <pc:sldMk cId="3191741503" sldId="599"/>
        </pc:sldMkLst>
        <pc:picChg chg="add del mod">
          <ac:chgData name="Thomas Schühly" userId="fb893019dcb27e2f" providerId="LiveId" clId="{F16DCB88-8E0A-4F8B-A04D-888960FE5C09}" dt="2024-02-26T11:02:21.394" v="2884" actId="34818"/>
          <ac:picMkLst>
            <pc:docMk/>
            <pc:sldMk cId="3191741503" sldId="599"/>
            <ac:picMk id="2" creationId="{61874652-88EA-5FB5-C575-25EF43770CE5}"/>
          </ac:picMkLst>
        </pc:picChg>
        <pc:picChg chg="add del mod">
          <ac:chgData name="Thomas Schühly" userId="fb893019dcb27e2f" providerId="LiveId" clId="{F16DCB88-8E0A-4F8B-A04D-888960FE5C09}" dt="2024-02-26T11:01:54.419" v="2863" actId="34819"/>
          <ac:picMkLst>
            <pc:docMk/>
            <pc:sldMk cId="3191741503" sldId="599"/>
            <ac:picMk id="3" creationId="{C748FE30-94B0-8200-5621-662648EC7BC3}"/>
          </ac:picMkLst>
        </pc:picChg>
        <pc:picChg chg="add del mod">
          <ac:chgData name="Thomas Schühly" userId="fb893019dcb27e2f" providerId="LiveId" clId="{F16DCB88-8E0A-4F8B-A04D-888960FE5C09}" dt="2024-02-26T11:02:20.090" v="2882" actId="34819"/>
          <ac:picMkLst>
            <pc:docMk/>
            <pc:sldMk cId="3191741503" sldId="599"/>
            <ac:picMk id="4" creationId="{BBE1EC09-2214-F306-34B8-E64356DDE5AF}"/>
          </ac:picMkLst>
        </pc:picChg>
        <pc:picChg chg="add del mod">
          <ac:chgData name="Thomas Schühly" userId="fb893019dcb27e2f" providerId="LiveId" clId="{F16DCB88-8E0A-4F8B-A04D-888960FE5C09}" dt="2024-02-26T12:04:50.867" v="3294" actId="478"/>
          <ac:picMkLst>
            <pc:docMk/>
            <pc:sldMk cId="3191741503" sldId="599"/>
            <ac:picMk id="6" creationId="{7662A659-FF7D-E3AC-469C-41B565772BC1}"/>
          </ac:picMkLst>
        </pc:picChg>
        <pc:picChg chg="add del mod">
          <ac:chgData name="Thomas Schühly" userId="fb893019dcb27e2f" providerId="LiveId" clId="{F16DCB88-8E0A-4F8B-A04D-888960FE5C09}" dt="2024-02-26T12:04:50.165" v="3293" actId="478"/>
          <ac:picMkLst>
            <pc:docMk/>
            <pc:sldMk cId="3191741503" sldId="599"/>
            <ac:picMk id="7" creationId="{67E100A8-DF13-0700-0713-2AB5E09C7928}"/>
          </ac:picMkLst>
        </pc:picChg>
      </pc:sldChg>
      <pc:sldChg chg="del">
        <pc:chgData name="Thomas Schühly" userId="fb893019dcb27e2f" providerId="LiveId" clId="{F16DCB88-8E0A-4F8B-A04D-888960FE5C09}" dt="2024-02-26T08:39:50.437" v="1715" actId="47"/>
        <pc:sldMkLst>
          <pc:docMk/>
          <pc:sldMk cId="1700412750" sldId="600"/>
        </pc:sldMkLst>
      </pc:sldChg>
      <pc:sldChg chg="del">
        <pc:chgData name="Thomas Schühly" userId="fb893019dcb27e2f" providerId="LiveId" clId="{F16DCB88-8E0A-4F8B-A04D-888960FE5C09}" dt="2024-02-26T08:50:11.512" v="2014" actId="47"/>
        <pc:sldMkLst>
          <pc:docMk/>
          <pc:sldMk cId="2665632607" sldId="601"/>
        </pc:sldMkLst>
      </pc:sldChg>
      <pc:sldChg chg="addSp delSp modSp mod">
        <pc:chgData name="Thomas Schühly" userId="fb893019dcb27e2f" providerId="LiveId" clId="{F16DCB88-8E0A-4F8B-A04D-888960FE5C09}" dt="2024-02-26T12:04:53.814" v="3298" actId="478"/>
        <pc:sldMkLst>
          <pc:docMk/>
          <pc:sldMk cId="782850544" sldId="603"/>
        </pc:sldMkLst>
        <pc:spChg chg="del">
          <ac:chgData name="Thomas Schühly" userId="fb893019dcb27e2f" providerId="LiveId" clId="{F16DCB88-8E0A-4F8B-A04D-888960FE5C09}" dt="2024-02-24T13:38:14.874" v="1711" actId="478"/>
          <ac:spMkLst>
            <pc:docMk/>
            <pc:sldMk cId="782850544" sldId="603"/>
            <ac:spMk id="2" creationId="{63B7FCF5-3ABB-37B0-A234-8DA983394489}"/>
          </ac:spMkLst>
        </pc:spChg>
        <pc:spChg chg="del">
          <ac:chgData name="Thomas Schühly" userId="fb893019dcb27e2f" providerId="LiveId" clId="{F16DCB88-8E0A-4F8B-A04D-888960FE5C09}" dt="2024-02-24T13:35:58.500" v="1705" actId="478"/>
          <ac:spMkLst>
            <pc:docMk/>
            <pc:sldMk cId="782850544" sldId="603"/>
            <ac:spMk id="5" creationId="{F8071EE3-E8AB-06E8-1228-5E6AB17A24A5}"/>
          </ac:spMkLst>
        </pc:spChg>
        <pc:spChg chg="del">
          <ac:chgData name="Thomas Schühly" userId="fb893019dcb27e2f" providerId="LiveId" clId="{F16DCB88-8E0A-4F8B-A04D-888960FE5C09}" dt="2024-02-24T13:36:00.835" v="1706" actId="478"/>
          <ac:spMkLst>
            <pc:docMk/>
            <pc:sldMk cId="782850544" sldId="603"/>
            <ac:spMk id="6" creationId="{BF07934F-FFBC-3851-4B81-F2B810D92856}"/>
          </ac:spMkLst>
        </pc:spChg>
        <pc:spChg chg="del">
          <ac:chgData name="Thomas Schühly" userId="fb893019dcb27e2f" providerId="LiveId" clId="{F16DCB88-8E0A-4F8B-A04D-888960FE5C09}" dt="2024-02-24T13:36:03.224" v="1707" actId="478"/>
          <ac:spMkLst>
            <pc:docMk/>
            <pc:sldMk cId="782850544" sldId="603"/>
            <ac:spMk id="7" creationId="{D9A980B3-F05F-8EB3-510D-0C3BCA2D55C1}"/>
          </ac:spMkLst>
        </pc:spChg>
        <pc:picChg chg="add del mod">
          <ac:chgData name="Thomas Schühly" userId="fb893019dcb27e2f" providerId="LiveId" clId="{F16DCB88-8E0A-4F8B-A04D-888960FE5C09}" dt="2024-02-26T11:02:21.394" v="2884" actId="34818"/>
          <ac:picMkLst>
            <pc:docMk/>
            <pc:sldMk cId="782850544" sldId="603"/>
            <ac:picMk id="3" creationId="{13FE8734-04CB-DFFE-A48F-CF80575AA10B}"/>
          </ac:picMkLst>
        </pc:picChg>
        <pc:picChg chg="add del mod">
          <ac:chgData name="Thomas Schühly" userId="fb893019dcb27e2f" providerId="LiveId" clId="{F16DCB88-8E0A-4F8B-A04D-888960FE5C09}" dt="2024-02-26T11:01:54.419" v="2863" actId="34819"/>
          <ac:picMkLst>
            <pc:docMk/>
            <pc:sldMk cId="782850544" sldId="603"/>
            <ac:picMk id="4" creationId="{5A702152-DDD1-720A-9450-F52628C38893}"/>
          </ac:picMkLst>
        </pc:picChg>
        <pc:picChg chg="del">
          <ac:chgData name="Thomas Schühly" userId="fb893019dcb27e2f" providerId="LiveId" clId="{F16DCB88-8E0A-4F8B-A04D-888960FE5C09}" dt="2024-02-24T13:38:15.857" v="1712" actId="478"/>
          <ac:picMkLst>
            <pc:docMk/>
            <pc:sldMk cId="782850544" sldId="603"/>
            <ac:picMk id="4" creationId="{CC821B9C-2ED3-F247-14F4-EFDC3189FE9F}"/>
          </ac:picMkLst>
        </pc:picChg>
        <pc:picChg chg="add del mod">
          <ac:chgData name="Thomas Schühly" userId="fb893019dcb27e2f" providerId="LiveId" clId="{F16DCB88-8E0A-4F8B-A04D-888960FE5C09}" dt="2024-02-26T11:02:20.090" v="2882" actId="34819"/>
          <ac:picMkLst>
            <pc:docMk/>
            <pc:sldMk cId="782850544" sldId="603"/>
            <ac:picMk id="5" creationId="{C572458D-BE5B-2526-4952-924CF44DE4CE}"/>
          </ac:picMkLst>
        </pc:picChg>
        <pc:picChg chg="add del mod">
          <ac:chgData name="Thomas Schühly" userId="fb893019dcb27e2f" providerId="LiveId" clId="{F16DCB88-8E0A-4F8B-A04D-888960FE5C09}" dt="2024-02-26T12:04:53.814" v="3298" actId="478"/>
          <ac:picMkLst>
            <pc:docMk/>
            <pc:sldMk cId="782850544" sldId="603"/>
            <ac:picMk id="6" creationId="{D2D13166-10BB-6AD7-B598-0C22C0BC78B2}"/>
          </ac:picMkLst>
        </pc:picChg>
        <pc:picChg chg="add del mod">
          <ac:chgData name="Thomas Schühly" userId="fb893019dcb27e2f" providerId="LiveId" clId="{F16DCB88-8E0A-4F8B-A04D-888960FE5C09}" dt="2024-02-26T12:04:53.280" v="3297" actId="478"/>
          <ac:picMkLst>
            <pc:docMk/>
            <pc:sldMk cId="782850544" sldId="603"/>
            <ac:picMk id="7" creationId="{C215FAB5-59B3-F02D-FA46-6A41D341D219}"/>
          </ac:picMkLst>
        </pc:picChg>
      </pc:sldChg>
      <pc:sldChg chg="del">
        <pc:chgData name="Thomas Schühly" userId="fb893019dcb27e2f" providerId="LiveId" clId="{F16DCB88-8E0A-4F8B-A04D-888960FE5C09}" dt="2024-02-26T09:01:12.221" v="2017" actId="47"/>
        <pc:sldMkLst>
          <pc:docMk/>
          <pc:sldMk cId="907233543" sldId="604"/>
        </pc:sldMkLst>
      </pc:sldChg>
      <pc:sldChg chg="addSp delSp modSp mod modAnim modNotesTx">
        <pc:chgData name="Thomas Schühly" userId="fb893019dcb27e2f" providerId="LiveId" clId="{F16DCB88-8E0A-4F8B-A04D-888960FE5C09}" dt="2024-02-27T18:28:37.343" v="4932" actId="20577"/>
        <pc:sldMkLst>
          <pc:docMk/>
          <pc:sldMk cId="2362326324" sldId="605"/>
        </pc:sldMkLst>
        <pc:picChg chg="add del mod">
          <ac:chgData name="Thomas Schühly" userId="fb893019dcb27e2f" providerId="LiveId" clId="{F16DCB88-8E0A-4F8B-A04D-888960FE5C09}" dt="2024-02-26T11:02:21.394" v="2884" actId="34818"/>
          <ac:picMkLst>
            <pc:docMk/>
            <pc:sldMk cId="2362326324" sldId="605"/>
            <ac:picMk id="3" creationId="{136DD02B-AA88-2751-3167-8758E662A9E2}"/>
          </ac:picMkLst>
        </pc:picChg>
        <pc:picChg chg="add del mod">
          <ac:chgData name="Thomas Schühly" userId="fb893019dcb27e2f" providerId="LiveId" clId="{F16DCB88-8E0A-4F8B-A04D-888960FE5C09}" dt="2024-02-26T11:01:54.419" v="2863" actId="34819"/>
          <ac:picMkLst>
            <pc:docMk/>
            <pc:sldMk cId="2362326324" sldId="605"/>
            <ac:picMk id="4" creationId="{7A76FDFC-A39E-E98A-8F33-6129AE96141A}"/>
          </ac:picMkLst>
        </pc:picChg>
        <pc:picChg chg="add del mod">
          <ac:chgData name="Thomas Schühly" userId="fb893019dcb27e2f" providerId="LiveId" clId="{F16DCB88-8E0A-4F8B-A04D-888960FE5C09}" dt="2024-02-26T11:02:20.090" v="2882" actId="34819"/>
          <ac:picMkLst>
            <pc:docMk/>
            <pc:sldMk cId="2362326324" sldId="605"/>
            <ac:picMk id="8" creationId="{AB35E982-5E69-65FE-266B-31781109A219}"/>
          </ac:picMkLst>
        </pc:picChg>
        <pc:picChg chg="add del mod">
          <ac:chgData name="Thomas Schühly" userId="fb893019dcb27e2f" providerId="LiveId" clId="{F16DCB88-8E0A-4F8B-A04D-888960FE5C09}" dt="2024-02-26T12:05:24.849" v="3336" actId="478"/>
          <ac:picMkLst>
            <pc:docMk/>
            <pc:sldMk cId="2362326324" sldId="605"/>
            <ac:picMk id="9" creationId="{15AC7C66-61F2-5721-E9BC-F479766070BD}"/>
          </ac:picMkLst>
        </pc:picChg>
        <pc:picChg chg="add del mod">
          <ac:chgData name="Thomas Schühly" userId="fb893019dcb27e2f" providerId="LiveId" clId="{F16DCB88-8E0A-4F8B-A04D-888960FE5C09}" dt="2024-02-26T12:05:24.019" v="3335" actId="478"/>
          <ac:picMkLst>
            <pc:docMk/>
            <pc:sldMk cId="2362326324" sldId="605"/>
            <ac:picMk id="10" creationId="{F43CA968-FCEE-C071-E5B7-DF7C7021E3C1}"/>
          </ac:picMkLst>
        </pc:picChg>
      </pc:sldChg>
      <pc:sldChg chg="del">
        <pc:chgData name="Thomas Schühly" userId="fb893019dcb27e2f" providerId="LiveId" clId="{F16DCB88-8E0A-4F8B-A04D-888960FE5C09}" dt="2024-02-04T20:04:23.567" v="293" actId="47"/>
        <pc:sldMkLst>
          <pc:docMk/>
          <pc:sldMk cId="338509345" sldId="607"/>
        </pc:sldMkLst>
      </pc:sldChg>
      <pc:sldChg chg="addSp delSp modSp mod">
        <pc:chgData name="Thomas Schühly" userId="fb893019dcb27e2f" providerId="LiveId" clId="{F16DCB88-8E0A-4F8B-A04D-888960FE5C09}" dt="2024-02-26T12:04:52.423" v="3296" actId="478"/>
        <pc:sldMkLst>
          <pc:docMk/>
          <pc:sldMk cId="1820798111" sldId="608"/>
        </pc:sldMkLst>
        <pc:spChg chg="del">
          <ac:chgData name="Thomas Schühly" userId="fb893019dcb27e2f" providerId="LiveId" clId="{F16DCB88-8E0A-4F8B-A04D-888960FE5C09}" dt="2024-02-24T13:35:52.092" v="1702" actId="478"/>
          <ac:spMkLst>
            <pc:docMk/>
            <pc:sldMk cId="1820798111" sldId="608"/>
            <ac:spMk id="5" creationId="{F8071EE3-E8AB-06E8-1228-5E6AB17A24A5}"/>
          </ac:spMkLst>
        </pc:spChg>
        <pc:spChg chg="del">
          <ac:chgData name="Thomas Schühly" userId="fb893019dcb27e2f" providerId="LiveId" clId="{F16DCB88-8E0A-4F8B-A04D-888960FE5C09}" dt="2024-02-24T13:35:53.566" v="1703" actId="478"/>
          <ac:spMkLst>
            <pc:docMk/>
            <pc:sldMk cId="1820798111" sldId="608"/>
            <ac:spMk id="6" creationId="{BF07934F-FFBC-3851-4B81-F2B810D92856}"/>
          </ac:spMkLst>
        </pc:spChg>
        <pc:spChg chg="del">
          <ac:chgData name="Thomas Schühly" userId="fb893019dcb27e2f" providerId="LiveId" clId="{F16DCB88-8E0A-4F8B-A04D-888960FE5C09}" dt="2024-02-24T13:35:54.930" v="1704" actId="478"/>
          <ac:spMkLst>
            <pc:docMk/>
            <pc:sldMk cId="1820798111" sldId="608"/>
            <ac:spMk id="7" creationId="{D9A980B3-F05F-8EB3-510D-0C3BCA2D55C1}"/>
          </ac:spMkLst>
        </pc:spChg>
        <pc:picChg chg="add del mod">
          <ac:chgData name="Thomas Schühly" userId="fb893019dcb27e2f" providerId="LiveId" clId="{F16DCB88-8E0A-4F8B-A04D-888960FE5C09}" dt="2024-02-26T11:02:21.394" v="2884" actId="34818"/>
          <ac:picMkLst>
            <pc:docMk/>
            <pc:sldMk cId="1820798111" sldId="608"/>
            <ac:picMk id="4" creationId="{F4076FA0-9C7D-B2A0-5313-056A7762BEF1}"/>
          </ac:picMkLst>
        </pc:picChg>
        <pc:picChg chg="add del mod">
          <ac:chgData name="Thomas Schühly" userId="fb893019dcb27e2f" providerId="LiveId" clId="{F16DCB88-8E0A-4F8B-A04D-888960FE5C09}" dt="2024-02-26T11:01:54.419" v="2863" actId="34819"/>
          <ac:picMkLst>
            <pc:docMk/>
            <pc:sldMk cId="1820798111" sldId="608"/>
            <ac:picMk id="5" creationId="{03C2FDF1-2660-B606-3139-77BAC3745BD8}"/>
          </ac:picMkLst>
        </pc:picChg>
        <pc:picChg chg="add del mod">
          <ac:chgData name="Thomas Schühly" userId="fb893019dcb27e2f" providerId="LiveId" clId="{F16DCB88-8E0A-4F8B-A04D-888960FE5C09}" dt="2024-02-26T11:02:20.090" v="2882" actId="34819"/>
          <ac:picMkLst>
            <pc:docMk/>
            <pc:sldMk cId="1820798111" sldId="608"/>
            <ac:picMk id="6" creationId="{BCA5EC76-2419-C08D-DD45-C973D28C0524}"/>
          </ac:picMkLst>
        </pc:picChg>
        <pc:picChg chg="add del mod">
          <ac:chgData name="Thomas Schühly" userId="fb893019dcb27e2f" providerId="LiveId" clId="{F16DCB88-8E0A-4F8B-A04D-888960FE5C09}" dt="2024-02-26T12:04:52.423" v="3296" actId="478"/>
          <ac:picMkLst>
            <pc:docMk/>
            <pc:sldMk cId="1820798111" sldId="608"/>
            <ac:picMk id="7" creationId="{F6BBBE5F-50F8-4A8E-A681-62ED37C49B38}"/>
          </ac:picMkLst>
        </pc:picChg>
        <pc:picChg chg="add del mod">
          <ac:chgData name="Thomas Schühly" userId="fb893019dcb27e2f" providerId="LiveId" clId="{F16DCB88-8E0A-4F8B-A04D-888960FE5C09}" dt="2024-02-26T12:04:51.739" v="3295" actId="478"/>
          <ac:picMkLst>
            <pc:docMk/>
            <pc:sldMk cId="1820798111" sldId="608"/>
            <ac:picMk id="8" creationId="{586E5EC9-979D-B41F-523C-A02FFD241715}"/>
          </ac:picMkLst>
        </pc:picChg>
      </pc:sldChg>
      <pc:sldChg chg="addSp delSp modSp mod modNotesTx">
        <pc:chgData name="Thomas Schühly" userId="fb893019dcb27e2f" providerId="LiveId" clId="{F16DCB88-8E0A-4F8B-A04D-888960FE5C09}" dt="2024-02-27T18:24:09.061" v="4664" actId="20577"/>
        <pc:sldMkLst>
          <pc:docMk/>
          <pc:sldMk cId="3258734658" sldId="609"/>
        </pc:sldMkLst>
        <pc:spChg chg="del">
          <ac:chgData name="Thomas Schühly" userId="fb893019dcb27e2f" providerId="LiveId" clId="{F16DCB88-8E0A-4F8B-A04D-888960FE5C09}" dt="2024-02-24T13:36:08.122" v="1708" actId="478"/>
          <ac:spMkLst>
            <pc:docMk/>
            <pc:sldMk cId="3258734658" sldId="609"/>
            <ac:spMk id="5" creationId="{F8071EE3-E8AB-06E8-1228-5E6AB17A24A5}"/>
          </ac:spMkLst>
        </pc:spChg>
        <pc:spChg chg="del">
          <ac:chgData name="Thomas Schühly" userId="fb893019dcb27e2f" providerId="LiveId" clId="{F16DCB88-8E0A-4F8B-A04D-888960FE5C09}" dt="2024-02-24T13:36:09.668" v="1709" actId="478"/>
          <ac:spMkLst>
            <pc:docMk/>
            <pc:sldMk cId="3258734658" sldId="609"/>
            <ac:spMk id="6" creationId="{BF07934F-FFBC-3851-4B81-F2B810D92856}"/>
          </ac:spMkLst>
        </pc:spChg>
        <pc:spChg chg="del">
          <ac:chgData name="Thomas Schühly" userId="fb893019dcb27e2f" providerId="LiveId" clId="{F16DCB88-8E0A-4F8B-A04D-888960FE5C09}" dt="2024-02-24T13:36:12.146" v="1710" actId="478"/>
          <ac:spMkLst>
            <pc:docMk/>
            <pc:sldMk cId="3258734658" sldId="609"/>
            <ac:spMk id="7" creationId="{D9A980B3-F05F-8EB3-510D-0C3BCA2D55C1}"/>
          </ac:spMkLst>
        </pc:spChg>
        <pc:picChg chg="add del mod">
          <ac:chgData name="Thomas Schühly" userId="fb893019dcb27e2f" providerId="LiveId" clId="{F16DCB88-8E0A-4F8B-A04D-888960FE5C09}" dt="2024-02-26T11:02:21.394" v="2884" actId="34818"/>
          <ac:picMkLst>
            <pc:docMk/>
            <pc:sldMk cId="3258734658" sldId="609"/>
            <ac:picMk id="3" creationId="{EB4CD4D5-A4C2-1AA7-E427-28DE2ECF16EA}"/>
          </ac:picMkLst>
        </pc:picChg>
        <pc:picChg chg="add del mod">
          <ac:chgData name="Thomas Schühly" userId="fb893019dcb27e2f" providerId="LiveId" clId="{F16DCB88-8E0A-4F8B-A04D-888960FE5C09}" dt="2024-02-26T11:01:54.419" v="2863" actId="34819"/>
          <ac:picMkLst>
            <pc:docMk/>
            <pc:sldMk cId="3258734658" sldId="609"/>
            <ac:picMk id="4" creationId="{F0A4A18A-D2A7-574F-6D0B-4C3E78B6FDA4}"/>
          </ac:picMkLst>
        </pc:picChg>
        <pc:picChg chg="add del mod">
          <ac:chgData name="Thomas Schühly" userId="fb893019dcb27e2f" providerId="LiveId" clId="{F16DCB88-8E0A-4F8B-A04D-888960FE5C09}" dt="2024-02-26T11:02:20.090" v="2882" actId="34819"/>
          <ac:picMkLst>
            <pc:docMk/>
            <pc:sldMk cId="3258734658" sldId="609"/>
            <ac:picMk id="5" creationId="{9AF03CA8-4067-8F61-ED5E-6A712E21AD50}"/>
          </ac:picMkLst>
        </pc:picChg>
        <pc:picChg chg="add del mod">
          <ac:chgData name="Thomas Schühly" userId="fb893019dcb27e2f" providerId="LiveId" clId="{F16DCB88-8E0A-4F8B-A04D-888960FE5C09}" dt="2024-02-26T12:05:08.595" v="3316" actId="478"/>
          <ac:picMkLst>
            <pc:docMk/>
            <pc:sldMk cId="3258734658" sldId="609"/>
            <ac:picMk id="6" creationId="{09848039-9986-8EA5-6C25-C6FB6CD5313D}"/>
          </ac:picMkLst>
        </pc:picChg>
        <pc:picChg chg="add del mod">
          <ac:chgData name="Thomas Schühly" userId="fb893019dcb27e2f" providerId="LiveId" clId="{F16DCB88-8E0A-4F8B-A04D-888960FE5C09}" dt="2024-02-26T12:05:08.016" v="3315" actId="478"/>
          <ac:picMkLst>
            <pc:docMk/>
            <pc:sldMk cId="3258734658" sldId="609"/>
            <ac:picMk id="7" creationId="{A14A8EC9-C6F1-A1B3-8FCE-E6B68DD54E00}"/>
          </ac:picMkLst>
        </pc:picChg>
      </pc:sldChg>
      <pc:sldChg chg="addSp delSp modSp mod">
        <pc:chgData name="Thomas Schühly" userId="fb893019dcb27e2f" providerId="LiveId" clId="{F16DCB88-8E0A-4F8B-A04D-888960FE5C09}" dt="2024-02-26T12:06:26.917" v="3396" actId="478"/>
        <pc:sldMkLst>
          <pc:docMk/>
          <pc:sldMk cId="4082685842" sldId="623"/>
        </pc:sldMkLst>
        <pc:spChg chg="del">
          <ac:chgData name="Thomas Schühly" userId="fb893019dcb27e2f" providerId="LiveId" clId="{F16DCB88-8E0A-4F8B-A04D-888960FE5C09}" dt="2024-02-26T12:06:26.917" v="3396" actId="478"/>
          <ac:spMkLst>
            <pc:docMk/>
            <pc:sldMk cId="4082685842" sldId="623"/>
            <ac:spMk id="5" creationId="{0D04545F-DF07-1C4C-3514-EA26DAE53102}"/>
          </ac:spMkLst>
        </pc:spChg>
        <pc:spChg chg="del">
          <ac:chgData name="Thomas Schühly" userId="fb893019dcb27e2f" providerId="LiveId" clId="{F16DCB88-8E0A-4F8B-A04D-888960FE5C09}" dt="2024-02-26T12:06:25.878" v="3395" actId="478"/>
          <ac:spMkLst>
            <pc:docMk/>
            <pc:sldMk cId="4082685842" sldId="623"/>
            <ac:spMk id="6" creationId="{6F3B0C54-A070-BB72-567A-74C97CB145D8}"/>
          </ac:spMkLst>
        </pc:spChg>
        <pc:spChg chg="del">
          <ac:chgData name="Thomas Schühly" userId="fb893019dcb27e2f" providerId="LiveId" clId="{F16DCB88-8E0A-4F8B-A04D-888960FE5C09}" dt="2024-02-26T12:06:25.878" v="3395" actId="478"/>
          <ac:spMkLst>
            <pc:docMk/>
            <pc:sldMk cId="4082685842" sldId="623"/>
            <ac:spMk id="7" creationId="{36205CD9-FA6E-9AD6-2DA2-51C46A37D2DC}"/>
          </ac:spMkLst>
        </pc:spChg>
        <pc:picChg chg="add del mod">
          <ac:chgData name="Thomas Schühly" userId="fb893019dcb27e2f" providerId="LiveId" clId="{F16DCB88-8E0A-4F8B-A04D-888960FE5C09}" dt="2024-02-26T11:02:21.394" v="2884" actId="34818"/>
          <ac:picMkLst>
            <pc:docMk/>
            <pc:sldMk cId="4082685842" sldId="623"/>
            <ac:picMk id="2" creationId="{15F57826-5C0F-230C-1FBE-8725E7F09265}"/>
          </ac:picMkLst>
        </pc:picChg>
        <pc:picChg chg="add del mod">
          <ac:chgData name="Thomas Schühly" userId="fb893019dcb27e2f" providerId="LiveId" clId="{F16DCB88-8E0A-4F8B-A04D-888960FE5C09}" dt="2024-02-26T11:01:54.419" v="2863" actId="34819"/>
          <ac:picMkLst>
            <pc:docMk/>
            <pc:sldMk cId="4082685842" sldId="623"/>
            <ac:picMk id="3" creationId="{FD549130-383D-9A6B-7AA6-9CCFB528B211}"/>
          </ac:picMkLst>
        </pc:picChg>
        <pc:picChg chg="add del mod">
          <ac:chgData name="Thomas Schühly" userId="fb893019dcb27e2f" providerId="LiveId" clId="{F16DCB88-8E0A-4F8B-A04D-888960FE5C09}" dt="2024-02-26T11:02:20.090" v="2882" actId="34819"/>
          <ac:picMkLst>
            <pc:docMk/>
            <pc:sldMk cId="4082685842" sldId="623"/>
            <ac:picMk id="4" creationId="{FD4797EA-19C6-1793-4C18-E1BE56E7DE7F}"/>
          </ac:picMkLst>
        </pc:picChg>
        <pc:picChg chg="add del mod">
          <ac:chgData name="Thomas Schühly" userId="fb893019dcb27e2f" providerId="LiveId" clId="{F16DCB88-8E0A-4F8B-A04D-888960FE5C09}" dt="2024-02-26T12:06:21.863" v="3394" actId="478"/>
          <ac:picMkLst>
            <pc:docMk/>
            <pc:sldMk cId="4082685842" sldId="623"/>
            <ac:picMk id="8" creationId="{3F345E34-A11E-B179-126F-3D8FE62CF0D9}"/>
          </ac:picMkLst>
        </pc:picChg>
        <pc:picChg chg="add del mod">
          <ac:chgData name="Thomas Schühly" userId="fb893019dcb27e2f" providerId="LiveId" clId="{F16DCB88-8E0A-4F8B-A04D-888960FE5C09}" dt="2024-02-26T12:06:20.822" v="3393" actId="478"/>
          <ac:picMkLst>
            <pc:docMk/>
            <pc:sldMk cId="4082685842" sldId="623"/>
            <ac:picMk id="9" creationId="{A5E7078F-6493-BF11-8444-66CBB6B3B718}"/>
          </ac:picMkLst>
        </pc:picChg>
      </pc:sldChg>
      <pc:sldChg chg="addSp delSp modSp mod">
        <pc:chgData name="Thomas Schühly" userId="fb893019dcb27e2f" providerId="LiveId" clId="{F16DCB88-8E0A-4F8B-A04D-888960FE5C09}" dt="2024-02-26T12:06:38.631" v="3404" actId="1076"/>
        <pc:sldMkLst>
          <pc:docMk/>
          <pc:sldMk cId="2590482266" sldId="625"/>
        </pc:sldMkLst>
        <pc:spChg chg="del">
          <ac:chgData name="Thomas Schühly" userId="fb893019dcb27e2f" providerId="LiveId" clId="{F16DCB88-8E0A-4F8B-A04D-888960FE5C09}" dt="2024-02-26T12:06:29.842" v="3398" actId="478"/>
          <ac:spMkLst>
            <pc:docMk/>
            <pc:sldMk cId="2590482266" sldId="625"/>
            <ac:spMk id="2" creationId="{AD08D858-1371-26E0-A7B3-54263E73D137}"/>
          </ac:spMkLst>
        </pc:spChg>
        <pc:spChg chg="del">
          <ac:chgData name="Thomas Schühly" userId="fb893019dcb27e2f" providerId="LiveId" clId="{F16DCB88-8E0A-4F8B-A04D-888960FE5C09}" dt="2024-02-26T12:06:29.120" v="3397" actId="478"/>
          <ac:spMkLst>
            <pc:docMk/>
            <pc:sldMk cId="2590482266" sldId="625"/>
            <ac:spMk id="5" creationId="{0D04545F-DF07-1C4C-3514-EA26DAE53102}"/>
          </ac:spMkLst>
        </pc:spChg>
        <pc:spChg chg="del">
          <ac:chgData name="Thomas Schühly" userId="fb893019dcb27e2f" providerId="LiveId" clId="{F16DCB88-8E0A-4F8B-A04D-888960FE5C09}" dt="2024-02-26T12:06:34.924" v="3402" actId="478"/>
          <ac:spMkLst>
            <pc:docMk/>
            <pc:sldMk cId="2590482266" sldId="625"/>
            <ac:spMk id="7" creationId="{36205CD9-FA6E-9AD6-2DA2-51C46A37D2DC}"/>
          </ac:spMkLst>
        </pc:spChg>
        <pc:picChg chg="add del mod">
          <ac:chgData name="Thomas Schühly" userId="fb893019dcb27e2f" providerId="LiveId" clId="{F16DCB88-8E0A-4F8B-A04D-888960FE5C09}" dt="2024-02-26T11:02:21.394" v="2884" actId="34818"/>
          <ac:picMkLst>
            <pc:docMk/>
            <pc:sldMk cId="2590482266" sldId="625"/>
            <ac:picMk id="3" creationId="{4C1E1D28-0EB7-BBDE-0B4D-885AF4CAA7F6}"/>
          </ac:picMkLst>
        </pc:picChg>
        <pc:picChg chg="add del mod">
          <ac:chgData name="Thomas Schühly" userId="fb893019dcb27e2f" providerId="LiveId" clId="{F16DCB88-8E0A-4F8B-A04D-888960FE5C09}" dt="2024-02-26T11:01:54.419" v="2863" actId="34819"/>
          <ac:picMkLst>
            <pc:docMk/>
            <pc:sldMk cId="2590482266" sldId="625"/>
            <ac:picMk id="4" creationId="{FE0F2E74-5270-451C-3154-175CA67B0B74}"/>
          </ac:picMkLst>
        </pc:picChg>
        <pc:picChg chg="add del mod">
          <ac:chgData name="Thomas Schühly" userId="fb893019dcb27e2f" providerId="LiveId" clId="{F16DCB88-8E0A-4F8B-A04D-888960FE5C09}" dt="2024-02-26T11:02:20.090" v="2882" actId="34819"/>
          <ac:picMkLst>
            <pc:docMk/>
            <pc:sldMk cId="2590482266" sldId="625"/>
            <ac:picMk id="6" creationId="{8DFAEEC2-640F-16FC-6B73-B1081876AF0E}"/>
          </ac:picMkLst>
        </pc:picChg>
        <pc:picChg chg="add del mod">
          <ac:chgData name="Thomas Schühly" userId="fb893019dcb27e2f" providerId="LiveId" clId="{F16DCB88-8E0A-4F8B-A04D-888960FE5C09}" dt="2024-02-26T12:06:32.731" v="3400" actId="478"/>
          <ac:picMkLst>
            <pc:docMk/>
            <pc:sldMk cId="2590482266" sldId="625"/>
            <ac:picMk id="8" creationId="{803EB9E8-8244-6296-290B-AFE4204B2A89}"/>
          </ac:picMkLst>
        </pc:picChg>
        <pc:picChg chg="add del mod">
          <ac:chgData name="Thomas Schühly" userId="fb893019dcb27e2f" providerId="LiveId" clId="{F16DCB88-8E0A-4F8B-A04D-888960FE5C09}" dt="2024-02-26T12:06:32.110" v="3399" actId="478"/>
          <ac:picMkLst>
            <pc:docMk/>
            <pc:sldMk cId="2590482266" sldId="625"/>
            <ac:picMk id="9" creationId="{5BD9E53F-7BB9-5647-D6B5-8FBF78ED5275}"/>
          </ac:picMkLst>
        </pc:picChg>
        <pc:picChg chg="mod">
          <ac:chgData name="Thomas Schühly" userId="fb893019dcb27e2f" providerId="LiveId" clId="{F16DCB88-8E0A-4F8B-A04D-888960FE5C09}" dt="2024-02-26T12:06:38.631" v="3404" actId="1076"/>
          <ac:picMkLst>
            <pc:docMk/>
            <pc:sldMk cId="2590482266" sldId="625"/>
            <ac:picMk id="17" creationId="{068B9B08-38EF-0D88-567F-2DB473AFD214}"/>
          </ac:picMkLst>
        </pc:picChg>
      </pc:sldChg>
      <pc:sldChg chg="addSp delSp modSp del mod">
        <pc:chgData name="Thomas Schühly" userId="fb893019dcb27e2f" providerId="LiveId" clId="{F16DCB88-8E0A-4F8B-A04D-888960FE5C09}" dt="2024-02-29T15:08:09.712" v="7822" actId="47"/>
        <pc:sldMkLst>
          <pc:docMk/>
          <pc:sldMk cId="4193271163" sldId="626"/>
        </pc:sldMkLst>
        <pc:spChg chg="del">
          <ac:chgData name="Thomas Schühly" userId="fb893019dcb27e2f" providerId="LiveId" clId="{F16DCB88-8E0A-4F8B-A04D-888960FE5C09}" dt="2024-02-26T12:06:47.519" v="3411" actId="478"/>
          <ac:spMkLst>
            <pc:docMk/>
            <pc:sldMk cId="4193271163" sldId="626"/>
            <ac:spMk id="5" creationId="{2332F791-8073-BAB4-463B-4DA16DC16FBA}"/>
          </ac:spMkLst>
        </pc:spChg>
        <pc:spChg chg="del">
          <ac:chgData name="Thomas Schühly" userId="fb893019dcb27e2f" providerId="LiveId" clId="{F16DCB88-8E0A-4F8B-A04D-888960FE5C09}" dt="2024-02-26T12:06:46.363" v="3410" actId="478"/>
          <ac:spMkLst>
            <pc:docMk/>
            <pc:sldMk cId="4193271163" sldId="626"/>
            <ac:spMk id="6" creationId="{45BBBF73-5D7B-5EF8-B28E-E1945DF128C3}"/>
          </ac:spMkLst>
        </pc:spChg>
        <pc:spChg chg="del mod">
          <ac:chgData name="Thomas Schühly" userId="fb893019dcb27e2f" providerId="LiveId" clId="{F16DCB88-8E0A-4F8B-A04D-888960FE5C09}" dt="2024-02-26T12:06:45.482" v="3409" actId="478"/>
          <ac:spMkLst>
            <pc:docMk/>
            <pc:sldMk cId="4193271163" sldId="626"/>
            <ac:spMk id="7" creationId="{0477D480-F55B-84E8-1E85-2D4F5EE016E8}"/>
          </ac:spMkLst>
        </pc:spChg>
        <pc:spChg chg="mod">
          <ac:chgData name="Thomas Schühly" userId="fb893019dcb27e2f" providerId="LiveId" clId="{F16DCB88-8E0A-4F8B-A04D-888960FE5C09}" dt="2024-02-29T12:48:01.887" v="6122" actId="1076"/>
          <ac:spMkLst>
            <pc:docMk/>
            <pc:sldMk cId="4193271163" sldId="626"/>
            <ac:spMk id="21" creationId="{74BF1D53-0F2B-511B-0116-F4F23827A82D}"/>
          </ac:spMkLst>
        </pc:spChg>
        <pc:picChg chg="add del mod">
          <ac:chgData name="Thomas Schühly" userId="fb893019dcb27e2f" providerId="LiveId" clId="{F16DCB88-8E0A-4F8B-A04D-888960FE5C09}" dt="2024-02-26T11:02:21.394" v="2884" actId="34818"/>
          <ac:picMkLst>
            <pc:docMk/>
            <pc:sldMk cId="4193271163" sldId="626"/>
            <ac:picMk id="2" creationId="{11FB4AA6-D51E-2A46-9D41-41D3A95C89EE}"/>
          </ac:picMkLst>
        </pc:picChg>
        <pc:picChg chg="add del mod">
          <ac:chgData name="Thomas Schühly" userId="fb893019dcb27e2f" providerId="LiveId" clId="{F16DCB88-8E0A-4F8B-A04D-888960FE5C09}" dt="2024-02-26T11:01:54.419" v="2863" actId="34819"/>
          <ac:picMkLst>
            <pc:docMk/>
            <pc:sldMk cId="4193271163" sldId="626"/>
            <ac:picMk id="3" creationId="{B25E2E59-0624-3322-9EF1-C30D58F8564F}"/>
          </ac:picMkLst>
        </pc:picChg>
        <pc:picChg chg="add del mod">
          <ac:chgData name="Thomas Schühly" userId="fb893019dcb27e2f" providerId="LiveId" clId="{F16DCB88-8E0A-4F8B-A04D-888960FE5C09}" dt="2024-02-26T11:02:20.090" v="2882" actId="34819"/>
          <ac:picMkLst>
            <pc:docMk/>
            <pc:sldMk cId="4193271163" sldId="626"/>
            <ac:picMk id="4" creationId="{715D4B03-4544-96EB-B0D8-32F619527406}"/>
          </ac:picMkLst>
        </pc:picChg>
        <pc:picChg chg="add del mod">
          <ac:chgData name="Thomas Schühly" userId="fb893019dcb27e2f" providerId="LiveId" clId="{F16DCB88-8E0A-4F8B-A04D-888960FE5C09}" dt="2024-02-26T12:06:42.009" v="3406" actId="478"/>
          <ac:picMkLst>
            <pc:docMk/>
            <pc:sldMk cId="4193271163" sldId="626"/>
            <ac:picMk id="8" creationId="{CA4F0505-4A2E-2584-2610-EC1DE68AA433}"/>
          </ac:picMkLst>
        </pc:picChg>
        <pc:picChg chg="add del mod">
          <ac:chgData name="Thomas Schühly" userId="fb893019dcb27e2f" providerId="LiveId" clId="{F16DCB88-8E0A-4F8B-A04D-888960FE5C09}" dt="2024-02-26T12:06:41.195" v="3405" actId="478"/>
          <ac:picMkLst>
            <pc:docMk/>
            <pc:sldMk cId="4193271163" sldId="626"/>
            <ac:picMk id="9" creationId="{566CE5B7-9FF3-EBE9-2856-D582DF0D97F5}"/>
          </ac:picMkLst>
        </pc:picChg>
      </pc:sldChg>
      <pc:sldChg chg="addSp delSp modSp del mod">
        <pc:chgData name="Thomas Schühly" userId="fb893019dcb27e2f" providerId="LiveId" clId="{F16DCB88-8E0A-4F8B-A04D-888960FE5C09}" dt="2024-02-29T15:08:26.928" v="7823" actId="47"/>
        <pc:sldMkLst>
          <pc:docMk/>
          <pc:sldMk cId="3784573628" sldId="627"/>
        </pc:sldMkLst>
        <pc:spChg chg="mod">
          <ac:chgData name="Thomas Schühly" userId="fb893019dcb27e2f" providerId="LiveId" clId="{F16DCB88-8E0A-4F8B-A04D-888960FE5C09}" dt="2024-02-26T12:07:08.017" v="3421" actId="1076"/>
          <ac:spMkLst>
            <pc:docMk/>
            <pc:sldMk cId="3784573628" sldId="627"/>
            <ac:spMk id="3" creationId="{430DC8C2-AEAD-C7B2-2388-5793F92AC872}"/>
          </ac:spMkLst>
        </pc:spChg>
        <pc:spChg chg="del">
          <ac:chgData name="Thomas Schühly" userId="fb893019dcb27e2f" providerId="LiveId" clId="{F16DCB88-8E0A-4F8B-A04D-888960FE5C09}" dt="2024-02-26T12:06:59.836" v="3416" actId="478"/>
          <ac:spMkLst>
            <pc:docMk/>
            <pc:sldMk cId="3784573628" sldId="627"/>
            <ac:spMk id="5" creationId="{2332F791-8073-BAB4-463B-4DA16DC16FBA}"/>
          </ac:spMkLst>
        </pc:spChg>
        <pc:spChg chg="del">
          <ac:chgData name="Thomas Schühly" userId="fb893019dcb27e2f" providerId="LiveId" clId="{F16DCB88-8E0A-4F8B-A04D-888960FE5C09}" dt="2024-02-26T12:06:59.167" v="3415" actId="478"/>
          <ac:spMkLst>
            <pc:docMk/>
            <pc:sldMk cId="3784573628" sldId="627"/>
            <ac:spMk id="6" creationId="{45BBBF73-5D7B-5EF8-B28E-E1945DF128C3}"/>
          </ac:spMkLst>
        </pc:spChg>
        <pc:spChg chg="del mod">
          <ac:chgData name="Thomas Schühly" userId="fb893019dcb27e2f" providerId="LiveId" clId="{F16DCB88-8E0A-4F8B-A04D-888960FE5C09}" dt="2024-02-26T12:07:02.835" v="3420" actId="478"/>
          <ac:spMkLst>
            <pc:docMk/>
            <pc:sldMk cId="3784573628" sldId="627"/>
            <ac:spMk id="7" creationId="{0477D480-F55B-84E8-1E85-2D4F5EE016E8}"/>
          </ac:spMkLst>
        </pc:spChg>
        <pc:picChg chg="add del mod">
          <ac:chgData name="Thomas Schühly" userId="fb893019dcb27e2f" providerId="LiveId" clId="{F16DCB88-8E0A-4F8B-A04D-888960FE5C09}" dt="2024-02-26T11:02:21.394" v="2884" actId="34818"/>
          <ac:picMkLst>
            <pc:docMk/>
            <pc:sldMk cId="3784573628" sldId="627"/>
            <ac:picMk id="2" creationId="{19682250-EEB6-BF48-5B31-7839EB0CADD4}"/>
          </ac:picMkLst>
        </pc:picChg>
        <pc:picChg chg="add del mod">
          <ac:chgData name="Thomas Schühly" userId="fb893019dcb27e2f" providerId="LiveId" clId="{F16DCB88-8E0A-4F8B-A04D-888960FE5C09}" dt="2024-02-26T11:01:54.419" v="2863" actId="34819"/>
          <ac:picMkLst>
            <pc:docMk/>
            <pc:sldMk cId="3784573628" sldId="627"/>
            <ac:picMk id="4" creationId="{98B36F9C-7BB0-1013-3142-4CA85550709B}"/>
          </ac:picMkLst>
        </pc:picChg>
        <pc:picChg chg="add del mod">
          <ac:chgData name="Thomas Schühly" userId="fb893019dcb27e2f" providerId="LiveId" clId="{F16DCB88-8E0A-4F8B-A04D-888960FE5C09}" dt="2024-02-26T11:02:20.090" v="2882" actId="34819"/>
          <ac:picMkLst>
            <pc:docMk/>
            <pc:sldMk cId="3784573628" sldId="627"/>
            <ac:picMk id="8" creationId="{7C711988-26A4-716A-1906-C6C2557CBFC2}"/>
          </ac:picMkLst>
        </pc:picChg>
        <pc:picChg chg="add del mod">
          <ac:chgData name="Thomas Schühly" userId="fb893019dcb27e2f" providerId="LiveId" clId="{F16DCB88-8E0A-4F8B-A04D-888960FE5C09}" dt="2024-02-26T12:07:01.247" v="3418" actId="478"/>
          <ac:picMkLst>
            <pc:docMk/>
            <pc:sldMk cId="3784573628" sldId="627"/>
            <ac:picMk id="9" creationId="{3C01AE77-CF3D-1425-3006-BE6EC96798C6}"/>
          </ac:picMkLst>
        </pc:picChg>
        <pc:picChg chg="add del mod">
          <ac:chgData name="Thomas Schühly" userId="fb893019dcb27e2f" providerId="LiveId" clId="{F16DCB88-8E0A-4F8B-A04D-888960FE5C09}" dt="2024-02-26T12:07:00.784" v="3417" actId="478"/>
          <ac:picMkLst>
            <pc:docMk/>
            <pc:sldMk cId="3784573628" sldId="627"/>
            <ac:picMk id="10" creationId="{11B1C183-6C05-1D7C-D118-DFE4B8720E05}"/>
          </ac:picMkLst>
        </pc:picChg>
        <pc:picChg chg="mod">
          <ac:chgData name="Thomas Schühly" userId="fb893019dcb27e2f" providerId="LiveId" clId="{F16DCB88-8E0A-4F8B-A04D-888960FE5C09}" dt="2024-02-26T10:09:54.181" v="2762" actId="1076"/>
          <ac:picMkLst>
            <pc:docMk/>
            <pc:sldMk cId="3784573628" sldId="627"/>
            <ac:picMk id="16" creationId="{C2137290-7041-A50D-BB87-1E709E6B36B0}"/>
          </ac:picMkLst>
        </pc:picChg>
      </pc:sldChg>
      <pc:sldChg chg="addSp delSp modSp del mod modNotesTx">
        <pc:chgData name="Thomas Schühly" userId="fb893019dcb27e2f" providerId="LiveId" clId="{F16DCB88-8E0A-4F8B-A04D-888960FE5C09}" dt="2024-02-29T15:08:29.067" v="7824" actId="47"/>
        <pc:sldMkLst>
          <pc:docMk/>
          <pc:sldMk cId="2557951537" sldId="628"/>
        </pc:sldMkLst>
        <pc:spChg chg="add del mod">
          <ac:chgData name="Thomas Schühly" userId="fb893019dcb27e2f" providerId="LiveId" clId="{F16DCB88-8E0A-4F8B-A04D-888960FE5C09}" dt="2024-02-26T12:08:16.928" v="3449" actId="1076"/>
          <ac:spMkLst>
            <pc:docMk/>
            <pc:sldMk cId="2557951537" sldId="628"/>
            <ac:spMk id="3" creationId="{5646C8E7-7E67-B814-B33A-FC092AA44644}"/>
          </ac:spMkLst>
        </pc:spChg>
        <pc:spChg chg="del">
          <ac:chgData name="Thomas Schühly" userId="fb893019dcb27e2f" providerId="LiveId" clId="{F16DCB88-8E0A-4F8B-A04D-888960FE5C09}" dt="2024-02-26T12:07:12.482" v="3423" actId="478"/>
          <ac:spMkLst>
            <pc:docMk/>
            <pc:sldMk cId="2557951537" sldId="628"/>
            <ac:spMk id="5" creationId="{2332F791-8073-BAB4-463B-4DA16DC16FBA}"/>
          </ac:spMkLst>
        </pc:spChg>
        <pc:spChg chg="del">
          <ac:chgData name="Thomas Schühly" userId="fb893019dcb27e2f" providerId="LiveId" clId="{F16DCB88-8E0A-4F8B-A04D-888960FE5C09}" dt="2024-02-26T12:07:13.090" v="3424" actId="478"/>
          <ac:spMkLst>
            <pc:docMk/>
            <pc:sldMk cId="2557951537" sldId="628"/>
            <ac:spMk id="6" creationId="{45BBBF73-5D7B-5EF8-B28E-E1945DF128C3}"/>
          </ac:spMkLst>
        </pc:spChg>
        <pc:spChg chg="del mod">
          <ac:chgData name="Thomas Schühly" userId="fb893019dcb27e2f" providerId="LiveId" clId="{F16DCB88-8E0A-4F8B-A04D-888960FE5C09}" dt="2024-02-26T12:07:21.871" v="3432" actId="478"/>
          <ac:spMkLst>
            <pc:docMk/>
            <pc:sldMk cId="2557951537" sldId="628"/>
            <ac:spMk id="7" creationId="{0477D480-F55B-84E8-1E85-2D4F5EE016E8}"/>
          </ac:spMkLst>
        </pc:spChg>
        <pc:picChg chg="add del mod">
          <ac:chgData name="Thomas Schühly" userId="fb893019dcb27e2f" providerId="LiveId" clId="{F16DCB88-8E0A-4F8B-A04D-888960FE5C09}" dt="2024-02-26T11:02:21.394" v="2884" actId="34818"/>
          <ac:picMkLst>
            <pc:docMk/>
            <pc:sldMk cId="2557951537" sldId="628"/>
            <ac:picMk id="2" creationId="{A15DFD3E-561F-6175-E6BE-FAB03542341E}"/>
          </ac:picMkLst>
        </pc:picChg>
        <pc:picChg chg="add del mod">
          <ac:chgData name="Thomas Schühly" userId="fb893019dcb27e2f" providerId="LiveId" clId="{F16DCB88-8E0A-4F8B-A04D-888960FE5C09}" dt="2024-02-26T11:01:54.419" v="2863" actId="34819"/>
          <ac:picMkLst>
            <pc:docMk/>
            <pc:sldMk cId="2557951537" sldId="628"/>
            <ac:picMk id="4" creationId="{B57F0AB5-590E-5A52-FBBC-3DE1EE0FCD0D}"/>
          </ac:picMkLst>
        </pc:picChg>
        <pc:picChg chg="add del mod">
          <ac:chgData name="Thomas Schühly" userId="fb893019dcb27e2f" providerId="LiveId" clId="{F16DCB88-8E0A-4F8B-A04D-888960FE5C09}" dt="2024-02-26T11:02:20.090" v="2882" actId="34819"/>
          <ac:picMkLst>
            <pc:docMk/>
            <pc:sldMk cId="2557951537" sldId="628"/>
            <ac:picMk id="8" creationId="{2CF601B7-3BB1-C0E7-9BB6-DAD08C572098}"/>
          </ac:picMkLst>
        </pc:picChg>
        <pc:picChg chg="add del mod">
          <ac:chgData name="Thomas Schühly" userId="fb893019dcb27e2f" providerId="LiveId" clId="{F16DCB88-8E0A-4F8B-A04D-888960FE5C09}" dt="2024-02-26T12:07:20.310" v="3430" actId="478"/>
          <ac:picMkLst>
            <pc:docMk/>
            <pc:sldMk cId="2557951537" sldId="628"/>
            <ac:picMk id="9" creationId="{6DC983BA-941C-D726-E8FF-CEF2BAB6FDFF}"/>
          </ac:picMkLst>
        </pc:picChg>
        <pc:picChg chg="add del mod">
          <ac:chgData name="Thomas Schühly" userId="fb893019dcb27e2f" providerId="LiveId" clId="{F16DCB88-8E0A-4F8B-A04D-888960FE5C09}" dt="2024-02-26T12:07:14.833" v="3425" actId="478"/>
          <ac:picMkLst>
            <pc:docMk/>
            <pc:sldMk cId="2557951537" sldId="628"/>
            <ac:picMk id="10" creationId="{4C9DDF13-8AC4-2B08-0D21-42340FA7A8C9}"/>
          </ac:picMkLst>
        </pc:picChg>
        <pc:picChg chg="mod">
          <ac:chgData name="Thomas Schühly" userId="fb893019dcb27e2f" providerId="LiveId" clId="{F16DCB88-8E0A-4F8B-A04D-888960FE5C09}" dt="2024-02-26T12:08:13.318" v="3448" actId="1076"/>
          <ac:picMkLst>
            <pc:docMk/>
            <pc:sldMk cId="2557951537" sldId="628"/>
            <ac:picMk id="14" creationId="{5D09909D-D718-500E-876B-39B4F101CAA5}"/>
          </ac:picMkLst>
        </pc:picChg>
      </pc:sldChg>
      <pc:sldChg chg="addSp delSp modSp mod modNotesTx">
        <pc:chgData name="Thomas Schühly" userId="fb893019dcb27e2f" providerId="LiveId" clId="{F16DCB88-8E0A-4F8B-A04D-888960FE5C09}" dt="2024-02-27T18:04:08.309" v="4056" actId="20577"/>
        <pc:sldMkLst>
          <pc:docMk/>
          <pc:sldMk cId="1611944466" sldId="632"/>
        </pc:sldMkLst>
        <pc:picChg chg="add del mod">
          <ac:chgData name="Thomas Schühly" userId="fb893019dcb27e2f" providerId="LiveId" clId="{F16DCB88-8E0A-4F8B-A04D-888960FE5C09}" dt="2024-02-26T11:02:21.394" v="2884" actId="34818"/>
          <ac:picMkLst>
            <pc:docMk/>
            <pc:sldMk cId="1611944466" sldId="632"/>
            <ac:picMk id="2" creationId="{5FC1C193-1DBF-2FFE-358E-5952BD3EFE23}"/>
          </ac:picMkLst>
        </pc:picChg>
        <pc:picChg chg="add del mod">
          <ac:chgData name="Thomas Schühly" userId="fb893019dcb27e2f" providerId="LiveId" clId="{F16DCB88-8E0A-4F8B-A04D-888960FE5C09}" dt="2024-02-26T11:01:54.419" v="2863" actId="34819"/>
          <ac:picMkLst>
            <pc:docMk/>
            <pc:sldMk cId="1611944466" sldId="632"/>
            <ac:picMk id="3" creationId="{C8E2647C-34FF-27F4-40D2-9364A61D2D83}"/>
          </ac:picMkLst>
        </pc:picChg>
        <pc:picChg chg="add del mod">
          <ac:chgData name="Thomas Schühly" userId="fb893019dcb27e2f" providerId="LiveId" clId="{F16DCB88-8E0A-4F8B-A04D-888960FE5C09}" dt="2024-02-26T11:02:20.090" v="2882" actId="34819"/>
          <ac:picMkLst>
            <pc:docMk/>
            <pc:sldMk cId="1611944466" sldId="632"/>
            <ac:picMk id="4" creationId="{8F2C7D30-53D4-20F1-82BF-703ABF60E0AF}"/>
          </ac:picMkLst>
        </pc:picChg>
        <pc:picChg chg="add del mod">
          <ac:chgData name="Thomas Schühly" userId="fb893019dcb27e2f" providerId="LiveId" clId="{F16DCB88-8E0A-4F8B-A04D-888960FE5C09}" dt="2024-02-26T12:04:11.705" v="3244" actId="478"/>
          <ac:picMkLst>
            <pc:docMk/>
            <pc:sldMk cId="1611944466" sldId="632"/>
            <ac:picMk id="6" creationId="{5E3B93DF-98C9-44E7-CB24-3D5F3C8631D9}"/>
          </ac:picMkLst>
        </pc:picChg>
        <pc:picChg chg="add del mod">
          <ac:chgData name="Thomas Schühly" userId="fb893019dcb27e2f" providerId="LiveId" clId="{F16DCB88-8E0A-4F8B-A04D-888960FE5C09}" dt="2024-02-26T12:04:09.837" v="3243" actId="478"/>
          <ac:picMkLst>
            <pc:docMk/>
            <pc:sldMk cId="1611944466" sldId="632"/>
            <ac:picMk id="8" creationId="{83E00C5D-E52D-73C0-FFD4-660FB9D2EFC7}"/>
          </ac:picMkLst>
        </pc:picChg>
      </pc:sldChg>
      <pc:sldChg chg="addSp delSp modSp mod modNotesTx">
        <pc:chgData name="Thomas Schühly" userId="fb893019dcb27e2f" providerId="LiveId" clId="{F16DCB88-8E0A-4F8B-A04D-888960FE5C09}" dt="2024-02-27T18:05:00.010" v="4088" actId="20577"/>
        <pc:sldMkLst>
          <pc:docMk/>
          <pc:sldMk cId="3468854569" sldId="633"/>
        </pc:sldMkLst>
        <pc:picChg chg="add del mod">
          <ac:chgData name="Thomas Schühly" userId="fb893019dcb27e2f" providerId="LiveId" clId="{F16DCB88-8E0A-4F8B-A04D-888960FE5C09}" dt="2024-02-26T11:02:21.394" v="2884" actId="34818"/>
          <ac:picMkLst>
            <pc:docMk/>
            <pc:sldMk cId="3468854569" sldId="633"/>
            <ac:picMk id="2" creationId="{1F393128-45EB-FCA3-D629-CF94A5EEB5E2}"/>
          </ac:picMkLst>
        </pc:picChg>
        <pc:picChg chg="add del mod">
          <ac:chgData name="Thomas Schühly" userId="fb893019dcb27e2f" providerId="LiveId" clId="{F16DCB88-8E0A-4F8B-A04D-888960FE5C09}" dt="2024-02-26T11:01:54.419" v="2863" actId="34819"/>
          <ac:picMkLst>
            <pc:docMk/>
            <pc:sldMk cId="3468854569" sldId="633"/>
            <ac:picMk id="4" creationId="{D97E6E64-D645-C60F-CDD4-BB41343634F8}"/>
          </ac:picMkLst>
        </pc:picChg>
        <pc:picChg chg="add del mod">
          <ac:chgData name="Thomas Schühly" userId="fb893019dcb27e2f" providerId="LiveId" clId="{F16DCB88-8E0A-4F8B-A04D-888960FE5C09}" dt="2024-02-26T11:02:20.090" v="2882" actId="34819"/>
          <ac:picMkLst>
            <pc:docMk/>
            <pc:sldMk cId="3468854569" sldId="633"/>
            <ac:picMk id="8" creationId="{4CF83BCC-F906-03EA-918B-CEB07A907732}"/>
          </ac:picMkLst>
        </pc:picChg>
        <pc:picChg chg="add del mod">
          <ac:chgData name="Thomas Schühly" userId="fb893019dcb27e2f" providerId="LiveId" clId="{F16DCB88-8E0A-4F8B-A04D-888960FE5C09}" dt="2024-02-26T12:04:14.580" v="3248" actId="478"/>
          <ac:picMkLst>
            <pc:docMk/>
            <pc:sldMk cId="3468854569" sldId="633"/>
            <ac:picMk id="9" creationId="{C34904E5-8CC0-E196-44DF-CDED06CFDE7D}"/>
          </ac:picMkLst>
        </pc:picChg>
        <pc:picChg chg="add del mod">
          <ac:chgData name="Thomas Schühly" userId="fb893019dcb27e2f" providerId="LiveId" clId="{F16DCB88-8E0A-4F8B-A04D-888960FE5C09}" dt="2024-02-26T12:04:14.032" v="3247" actId="478"/>
          <ac:picMkLst>
            <pc:docMk/>
            <pc:sldMk cId="3468854569" sldId="633"/>
            <ac:picMk id="10" creationId="{F31DD2F1-1472-82FD-073B-C4EEA371C1DF}"/>
          </ac:picMkLst>
        </pc:picChg>
      </pc:sldChg>
      <pc:sldChg chg="addSp delSp modSp mod">
        <pc:chgData name="Thomas Schühly" userId="fb893019dcb27e2f" providerId="LiveId" clId="{F16DCB88-8E0A-4F8B-A04D-888960FE5C09}" dt="2024-02-26T12:04:24.174" v="3260" actId="478"/>
        <pc:sldMkLst>
          <pc:docMk/>
          <pc:sldMk cId="2066086691" sldId="635"/>
        </pc:sldMkLst>
        <pc:spChg chg="del">
          <ac:chgData name="Thomas Schühly" userId="fb893019dcb27e2f" providerId="LiveId" clId="{F16DCB88-8E0A-4F8B-A04D-888960FE5C09}" dt="2024-02-04T20:04:25.781" v="295" actId="478"/>
          <ac:spMkLst>
            <pc:docMk/>
            <pc:sldMk cId="2066086691" sldId="635"/>
            <ac:spMk id="8" creationId="{C9C63EA5-0E3D-C52B-1CD9-783A667BAA37}"/>
          </ac:spMkLst>
        </pc:spChg>
        <pc:spChg chg="del mod">
          <ac:chgData name="Thomas Schühly" userId="fb893019dcb27e2f" providerId="LiveId" clId="{F16DCB88-8E0A-4F8B-A04D-888960FE5C09}" dt="2024-02-04T20:04:30.299" v="298" actId="478"/>
          <ac:spMkLst>
            <pc:docMk/>
            <pc:sldMk cId="2066086691" sldId="635"/>
            <ac:spMk id="9" creationId="{486C8D91-4489-C157-075A-320B87911034}"/>
          </ac:spMkLst>
        </pc:spChg>
        <pc:picChg chg="add del mod">
          <ac:chgData name="Thomas Schühly" userId="fb893019dcb27e2f" providerId="LiveId" clId="{F16DCB88-8E0A-4F8B-A04D-888960FE5C09}" dt="2024-02-26T11:02:21.394" v="2884" actId="34818"/>
          <ac:picMkLst>
            <pc:docMk/>
            <pc:sldMk cId="2066086691" sldId="635"/>
            <ac:picMk id="4" creationId="{40490DB9-8C23-E983-9DB5-EA122250BD6B}"/>
          </ac:picMkLst>
        </pc:picChg>
        <pc:picChg chg="add del mod">
          <ac:chgData name="Thomas Schühly" userId="fb893019dcb27e2f" providerId="LiveId" clId="{F16DCB88-8E0A-4F8B-A04D-888960FE5C09}" dt="2024-02-26T11:01:54.419" v="2863" actId="34819"/>
          <ac:picMkLst>
            <pc:docMk/>
            <pc:sldMk cId="2066086691" sldId="635"/>
            <ac:picMk id="5" creationId="{FA064682-054D-67A7-DE79-2CE9F580A1DE}"/>
          </ac:picMkLst>
        </pc:picChg>
        <pc:picChg chg="add del mod">
          <ac:chgData name="Thomas Schühly" userId="fb893019dcb27e2f" providerId="LiveId" clId="{F16DCB88-8E0A-4F8B-A04D-888960FE5C09}" dt="2024-02-26T11:02:20.090" v="2882" actId="34819"/>
          <ac:picMkLst>
            <pc:docMk/>
            <pc:sldMk cId="2066086691" sldId="635"/>
            <ac:picMk id="6" creationId="{9B05ED14-7E6C-ABB6-8A2B-70F64BA0814F}"/>
          </ac:picMkLst>
        </pc:picChg>
        <pc:picChg chg="del">
          <ac:chgData name="Thomas Schühly" userId="fb893019dcb27e2f" providerId="LiveId" clId="{F16DCB88-8E0A-4F8B-A04D-888960FE5C09}" dt="2024-02-04T20:04:25.041" v="294" actId="478"/>
          <ac:picMkLst>
            <pc:docMk/>
            <pc:sldMk cId="2066086691" sldId="635"/>
            <ac:picMk id="7" creationId="{574021EA-9DD8-2AFF-CBB7-970911666C1A}"/>
          </ac:picMkLst>
        </pc:picChg>
        <pc:picChg chg="add del mod">
          <ac:chgData name="Thomas Schühly" userId="fb893019dcb27e2f" providerId="LiveId" clId="{F16DCB88-8E0A-4F8B-A04D-888960FE5C09}" dt="2024-02-26T12:04:24.174" v="3260" actId="478"/>
          <ac:picMkLst>
            <pc:docMk/>
            <pc:sldMk cId="2066086691" sldId="635"/>
            <ac:picMk id="7" creationId="{E6F005E8-E30D-0B55-89CF-9FA0F621CB35}"/>
          </ac:picMkLst>
        </pc:picChg>
        <pc:picChg chg="add del mod">
          <ac:chgData name="Thomas Schühly" userId="fb893019dcb27e2f" providerId="LiveId" clId="{F16DCB88-8E0A-4F8B-A04D-888960FE5C09}" dt="2024-02-26T12:04:23.545" v="3259" actId="478"/>
          <ac:picMkLst>
            <pc:docMk/>
            <pc:sldMk cId="2066086691" sldId="635"/>
            <ac:picMk id="8" creationId="{DD1A1E30-7F75-849E-A49F-935EC152C28F}"/>
          </ac:picMkLst>
        </pc:picChg>
      </pc:sldChg>
      <pc:sldChg chg="addSp delSp modSp add mod">
        <pc:chgData name="Thomas Schühly" userId="fb893019dcb27e2f" providerId="LiveId" clId="{F16DCB88-8E0A-4F8B-A04D-888960FE5C09}" dt="2024-02-26T12:04:25.597" v="3262" actId="478"/>
        <pc:sldMkLst>
          <pc:docMk/>
          <pc:sldMk cId="3513469917" sldId="636"/>
        </pc:sldMkLst>
        <pc:picChg chg="add del mod">
          <ac:chgData name="Thomas Schühly" userId="fb893019dcb27e2f" providerId="LiveId" clId="{F16DCB88-8E0A-4F8B-A04D-888960FE5C09}" dt="2024-02-26T11:02:21.394" v="2884" actId="34818"/>
          <ac:picMkLst>
            <pc:docMk/>
            <pc:sldMk cId="3513469917" sldId="636"/>
            <ac:picMk id="4" creationId="{A7A6ABA3-7B23-7E55-C25A-3B4112E8233A}"/>
          </ac:picMkLst>
        </pc:picChg>
        <pc:picChg chg="add del mod">
          <ac:chgData name="Thomas Schühly" userId="fb893019dcb27e2f" providerId="LiveId" clId="{F16DCB88-8E0A-4F8B-A04D-888960FE5C09}" dt="2024-02-26T11:01:54.419" v="2863" actId="34819"/>
          <ac:picMkLst>
            <pc:docMk/>
            <pc:sldMk cId="3513469917" sldId="636"/>
            <ac:picMk id="5" creationId="{94DCB776-0F41-FE69-3D3A-D9FBAF4FF190}"/>
          </ac:picMkLst>
        </pc:picChg>
        <pc:picChg chg="add del mod">
          <ac:chgData name="Thomas Schühly" userId="fb893019dcb27e2f" providerId="LiveId" clId="{F16DCB88-8E0A-4F8B-A04D-888960FE5C09}" dt="2024-02-26T11:02:20.090" v="2882" actId="34819"/>
          <ac:picMkLst>
            <pc:docMk/>
            <pc:sldMk cId="3513469917" sldId="636"/>
            <ac:picMk id="6" creationId="{35BE8959-7192-B64C-8C15-461328EA3F8C}"/>
          </ac:picMkLst>
        </pc:picChg>
        <pc:picChg chg="add del mod">
          <ac:chgData name="Thomas Schühly" userId="fb893019dcb27e2f" providerId="LiveId" clId="{F16DCB88-8E0A-4F8B-A04D-888960FE5C09}" dt="2024-02-26T12:04:25.597" v="3262" actId="478"/>
          <ac:picMkLst>
            <pc:docMk/>
            <pc:sldMk cId="3513469917" sldId="636"/>
            <ac:picMk id="11" creationId="{D2B21D05-E07A-4A29-D8A9-5C26C3DE7D7B}"/>
          </ac:picMkLst>
        </pc:picChg>
        <pc:picChg chg="add del mod">
          <ac:chgData name="Thomas Schühly" userId="fb893019dcb27e2f" providerId="LiveId" clId="{F16DCB88-8E0A-4F8B-A04D-888960FE5C09}" dt="2024-02-26T12:04:25.029" v="3261" actId="478"/>
          <ac:picMkLst>
            <pc:docMk/>
            <pc:sldMk cId="3513469917" sldId="636"/>
            <ac:picMk id="12" creationId="{537A4621-932A-1AC8-83DD-87CA10282337}"/>
          </ac:picMkLst>
        </pc:picChg>
      </pc:sldChg>
      <pc:sldChg chg="addSp delSp modSp add mod modNotesTx">
        <pc:chgData name="Thomas Schühly" userId="fb893019dcb27e2f" providerId="LiveId" clId="{F16DCB88-8E0A-4F8B-A04D-888960FE5C09}" dt="2024-02-27T17:43:33.187" v="3754" actId="20577"/>
        <pc:sldMkLst>
          <pc:docMk/>
          <pc:sldMk cId="769750226" sldId="637"/>
        </pc:sldMkLst>
        <pc:picChg chg="add del mod">
          <ac:chgData name="Thomas Schühly" userId="fb893019dcb27e2f" providerId="LiveId" clId="{F16DCB88-8E0A-4F8B-A04D-888960FE5C09}" dt="2024-02-26T11:02:21.394" v="2884" actId="34818"/>
          <ac:picMkLst>
            <pc:docMk/>
            <pc:sldMk cId="769750226" sldId="637"/>
            <ac:picMk id="2" creationId="{70D2955E-23B4-BC65-482E-04F6323E5F21}"/>
          </ac:picMkLst>
        </pc:picChg>
        <pc:picChg chg="add del mod">
          <ac:chgData name="Thomas Schühly" userId="fb893019dcb27e2f" providerId="LiveId" clId="{F16DCB88-8E0A-4F8B-A04D-888960FE5C09}" dt="2024-02-26T11:01:54.419" v="2863" actId="34819"/>
          <ac:picMkLst>
            <pc:docMk/>
            <pc:sldMk cId="769750226" sldId="637"/>
            <ac:picMk id="3" creationId="{6AB18204-E8F2-6522-7ABD-2F251AFE0426}"/>
          </ac:picMkLst>
        </pc:picChg>
        <pc:picChg chg="add del mod">
          <ac:chgData name="Thomas Schühly" userId="fb893019dcb27e2f" providerId="LiveId" clId="{F16DCB88-8E0A-4F8B-A04D-888960FE5C09}" dt="2024-02-26T11:02:20.090" v="2882" actId="34819"/>
          <ac:picMkLst>
            <pc:docMk/>
            <pc:sldMk cId="769750226" sldId="637"/>
            <ac:picMk id="4" creationId="{73211797-6CB5-6CAA-2553-2963ED58DDDF}"/>
          </ac:picMkLst>
        </pc:picChg>
        <pc:picChg chg="add del mod">
          <ac:chgData name="Thomas Schühly" userId="fb893019dcb27e2f" providerId="LiveId" clId="{F16DCB88-8E0A-4F8B-A04D-888960FE5C09}" dt="2024-02-26T12:02:42.089" v="3178" actId="478"/>
          <ac:picMkLst>
            <pc:docMk/>
            <pc:sldMk cId="769750226" sldId="637"/>
            <ac:picMk id="5" creationId="{9FF23434-CA64-E784-8D46-8C226945E83A}"/>
          </ac:picMkLst>
        </pc:picChg>
        <pc:picChg chg="add del mod">
          <ac:chgData name="Thomas Schühly" userId="fb893019dcb27e2f" providerId="LiveId" clId="{F16DCB88-8E0A-4F8B-A04D-888960FE5C09}" dt="2024-02-26T12:02:41.346" v="3177" actId="478"/>
          <ac:picMkLst>
            <pc:docMk/>
            <pc:sldMk cId="769750226" sldId="637"/>
            <ac:picMk id="6" creationId="{981C3427-731A-D698-DCA6-E68766AB42AF}"/>
          </ac:picMkLst>
        </pc:picChg>
      </pc:sldChg>
      <pc:sldChg chg="addSp delSp modSp new mod">
        <pc:chgData name="Thomas Schühly" userId="fb893019dcb27e2f" providerId="LiveId" clId="{F16DCB88-8E0A-4F8B-A04D-888960FE5C09}" dt="2024-02-26T12:02:40.227" v="3176" actId="478"/>
        <pc:sldMkLst>
          <pc:docMk/>
          <pc:sldMk cId="1882368496" sldId="638"/>
        </pc:sldMkLst>
        <pc:spChg chg="add del mod">
          <ac:chgData name="Thomas Schühly" userId="fb893019dcb27e2f" providerId="LiveId" clId="{F16DCB88-8E0A-4F8B-A04D-888960FE5C09}" dt="2024-02-04T21:03:46.722" v="350" actId="478"/>
          <ac:spMkLst>
            <pc:docMk/>
            <pc:sldMk cId="1882368496" sldId="638"/>
            <ac:spMk id="3" creationId="{EEFE996B-A68F-FDCD-FEAD-A0DAE68FCEF9}"/>
          </ac:spMkLst>
        </pc:spChg>
        <pc:picChg chg="add del mod">
          <ac:chgData name="Thomas Schühly" userId="fb893019dcb27e2f" providerId="LiveId" clId="{F16DCB88-8E0A-4F8B-A04D-888960FE5C09}" dt="2024-02-26T11:02:21.394" v="2884" actId="34818"/>
          <ac:picMkLst>
            <pc:docMk/>
            <pc:sldMk cId="1882368496" sldId="638"/>
            <ac:picMk id="2" creationId="{8EE4FC13-491F-8238-7D81-9DD4B80DC0BC}"/>
          </ac:picMkLst>
        </pc:picChg>
        <pc:picChg chg="add del mod">
          <ac:chgData name="Thomas Schühly" userId="fb893019dcb27e2f" providerId="LiveId" clId="{F16DCB88-8E0A-4F8B-A04D-888960FE5C09}" dt="2024-02-26T11:01:54.419" v="2863" actId="34819"/>
          <ac:picMkLst>
            <pc:docMk/>
            <pc:sldMk cId="1882368496" sldId="638"/>
            <ac:picMk id="3" creationId="{5E1F667E-CE78-36AC-B399-B99E75A20405}"/>
          </ac:picMkLst>
        </pc:picChg>
        <pc:picChg chg="add del mod">
          <ac:chgData name="Thomas Schühly" userId="fb893019dcb27e2f" providerId="LiveId" clId="{F16DCB88-8E0A-4F8B-A04D-888960FE5C09}" dt="2024-02-26T11:02:20.090" v="2882" actId="34819"/>
          <ac:picMkLst>
            <pc:docMk/>
            <pc:sldMk cId="1882368496" sldId="638"/>
            <ac:picMk id="4" creationId="{2955DB58-516D-34FF-2DDB-EFDB2D14B0C0}"/>
          </ac:picMkLst>
        </pc:picChg>
        <pc:picChg chg="add del mod">
          <ac:chgData name="Thomas Schühly" userId="fb893019dcb27e2f" providerId="LiveId" clId="{F16DCB88-8E0A-4F8B-A04D-888960FE5C09}" dt="2024-02-26T12:02:40.227" v="3176" actId="478"/>
          <ac:picMkLst>
            <pc:docMk/>
            <pc:sldMk cId="1882368496" sldId="638"/>
            <ac:picMk id="5" creationId="{F8938E46-A5DB-32D4-0096-714305157FA0}"/>
          </ac:picMkLst>
        </pc:picChg>
        <pc:picChg chg="add del mod">
          <ac:chgData name="Thomas Schühly" userId="fb893019dcb27e2f" providerId="LiveId" clId="{F16DCB88-8E0A-4F8B-A04D-888960FE5C09}" dt="2024-02-26T12:02:39.519" v="3175" actId="478"/>
          <ac:picMkLst>
            <pc:docMk/>
            <pc:sldMk cId="1882368496" sldId="638"/>
            <ac:picMk id="6" creationId="{59831086-6F29-F6EC-DAE4-476AF2624533}"/>
          </ac:picMkLst>
        </pc:picChg>
        <pc:picChg chg="add">
          <ac:chgData name="Thomas Schühly" userId="fb893019dcb27e2f" providerId="LiveId" clId="{F16DCB88-8E0A-4F8B-A04D-888960FE5C09}" dt="2024-02-04T21:03:35.321" v="347"/>
          <ac:picMkLst>
            <pc:docMk/>
            <pc:sldMk cId="1882368496" sldId="638"/>
            <ac:picMk id="1026" creationId="{82CA1DF7-EC45-839C-A818-4F7AC9DB2236}"/>
          </ac:picMkLst>
        </pc:picChg>
      </pc:sldChg>
      <pc:sldChg chg="addSp delSp modSp new mod ord modNotesTx">
        <pc:chgData name="Thomas Schühly" userId="fb893019dcb27e2f" providerId="LiveId" clId="{F16DCB88-8E0A-4F8B-A04D-888960FE5C09}" dt="2024-02-26T12:04:28.583" v="3266" actId="478"/>
        <pc:sldMkLst>
          <pc:docMk/>
          <pc:sldMk cId="1580549955" sldId="639"/>
        </pc:sldMkLst>
        <pc:spChg chg="add">
          <ac:chgData name="Thomas Schühly" userId="fb893019dcb27e2f" providerId="LiveId" clId="{F16DCB88-8E0A-4F8B-A04D-888960FE5C09}" dt="2024-02-04T21:30:16.616" v="376"/>
          <ac:spMkLst>
            <pc:docMk/>
            <pc:sldMk cId="1580549955" sldId="639"/>
            <ac:spMk id="2" creationId="{077AABBD-3A18-BF86-DD60-07E2DAE95644}"/>
          </ac:spMkLst>
        </pc:spChg>
        <pc:spChg chg="add del">
          <ac:chgData name="Thomas Schühly" userId="fb893019dcb27e2f" providerId="LiveId" clId="{F16DCB88-8E0A-4F8B-A04D-888960FE5C09}" dt="2024-02-04T21:31:40.443" v="385" actId="22"/>
          <ac:spMkLst>
            <pc:docMk/>
            <pc:sldMk cId="1580549955" sldId="639"/>
            <ac:spMk id="6" creationId="{839A686D-EA41-B2D0-4A5A-C9B9A9004D25}"/>
          </ac:spMkLst>
        </pc:spChg>
        <pc:picChg chg="add del mod">
          <ac:chgData name="Thomas Schühly" userId="fb893019dcb27e2f" providerId="LiveId" clId="{F16DCB88-8E0A-4F8B-A04D-888960FE5C09}" dt="2024-02-26T11:02:21.394" v="2884" actId="34818"/>
          <ac:picMkLst>
            <pc:docMk/>
            <pc:sldMk cId="1580549955" sldId="639"/>
            <ac:picMk id="2" creationId="{670D8C97-1E06-6898-0D7E-19506BD64BBB}"/>
          </ac:picMkLst>
        </pc:picChg>
        <pc:picChg chg="add del mod">
          <ac:chgData name="Thomas Schühly" userId="fb893019dcb27e2f" providerId="LiveId" clId="{F16DCB88-8E0A-4F8B-A04D-888960FE5C09}" dt="2024-02-26T11:01:54.419" v="2863" actId="34819"/>
          <ac:picMkLst>
            <pc:docMk/>
            <pc:sldMk cId="1580549955" sldId="639"/>
            <ac:picMk id="3" creationId="{D8A43708-7178-89F6-E8B1-3714CA3AED99}"/>
          </ac:picMkLst>
        </pc:picChg>
        <pc:picChg chg="add del mod">
          <ac:chgData name="Thomas Schühly" userId="fb893019dcb27e2f" providerId="LiveId" clId="{F16DCB88-8E0A-4F8B-A04D-888960FE5C09}" dt="2024-02-04T21:31:38.796" v="383" actId="478"/>
          <ac:picMkLst>
            <pc:docMk/>
            <pc:sldMk cId="1580549955" sldId="639"/>
            <ac:picMk id="4" creationId="{1EA46841-A863-5AD7-9C5D-7443B4D2F9A0}"/>
          </ac:picMkLst>
        </pc:picChg>
        <pc:picChg chg="add del mod">
          <ac:chgData name="Thomas Schühly" userId="fb893019dcb27e2f" providerId="LiveId" clId="{F16DCB88-8E0A-4F8B-A04D-888960FE5C09}" dt="2024-02-26T11:02:20.090" v="2882" actId="34819"/>
          <ac:picMkLst>
            <pc:docMk/>
            <pc:sldMk cId="1580549955" sldId="639"/>
            <ac:picMk id="4" creationId="{A4507A7C-D6DF-4DC4-2BBA-435ABAE6EE4C}"/>
          </ac:picMkLst>
        </pc:picChg>
        <pc:picChg chg="add del mod">
          <ac:chgData name="Thomas Schühly" userId="fb893019dcb27e2f" providerId="LiveId" clId="{F16DCB88-8E0A-4F8B-A04D-888960FE5C09}" dt="2024-02-26T12:04:28.583" v="3266" actId="478"/>
          <ac:picMkLst>
            <pc:docMk/>
            <pc:sldMk cId="1580549955" sldId="639"/>
            <ac:picMk id="5" creationId="{D7A66A3E-DBBF-EAAF-1295-DD3CD3C36FCD}"/>
          </ac:picMkLst>
        </pc:picChg>
        <pc:picChg chg="add del mod">
          <ac:chgData name="Thomas Schühly" userId="fb893019dcb27e2f" providerId="LiveId" clId="{F16DCB88-8E0A-4F8B-A04D-888960FE5C09}" dt="2024-02-26T12:04:27.790" v="3265" actId="478"/>
          <ac:picMkLst>
            <pc:docMk/>
            <pc:sldMk cId="1580549955" sldId="639"/>
            <ac:picMk id="6" creationId="{223F773D-26E2-06C8-17A1-6EE40BE53961}"/>
          </ac:picMkLst>
        </pc:picChg>
        <pc:picChg chg="add del mod">
          <ac:chgData name="Thomas Schühly" userId="fb893019dcb27e2f" providerId="LiveId" clId="{F16DCB88-8E0A-4F8B-A04D-888960FE5C09}" dt="2024-02-04T21:35:32.001" v="393" actId="478"/>
          <ac:picMkLst>
            <pc:docMk/>
            <pc:sldMk cId="1580549955" sldId="639"/>
            <ac:picMk id="8" creationId="{928A7599-9974-9888-1919-CA53A8B39251}"/>
          </ac:picMkLst>
        </pc:picChg>
        <pc:picChg chg="add">
          <ac:chgData name="Thomas Schühly" userId="fb893019dcb27e2f" providerId="LiveId" clId="{F16DCB88-8E0A-4F8B-A04D-888960FE5C09}" dt="2024-02-04T21:35:32.608" v="394" actId="22"/>
          <ac:picMkLst>
            <pc:docMk/>
            <pc:sldMk cId="1580549955" sldId="639"/>
            <ac:picMk id="10" creationId="{B05963CB-DF2B-92EB-61EE-F704007376B1}"/>
          </ac:picMkLst>
        </pc:picChg>
      </pc:sldChg>
      <pc:sldChg chg="add ord">
        <pc:chgData name="Thomas Schühly" userId="fb893019dcb27e2f" providerId="LiveId" clId="{F16DCB88-8E0A-4F8B-A04D-888960FE5C09}" dt="2024-02-04T21:49:07.558" v="411"/>
        <pc:sldMkLst>
          <pc:docMk/>
          <pc:sldMk cId="1685764572" sldId="640"/>
        </pc:sldMkLst>
      </pc:sldChg>
      <pc:sldChg chg="addSp delSp new del mod ord">
        <pc:chgData name="Thomas Schühly" userId="fb893019dcb27e2f" providerId="LiveId" clId="{F16DCB88-8E0A-4F8B-A04D-888960FE5C09}" dt="2024-02-10T16:49:29.097" v="653" actId="47"/>
        <pc:sldMkLst>
          <pc:docMk/>
          <pc:sldMk cId="3173617374" sldId="641"/>
        </pc:sldMkLst>
        <pc:spChg chg="add del">
          <ac:chgData name="Thomas Schühly" userId="fb893019dcb27e2f" providerId="LiveId" clId="{F16DCB88-8E0A-4F8B-A04D-888960FE5C09}" dt="2024-02-10T14:12:09.770" v="562" actId="22"/>
          <ac:spMkLst>
            <pc:docMk/>
            <pc:sldMk cId="3173617374" sldId="641"/>
            <ac:spMk id="13" creationId="{3916E5B2-B332-8AFD-311B-F9B6CF927747}"/>
          </ac:spMkLst>
        </pc:spChg>
        <pc:picChg chg="add del">
          <ac:chgData name="Thomas Schühly" userId="fb893019dcb27e2f" providerId="LiveId" clId="{F16DCB88-8E0A-4F8B-A04D-888960FE5C09}" dt="2024-02-10T13:24:20.915" v="466" actId="478"/>
          <ac:picMkLst>
            <pc:docMk/>
            <pc:sldMk cId="3173617374" sldId="641"/>
            <ac:picMk id="3" creationId="{2905C921-D8EE-9459-FB74-FC1B3F557C0E}"/>
          </ac:picMkLst>
        </pc:picChg>
        <pc:picChg chg="add del">
          <ac:chgData name="Thomas Schühly" userId="fb893019dcb27e2f" providerId="LiveId" clId="{F16DCB88-8E0A-4F8B-A04D-888960FE5C09}" dt="2024-02-10T14:04:07.702" v="556" actId="478"/>
          <ac:picMkLst>
            <pc:docMk/>
            <pc:sldMk cId="3173617374" sldId="641"/>
            <ac:picMk id="5" creationId="{51618CB9-B35D-9068-A284-700B2C5D20F7}"/>
          </ac:picMkLst>
        </pc:picChg>
        <pc:picChg chg="add del">
          <ac:chgData name="Thomas Schühly" userId="fb893019dcb27e2f" providerId="LiveId" clId="{F16DCB88-8E0A-4F8B-A04D-888960FE5C09}" dt="2024-02-10T14:04:06.199" v="555" actId="478"/>
          <ac:picMkLst>
            <pc:docMk/>
            <pc:sldMk cId="3173617374" sldId="641"/>
            <ac:picMk id="7" creationId="{B506562A-17C8-6750-791F-EE6A45F9E707}"/>
          </ac:picMkLst>
        </pc:picChg>
        <pc:picChg chg="add del">
          <ac:chgData name="Thomas Schühly" userId="fb893019dcb27e2f" providerId="LiveId" clId="{F16DCB88-8E0A-4F8B-A04D-888960FE5C09}" dt="2024-02-10T14:11:54.155" v="558" actId="478"/>
          <ac:picMkLst>
            <pc:docMk/>
            <pc:sldMk cId="3173617374" sldId="641"/>
            <ac:picMk id="9" creationId="{A05D08AC-68E2-2079-BB8C-52A612F91852}"/>
          </ac:picMkLst>
        </pc:picChg>
        <pc:picChg chg="add del">
          <ac:chgData name="Thomas Schühly" userId="fb893019dcb27e2f" providerId="LiveId" clId="{F16DCB88-8E0A-4F8B-A04D-888960FE5C09}" dt="2024-02-10T14:12:05.771" v="560" actId="478"/>
          <ac:picMkLst>
            <pc:docMk/>
            <pc:sldMk cId="3173617374" sldId="641"/>
            <ac:picMk id="11" creationId="{9D6A4685-5644-2759-E94F-5AE02D7546E3}"/>
          </ac:picMkLst>
        </pc:picChg>
        <pc:picChg chg="add del">
          <ac:chgData name="Thomas Schühly" userId="fb893019dcb27e2f" providerId="LiveId" clId="{F16DCB88-8E0A-4F8B-A04D-888960FE5C09}" dt="2024-02-10T15:59:59.946" v="579" actId="478"/>
          <ac:picMkLst>
            <pc:docMk/>
            <pc:sldMk cId="3173617374" sldId="641"/>
            <ac:picMk id="15" creationId="{BF190968-0936-8F5C-42E5-085BD61E1723}"/>
          </ac:picMkLst>
        </pc:picChg>
        <pc:picChg chg="add">
          <ac:chgData name="Thomas Schühly" userId="fb893019dcb27e2f" providerId="LiveId" clId="{F16DCB88-8E0A-4F8B-A04D-888960FE5C09}" dt="2024-02-10T16:00:00.733" v="580" actId="22"/>
          <ac:picMkLst>
            <pc:docMk/>
            <pc:sldMk cId="3173617374" sldId="641"/>
            <ac:picMk id="17" creationId="{3517D828-9CA3-ED45-6B7D-251A81DC23B3}"/>
          </ac:picMkLst>
        </pc:picChg>
      </pc:sldChg>
      <pc:sldChg chg="addSp delSp modSp new mod ord modNotesTx">
        <pc:chgData name="Thomas Schühly" userId="fb893019dcb27e2f" providerId="LiveId" clId="{F16DCB88-8E0A-4F8B-A04D-888960FE5C09}" dt="2024-02-27T18:45:24.674" v="5692" actId="20577"/>
        <pc:sldMkLst>
          <pc:docMk/>
          <pc:sldMk cId="1374703908" sldId="642"/>
        </pc:sldMkLst>
        <pc:picChg chg="add del mod">
          <ac:chgData name="Thomas Schühly" userId="fb893019dcb27e2f" providerId="LiveId" clId="{F16DCB88-8E0A-4F8B-A04D-888960FE5C09}" dt="2024-02-26T11:02:21.394" v="2884" actId="34818"/>
          <ac:picMkLst>
            <pc:docMk/>
            <pc:sldMk cId="1374703908" sldId="642"/>
            <ac:picMk id="2" creationId="{49E0500C-84F3-A7B4-B460-EB42D249AE81}"/>
          </ac:picMkLst>
        </pc:picChg>
        <pc:picChg chg="add del mod">
          <ac:chgData name="Thomas Schühly" userId="fb893019dcb27e2f" providerId="LiveId" clId="{F16DCB88-8E0A-4F8B-A04D-888960FE5C09}" dt="2024-02-10T16:50:26.086" v="655" actId="478"/>
          <ac:picMkLst>
            <pc:docMk/>
            <pc:sldMk cId="1374703908" sldId="642"/>
            <ac:picMk id="3" creationId="{A3FC0CDE-9C0D-3898-5938-F441F0D8A819}"/>
          </ac:picMkLst>
        </pc:picChg>
        <pc:picChg chg="add del mod">
          <ac:chgData name="Thomas Schühly" userId="fb893019dcb27e2f" providerId="LiveId" clId="{F16DCB88-8E0A-4F8B-A04D-888960FE5C09}" dt="2024-02-26T11:01:54.419" v="2863" actId="34819"/>
          <ac:picMkLst>
            <pc:docMk/>
            <pc:sldMk cId="1374703908" sldId="642"/>
            <ac:picMk id="3" creationId="{E02EF884-A6A4-5BA3-A16A-1B516CFA46CF}"/>
          </ac:picMkLst>
        </pc:picChg>
        <pc:picChg chg="add del mod">
          <ac:chgData name="Thomas Schühly" userId="fb893019dcb27e2f" providerId="LiveId" clId="{F16DCB88-8E0A-4F8B-A04D-888960FE5C09}" dt="2024-02-26T11:02:20.090" v="2882" actId="34819"/>
          <ac:picMkLst>
            <pc:docMk/>
            <pc:sldMk cId="1374703908" sldId="642"/>
            <ac:picMk id="4" creationId="{8EBFA378-CA00-A3FB-33A2-CC647C5DFAC0}"/>
          </ac:picMkLst>
        </pc:picChg>
        <pc:picChg chg="add mod">
          <ac:chgData name="Thomas Schühly" userId="fb893019dcb27e2f" providerId="LiveId" clId="{F16DCB88-8E0A-4F8B-A04D-888960FE5C09}" dt="2024-02-10T16:50:29.804" v="658" actId="1076"/>
          <ac:picMkLst>
            <pc:docMk/>
            <pc:sldMk cId="1374703908" sldId="642"/>
            <ac:picMk id="5" creationId="{2E597238-BA92-2B46-AF91-FA17C4C6910E}"/>
          </ac:picMkLst>
        </pc:picChg>
        <pc:picChg chg="add del mod">
          <ac:chgData name="Thomas Schühly" userId="fb893019dcb27e2f" providerId="LiveId" clId="{F16DCB88-8E0A-4F8B-A04D-888960FE5C09}" dt="2024-02-26T12:05:52.344" v="3372" actId="478"/>
          <ac:picMkLst>
            <pc:docMk/>
            <pc:sldMk cId="1374703908" sldId="642"/>
            <ac:picMk id="6" creationId="{E372CD82-B10E-9B5D-ACBA-6EFE5A680B3D}"/>
          </ac:picMkLst>
        </pc:picChg>
        <pc:picChg chg="add del mod">
          <ac:chgData name="Thomas Schühly" userId="fb893019dcb27e2f" providerId="LiveId" clId="{F16DCB88-8E0A-4F8B-A04D-888960FE5C09}" dt="2024-02-26T12:05:51.598" v="3371" actId="478"/>
          <ac:picMkLst>
            <pc:docMk/>
            <pc:sldMk cId="1374703908" sldId="642"/>
            <ac:picMk id="7" creationId="{FCF1CCB2-697D-4F29-974A-2FDE4A7F1A7C}"/>
          </ac:picMkLst>
        </pc:picChg>
      </pc:sldChg>
      <pc:sldChg chg="addSp modSp new del mod">
        <pc:chgData name="Thomas Schühly" userId="fb893019dcb27e2f" providerId="LiveId" clId="{F16DCB88-8E0A-4F8B-A04D-888960FE5C09}" dt="2024-02-10T15:59:45" v="576" actId="47"/>
        <pc:sldMkLst>
          <pc:docMk/>
          <pc:sldMk cId="1449623465" sldId="642"/>
        </pc:sldMkLst>
        <pc:picChg chg="add mod">
          <ac:chgData name="Thomas Schühly" userId="fb893019dcb27e2f" providerId="LiveId" clId="{F16DCB88-8E0A-4F8B-A04D-888960FE5C09}" dt="2024-02-10T15:59:18.617" v="567" actId="962"/>
          <ac:picMkLst>
            <pc:docMk/>
            <pc:sldMk cId="1449623465" sldId="642"/>
            <ac:picMk id="3" creationId="{AD7F72AA-B6B2-9C50-ECAB-38DCA7339706}"/>
          </ac:picMkLst>
        </pc:picChg>
      </pc:sldChg>
      <pc:sldChg chg="addSp modSp new del mod">
        <pc:chgData name="Thomas Schühly" userId="fb893019dcb27e2f" providerId="LiveId" clId="{F16DCB88-8E0A-4F8B-A04D-888960FE5C09}" dt="2024-02-10T15:59:45.850" v="577" actId="47"/>
        <pc:sldMkLst>
          <pc:docMk/>
          <pc:sldMk cId="19940823" sldId="643"/>
        </pc:sldMkLst>
        <pc:picChg chg="add mod">
          <ac:chgData name="Thomas Schühly" userId="fb893019dcb27e2f" providerId="LiveId" clId="{F16DCB88-8E0A-4F8B-A04D-888960FE5C09}" dt="2024-02-10T15:59:30.400" v="572" actId="962"/>
          <ac:picMkLst>
            <pc:docMk/>
            <pc:sldMk cId="19940823" sldId="643"/>
            <ac:picMk id="3" creationId="{188CDD70-3B91-CF90-E360-96C68415CC1F}"/>
          </ac:picMkLst>
        </pc:picChg>
      </pc:sldChg>
      <pc:sldChg chg="addSp new del mod">
        <pc:chgData name="Thomas Schühly" userId="fb893019dcb27e2f" providerId="LiveId" clId="{F16DCB88-8E0A-4F8B-A04D-888960FE5C09}" dt="2024-02-10T16:43:03.818" v="613" actId="47"/>
        <pc:sldMkLst>
          <pc:docMk/>
          <pc:sldMk cId="3064595660" sldId="643"/>
        </pc:sldMkLst>
        <pc:picChg chg="add">
          <ac:chgData name="Thomas Schühly" userId="fb893019dcb27e2f" providerId="LiveId" clId="{F16DCB88-8E0A-4F8B-A04D-888960FE5C09}" dt="2024-02-10T16:01:30.024" v="584" actId="22"/>
          <ac:picMkLst>
            <pc:docMk/>
            <pc:sldMk cId="3064595660" sldId="643"/>
            <ac:picMk id="3" creationId="{CD6C2B30-F6E1-C15F-DC40-60D93AFF6D09}"/>
          </ac:picMkLst>
        </pc:picChg>
      </pc:sldChg>
      <pc:sldChg chg="new del">
        <pc:chgData name="Thomas Schühly" userId="fb893019dcb27e2f" providerId="LiveId" clId="{F16DCB88-8E0A-4F8B-A04D-888960FE5C09}" dt="2024-02-10T19:18:35.276" v="668" actId="47"/>
        <pc:sldMkLst>
          <pc:docMk/>
          <pc:sldMk cId="1129837403" sldId="644"/>
        </pc:sldMkLst>
      </pc:sldChg>
      <pc:sldChg chg="addSp modSp new del mod">
        <pc:chgData name="Thomas Schühly" userId="fb893019dcb27e2f" providerId="LiveId" clId="{F16DCB88-8E0A-4F8B-A04D-888960FE5C09}" dt="2024-02-10T15:59:47.127" v="578" actId="47"/>
        <pc:sldMkLst>
          <pc:docMk/>
          <pc:sldMk cId="2917728338" sldId="644"/>
        </pc:sldMkLst>
        <pc:picChg chg="add mod">
          <ac:chgData name="Thomas Schühly" userId="fb893019dcb27e2f" providerId="LiveId" clId="{F16DCB88-8E0A-4F8B-A04D-888960FE5C09}" dt="2024-02-10T15:59:34.934" v="575" actId="962"/>
          <ac:picMkLst>
            <pc:docMk/>
            <pc:sldMk cId="2917728338" sldId="644"/>
            <ac:picMk id="3" creationId="{A503712F-A6AF-DE9F-C805-18B91DF52EF3}"/>
          </ac:picMkLst>
        </pc:picChg>
      </pc:sldChg>
      <pc:sldChg chg="addSp delSp modSp new mod ord">
        <pc:chgData name="Thomas Schühly" userId="fb893019dcb27e2f" providerId="LiveId" clId="{F16DCB88-8E0A-4F8B-A04D-888960FE5C09}" dt="2024-02-26T12:05:55.325" v="3376" actId="478"/>
        <pc:sldMkLst>
          <pc:docMk/>
          <pc:sldMk cId="3476986921" sldId="645"/>
        </pc:sldMkLst>
        <pc:picChg chg="add del mod">
          <ac:chgData name="Thomas Schühly" userId="fb893019dcb27e2f" providerId="LiveId" clId="{F16DCB88-8E0A-4F8B-A04D-888960FE5C09}" dt="2024-02-26T11:02:21.394" v="2884" actId="34818"/>
          <ac:picMkLst>
            <pc:docMk/>
            <pc:sldMk cId="3476986921" sldId="645"/>
            <ac:picMk id="2" creationId="{C0D9B56C-3681-DF7C-AAD5-41725EB0431D}"/>
          </ac:picMkLst>
        </pc:picChg>
        <pc:picChg chg="add mod">
          <ac:chgData name="Thomas Schühly" userId="fb893019dcb27e2f" providerId="LiveId" clId="{F16DCB88-8E0A-4F8B-A04D-888960FE5C09}" dt="2024-02-10T16:44:40.970" v="630" actId="1076"/>
          <ac:picMkLst>
            <pc:docMk/>
            <pc:sldMk cId="3476986921" sldId="645"/>
            <ac:picMk id="3" creationId="{A7ED88D9-F845-5260-DB96-80D231350DF9}"/>
          </ac:picMkLst>
        </pc:picChg>
        <pc:picChg chg="add del mod">
          <ac:chgData name="Thomas Schühly" userId="fb893019dcb27e2f" providerId="LiveId" clId="{F16DCB88-8E0A-4F8B-A04D-888960FE5C09}" dt="2024-02-26T11:01:54.419" v="2863" actId="34819"/>
          <ac:picMkLst>
            <pc:docMk/>
            <pc:sldMk cId="3476986921" sldId="645"/>
            <ac:picMk id="4" creationId="{1973AB83-8642-B69A-1A39-BC68A07AD615}"/>
          </ac:picMkLst>
        </pc:picChg>
        <pc:picChg chg="add del mod">
          <ac:chgData name="Thomas Schühly" userId="fb893019dcb27e2f" providerId="LiveId" clId="{F16DCB88-8E0A-4F8B-A04D-888960FE5C09}" dt="2024-02-10T16:44:32.665" v="627" actId="478"/>
          <ac:picMkLst>
            <pc:docMk/>
            <pc:sldMk cId="3476986921" sldId="645"/>
            <ac:picMk id="5" creationId="{07AB00F7-7A9E-B5A5-C7D6-FD31726C7259}"/>
          </ac:picMkLst>
        </pc:picChg>
        <pc:picChg chg="add del mod">
          <ac:chgData name="Thomas Schühly" userId="fb893019dcb27e2f" providerId="LiveId" clId="{F16DCB88-8E0A-4F8B-A04D-888960FE5C09}" dt="2024-02-26T11:02:20.090" v="2882" actId="34819"/>
          <ac:picMkLst>
            <pc:docMk/>
            <pc:sldMk cId="3476986921" sldId="645"/>
            <ac:picMk id="5" creationId="{9A1401A6-4E77-1B1E-DFB1-8CED217C4434}"/>
          </ac:picMkLst>
        </pc:picChg>
        <pc:picChg chg="add del mod">
          <ac:chgData name="Thomas Schühly" userId="fb893019dcb27e2f" providerId="LiveId" clId="{F16DCB88-8E0A-4F8B-A04D-888960FE5C09}" dt="2024-02-26T12:05:55.325" v="3376" actId="478"/>
          <ac:picMkLst>
            <pc:docMk/>
            <pc:sldMk cId="3476986921" sldId="645"/>
            <ac:picMk id="6" creationId="{306C62E8-5500-88E4-EF16-4C57FCD5647C}"/>
          </ac:picMkLst>
        </pc:picChg>
        <pc:picChg chg="add del mod">
          <ac:chgData name="Thomas Schühly" userId="fb893019dcb27e2f" providerId="LiveId" clId="{F16DCB88-8E0A-4F8B-A04D-888960FE5C09}" dt="2024-02-26T12:05:54.825" v="3375" actId="478"/>
          <ac:picMkLst>
            <pc:docMk/>
            <pc:sldMk cId="3476986921" sldId="645"/>
            <ac:picMk id="7" creationId="{3563746F-5CBF-5B90-5619-8EE35C4E5388}"/>
          </ac:picMkLst>
        </pc:picChg>
      </pc:sldChg>
      <pc:sldChg chg="addSp delSp modSp new mod ord">
        <pc:chgData name="Thomas Schühly" userId="fb893019dcb27e2f" providerId="LiveId" clId="{F16DCB88-8E0A-4F8B-A04D-888960FE5C09}" dt="2024-02-26T12:05:58.578" v="3380" actId="478"/>
        <pc:sldMkLst>
          <pc:docMk/>
          <pc:sldMk cId="1755884059" sldId="646"/>
        </pc:sldMkLst>
        <pc:picChg chg="add del mod">
          <ac:chgData name="Thomas Schühly" userId="fb893019dcb27e2f" providerId="LiveId" clId="{F16DCB88-8E0A-4F8B-A04D-888960FE5C09}" dt="2024-02-26T11:02:21.394" v="2884" actId="34818"/>
          <ac:picMkLst>
            <pc:docMk/>
            <pc:sldMk cId="1755884059" sldId="646"/>
            <ac:picMk id="2" creationId="{BBECFE0E-202E-AC0B-B97C-43741E7B873A}"/>
          </ac:picMkLst>
        </pc:picChg>
        <pc:picChg chg="add mod">
          <ac:chgData name="Thomas Schühly" userId="fb893019dcb27e2f" providerId="LiveId" clId="{F16DCB88-8E0A-4F8B-A04D-888960FE5C09}" dt="2024-02-10T16:41:31.388" v="604" actId="1076"/>
          <ac:picMkLst>
            <pc:docMk/>
            <pc:sldMk cId="1755884059" sldId="646"/>
            <ac:picMk id="3" creationId="{9CE1358B-57FC-7AA8-E077-7D4D03C1779D}"/>
          </ac:picMkLst>
        </pc:picChg>
        <pc:picChg chg="add del mod">
          <ac:chgData name="Thomas Schühly" userId="fb893019dcb27e2f" providerId="LiveId" clId="{F16DCB88-8E0A-4F8B-A04D-888960FE5C09}" dt="2024-02-26T11:01:54.419" v="2863" actId="34819"/>
          <ac:picMkLst>
            <pc:docMk/>
            <pc:sldMk cId="1755884059" sldId="646"/>
            <ac:picMk id="4" creationId="{D868DD43-B8EA-213C-4A13-4B08123EAEFF}"/>
          </ac:picMkLst>
        </pc:picChg>
        <pc:picChg chg="add mod">
          <ac:chgData name="Thomas Schühly" userId="fb893019dcb27e2f" providerId="LiveId" clId="{F16DCB88-8E0A-4F8B-A04D-888960FE5C09}" dt="2024-02-10T16:45:45.777" v="647" actId="1076"/>
          <ac:picMkLst>
            <pc:docMk/>
            <pc:sldMk cId="1755884059" sldId="646"/>
            <ac:picMk id="5" creationId="{CEA8D602-D48A-52C0-ED46-A673EDF2FA9B}"/>
          </ac:picMkLst>
        </pc:picChg>
        <pc:picChg chg="add del mod">
          <ac:chgData name="Thomas Schühly" userId="fb893019dcb27e2f" providerId="LiveId" clId="{F16DCB88-8E0A-4F8B-A04D-888960FE5C09}" dt="2024-02-26T11:02:20.090" v="2882" actId="34819"/>
          <ac:picMkLst>
            <pc:docMk/>
            <pc:sldMk cId="1755884059" sldId="646"/>
            <ac:picMk id="6" creationId="{7F812CBD-DD15-B5E5-C10C-856196E30FD3}"/>
          </ac:picMkLst>
        </pc:picChg>
        <pc:picChg chg="add mod">
          <ac:chgData name="Thomas Schühly" userId="fb893019dcb27e2f" providerId="LiveId" clId="{F16DCB88-8E0A-4F8B-A04D-888960FE5C09}" dt="2024-02-10T16:45:39.800" v="645" actId="1076"/>
          <ac:picMkLst>
            <pc:docMk/>
            <pc:sldMk cId="1755884059" sldId="646"/>
            <ac:picMk id="7" creationId="{70B38E09-A487-14FC-4247-E4F345952325}"/>
          </ac:picMkLst>
        </pc:picChg>
        <pc:picChg chg="add del mod">
          <ac:chgData name="Thomas Schühly" userId="fb893019dcb27e2f" providerId="LiveId" clId="{F16DCB88-8E0A-4F8B-A04D-888960FE5C09}" dt="2024-02-26T12:05:58.578" v="3380" actId="478"/>
          <ac:picMkLst>
            <pc:docMk/>
            <pc:sldMk cId="1755884059" sldId="646"/>
            <ac:picMk id="8" creationId="{634A0597-E88F-C930-FDDF-C3B8A2C78133}"/>
          </ac:picMkLst>
        </pc:picChg>
        <pc:picChg chg="add del mod">
          <ac:chgData name="Thomas Schühly" userId="fb893019dcb27e2f" providerId="LiveId" clId="{F16DCB88-8E0A-4F8B-A04D-888960FE5C09}" dt="2024-02-26T12:05:58.050" v="3379" actId="478"/>
          <ac:picMkLst>
            <pc:docMk/>
            <pc:sldMk cId="1755884059" sldId="646"/>
            <ac:picMk id="9" creationId="{EF9049B8-C1D2-3AEF-934F-A4F6884D286C}"/>
          </ac:picMkLst>
        </pc:picChg>
      </pc:sldChg>
      <pc:sldChg chg="new del">
        <pc:chgData name="Thomas Schühly" userId="fb893019dcb27e2f" providerId="LiveId" clId="{F16DCB88-8E0A-4F8B-A04D-888960FE5C09}" dt="2024-02-10T17:17:42.680" v="667" actId="47"/>
        <pc:sldMkLst>
          <pc:docMk/>
          <pc:sldMk cId="31428529" sldId="647"/>
        </pc:sldMkLst>
      </pc:sldChg>
      <pc:sldChg chg="new del ord">
        <pc:chgData name="Thomas Schühly" userId="fb893019dcb27e2f" providerId="LiveId" clId="{F16DCB88-8E0A-4F8B-A04D-888960FE5C09}" dt="2024-02-10T16:43:08.125" v="616" actId="47"/>
        <pc:sldMkLst>
          <pc:docMk/>
          <pc:sldMk cId="566617068" sldId="648"/>
        </pc:sldMkLst>
      </pc:sldChg>
      <pc:sldChg chg="addSp delSp modSp new mod">
        <pc:chgData name="Thomas Schühly" userId="fb893019dcb27e2f" providerId="LiveId" clId="{F16DCB88-8E0A-4F8B-A04D-888960FE5C09}" dt="2024-02-26T16:12:41.572" v="3576" actId="1076"/>
        <pc:sldMkLst>
          <pc:docMk/>
          <pc:sldMk cId="1035579877" sldId="648"/>
        </pc:sldMkLst>
        <pc:picChg chg="add del mod">
          <ac:chgData name="Thomas Schühly" userId="fb893019dcb27e2f" providerId="LiveId" clId="{F16DCB88-8E0A-4F8B-A04D-888960FE5C09}" dt="2024-02-26T11:02:21.394" v="2884" actId="34818"/>
          <ac:picMkLst>
            <pc:docMk/>
            <pc:sldMk cId="1035579877" sldId="648"/>
            <ac:picMk id="2" creationId="{11F4F303-BB84-77BE-63F3-7790B13258BD}"/>
          </ac:picMkLst>
        </pc:picChg>
        <pc:picChg chg="add mod">
          <ac:chgData name="Thomas Schühly" userId="fb893019dcb27e2f" providerId="LiveId" clId="{F16DCB88-8E0A-4F8B-A04D-888960FE5C09}" dt="2024-02-26T16:12:36.384" v="3573" actId="1076"/>
          <ac:picMkLst>
            <pc:docMk/>
            <pc:sldMk cId="1035579877" sldId="648"/>
            <ac:picMk id="2" creationId="{BEFE6FF8-87B9-CD2A-68AC-98F7B994B4B6}"/>
          </ac:picMkLst>
        </pc:picChg>
        <pc:picChg chg="add mod">
          <ac:chgData name="Thomas Schühly" userId="fb893019dcb27e2f" providerId="LiveId" clId="{F16DCB88-8E0A-4F8B-A04D-888960FE5C09}" dt="2024-02-26T16:12:27.098" v="3566" actId="1076"/>
          <ac:picMkLst>
            <pc:docMk/>
            <pc:sldMk cId="1035579877" sldId="648"/>
            <ac:picMk id="3" creationId="{E40DB2F4-2092-2EF1-F14A-6348545BF1C2}"/>
          </ac:picMkLst>
        </pc:picChg>
        <pc:picChg chg="add del mod">
          <ac:chgData name="Thomas Schühly" userId="fb893019dcb27e2f" providerId="LiveId" clId="{F16DCB88-8E0A-4F8B-A04D-888960FE5C09}" dt="2024-02-26T11:01:54.419" v="2863" actId="34819"/>
          <ac:picMkLst>
            <pc:docMk/>
            <pc:sldMk cId="1035579877" sldId="648"/>
            <ac:picMk id="4" creationId="{79DD66BC-5BA9-5F69-1D12-7C88BCAF45E2}"/>
          </ac:picMkLst>
        </pc:picChg>
        <pc:picChg chg="add del mod">
          <ac:chgData name="Thomas Schühly" userId="fb893019dcb27e2f" providerId="LiveId" clId="{F16DCB88-8E0A-4F8B-A04D-888960FE5C09}" dt="2024-02-26T11:02:20.090" v="2882" actId="34819"/>
          <ac:picMkLst>
            <pc:docMk/>
            <pc:sldMk cId="1035579877" sldId="648"/>
            <ac:picMk id="5" creationId="{A7EF82CA-528E-1AE2-5651-7B8D3520710D}"/>
          </ac:picMkLst>
        </pc:picChg>
        <pc:picChg chg="add mod">
          <ac:chgData name="Thomas Schühly" userId="fb893019dcb27e2f" providerId="LiveId" clId="{F16DCB88-8E0A-4F8B-A04D-888960FE5C09}" dt="2024-02-26T16:12:41.572" v="3576" actId="1076"/>
          <ac:picMkLst>
            <pc:docMk/>
            <pc:sldMk cId="1035579877" sldId="648"/>
            <ac:picMk id="6" creationId="{10E018F9-6C1C-F185-7597-F6F5C3F3950C}"/>
          </ac:picMkLst>
        </pc:picChg>
        <pc:picChg chg="add del mod">
          <ac:chgData name="Thomas Schühly" userId="fb893019dcb27e2f" providerId="LiveId" clId="{F16DCB88-8E0A-4F8B-A04D-888960FE5C09}" dt="2024-02-26T12:05:53.745" v="3374" actId="478"/>
          <ac:picMkLst>
            <pc:docMk/>
            <pc:sldMk cId="1035579877" sldId="648"/>
            <ac:picMk id="6" creationId="{C1D9B1B4-9897-8272-82B6-F485A5D29EAC}"/>
          </ac:picMkLst>
        </pc:picChg>
        <pc:picChg chg="add del mod">
          <ac:chgData name="Thomas Schühly" userId="fb893019dcb27e2f" providerId="LiveId" clId="{F16DCB88-8E0A-4F8B-A04D-888960FE5C09}" dt="2024-02-26T12:05:53.270" v="3373" actId="478"/>
          <ac:picMkLst>
            <pc:docMk/>
            <pc:sldMk cId="1035579877" sldId="648"/>
            <ac:picMk id="7" creationId="{20605574-F8E8-3FAB-8256-A3E32DA5BFCD}"/>
          </ac:picMkLst>
        </pc:picChg>
      </pc:sldChg>
      <pc:sldChg chg="addSp delSp modSp new del mod ord">
        <pc:chgData name="Thomas Schühly" userId="fb893019dcb27e2f" providerId="LiveId" clId="{F16DCB88-8E0A-4F8B-A04D-888960FE5C09}" dt="2024-02-26T16:12:42.840" v="3577" actId="47"/>
        <pc:sldMkLst>
          <pc:docMk/>
          <pc:sldMk cId="3604466185" sldId="649"/>
        </pc:sldMkLst>
        <pc:spChg chg="add">
          <ac:chgData name="Thomas Schühly" userId="fb893019dcb27e2f" providerId="LiveId" clId="{F16DCB88-8E0A-4F8B-A04D-888960FE5C09}" dt="2024-02-10T16:54:59.505" v="659"/>
          <ac:spMkLst>
            <pc:docMk/>
            <pc:sldMk cId="3604466185" sldId="649"/>
            <ac:spMk id="4" creationId="{08A3CC9D-9B32-F697-E272-B56E84EB3661}"/>
          </ac:spMkLst>
        </pc:spChg>
        <pc:picChg chg="add del mod">
          <ac:chgData name="Thomas Schühly" userId="fb893019dcb27e2f" providerId="LiveId" clId="{F16DCB88-8E0A-4F8B-A04D-888960FE5C09}" dt="2024-02-26T11:02:21.394" v="2884" actId="34818"/>
          <ac:picMkLst>
            <pc:docMk/>
            <pc:sldMk cId="3604466185" sldId="649"/>
            <ac:picMk id="2" creationId="{090DCCE3-84D1-A1E0-B2A0-54D64B8BF1A9}"/>
          </ac:picMkLst>
        </pc:picChg>
        <pc:picChg chg="add del mod">
          <ac:chgData name="Thomas Schühly" userId="fb893019dcb27e2f" providerId="LiveId" clId="{F16DCB88-8E0A-4F8B-A04D-888960FE5C09}" dt="2024-02-26T16:12:28.817" v="3567" actId="21"/>
          <ac:picMkLst>
            <pc:docMk/>
            <pc:sldMk cId="3604466185" sldId="649"/>
            <ac:picMk id="3" creationId="{BEFE6FF8-87B9-CD2A-68AC-98F7B994B4B6}"/>
          </ac:picMkLst>
        </pc:picChg>
        <pc:picChg chg="add del mod">
          <ac:chgData name="Thomas Schühly" userId="fb893019dcb27e2f" providerId="LiveId" clId="{F16DCB88-8E0A-4F8B-A04D-888960FE5C09}" dt="2024-02-26T11:01:54.419" v="2863" actId="34819"/>
          <ac:picMkLst>
            <pc:docMk/>
            <pc:sldMk cId="3604466185" sldId="649"/>
            <ac:picMk id="4" creationId="{2502DBDC-D9F1-860B-6D07-F22EAC09A5E5}"/>
          </ac:picMkLst>
        </pc:picChg>
        <pc:picChg chg="add del mod">
          <ac:chgData name="Thomas Schühly" userId="fb893019dcb27e2f" providerId="LiveId" clId="{F16DCB88-8E0A-4F8B-A04D-888960FE5C09}" dt="2024-02-26T11:02:20.090" v="2882" actId="34819"/>
          <ac:picMkLst>
            <pc:docMk/>
            <pc:sldMk cId="3604466185" sldId="649"/>
            <ac:picMk id="5" creationId="{D12D863A-F799-71F2-CA0E-2417B3521E88}"/>
          </ac:picMkLst>
        </pc:picChg>
        <pc:picChg chg="add del mod">
          <ac:chgData name="Thomas Schühly" userId="fb893019dcb27e2f" providerId="LiveId" clId="{F16DCB88-8E0A-4F8B-A04D-888960FE5C09}" dt="2024-02-26T16:12:38.915" v="3574" actId="21"/>
          <ac:picMkLst>
            <pc:docMk/>
            <pc:sldMk cId="3604466185" sldId="649"/>
            <ac:picMk id="6" creationId="{10E018F9-6C1C-F185-7597-F6F5C3F3950C}"/>
          </ac:picMkLst>
        </pc:picChg>
        <pc:picChg chg="add del mod">
          <ac:chgData name="Thomas Schühly" userId="fb893019dcb27e2f" providerId="LiveId" clId="{F16DCB88-8E0A-4F8B-A04D-888960FE5C09}" dt="2024-02-26T12:05:56.752" v="3378" actId="478"/>
          <ac:picMkLst>
            <pc:docMk/>
            <pc:sldMk cId="3604466185" sldId="649"/>
            <ac:picMk id="7" creationId="{D861B827-C50C-7990-7011-0EDC448E1B68}"/>
          </ac:picMkLst>
        </pc:picChg>
        <pc:picChg chg="add del mod">
          <ac:chgData name="Thomas Schühly" userId="fb893019dcb27e2f" providerId="LiveId" clId="{F16DCB88-8E0A-4F8B-A04D-888960FE5C09}" dt="2024-02-26T12:05:56.218" v="3377" actId="478"/>
          <ac:picMkLst>
            <pc:docMk/>
            <pc:sldMk cId="3604466185" sldId="649"/>
            <ac:picMk id="8" creationId="{2D721965-C1A2-047B-949C-2FEC4CAD32FD}"/>
          </ac:picMkLst>
        </pc:picChg>
      </pc:sldChg>
      <pc:sldChg chg="addSp delSp modSp new mod modNotesTx">
        <pc:chgData name="Thomas Schühly" userId="fb893019dcb27e2f" providerId="LiveId" clId="{F16DCB88-8E0A-4F8B-A04D-888960FE5C09}" dt="2024-02-27T18:46:32.248" v="5753" actId="20577"/>
        <pc:sldMkLst>
          <pc:docMk/>
          <pc:sldMk cId="3559025502" sldId="650"/>
        </pc:sldMkLst>
        <pc:picChg chg="add del mod">
          <ac:chgData name="Thomas Schühly" userId="fb893019dcb27e2f" providerId="LiveId" clId="{F16DCB88-8E0A-4F8B-A04D-888960FE5C09}" dt="2024-02-26T11:02:21.394" v="2884" actId="34818"/>
          <ac:picMkLst>
            <pc:docMk/>
            <pc:sldMk cId="3559025502" sldId="650"/>
            <ac:picMk id="2" creationId="{03658711-5524-A30E-D9C0-C81D2B4262BB}"/>
          </ac:picMkLst>
        </pc:picChg>
        <pc:picChg chg="add del">
          <ac:chgData name="Thomas Schühly" userId="fb893019dcb27e2f" providerId="LiveId" clId="{F16DCB88-8E0A-4F8B-A04D-888960FE5C09}" dt="2024-02-26T11:57:43.213" v="3108" actId="478"/>
          <ac:picMkLst>
            <pc:docMk/>
            <pc:sldMk cId="3559025502" sldId="650"/>
            <ac:picMk id="3" creationId="{98B708E2-B06E-9AE8-BDB6-5ABA5C1A9E13}"/>
          </ac:picMkLst>
        </pc:picChg>
        <pc:picChg chg="add del mod">
          <ac:chgData name="Thomas Schühly" userId="fb893019dcb27e2f" providerId="LiveId" clId="{F16DCB88-8E0A-4F8B-A04D-888960FE5C09}" dt="2024-02-26T11:01:54.419" v="2863" actId="34819"/>
          <ac:picMkLst>
            <pc:docMk/>
            <pc:sldMk cId="3559025502" sldId="650"/>
            <ac:picMk id="4" creationId="{37711900-7061-965A-AB64-EA5D4E013619}"/>
          </ac:picMkLst>
        </pc:picChg>
        <pc:picChg chg="add del mod">
          <ac:chgData name="Thomas Schühly" userId="fb893019dcb27e2f" providerId="LiveId" clId="{F16DCB88-8E0A-4F8B-A04D-888960FE5C09}" dt="2024-02-26T11:02:20.090" v="2882" actId="34819"/>
          <ac:picMkLst>
            <pc:docMk/>
            <pc:sldMk cId="3559025502" sldId="650"/>
            <ac:picMk id="5" creationId="{1CFC984D-0AF0-9CB2-8E02-8A21303A4182}"/>
          </ac:picMkLst>
        </pc:picChg>
        <pc:picChg chg="add del mod">
          <ac:chgData name="Thomas Schühly" userId="fb893019dcb27e2f" providerId="LiveId" clId="{F16DCB88-8E0A-4F8B-A04D-888960FE5C09}" dt="2024-02-26T12:06:02.080" v="3384" actId="478"/>
          <ac:picMkLst>
            <pc:docMk/>
            <pc:sldMk cId="3559025502" sldId="650"/>
            <ac:picMk id="6" creationId="{518F2EDA-AAAA-F12A-48F5-6CCECE184E42}"/>
          </ac:picMkLst>
        </pc:picChg>
        <pc:picChg chg="add del mod">
          <ac:chgData name="Thomas Schühly" userId="fb893019dcb27e2f" providerId="LiveId" clId="{F16DCB88-8E0A-4F8B-A04D-888960FE5C09}" dt="2024-02-26T12:06:01.470" v="3383" actId="478"/>
          <ac:picMkLst>
            <pc:docMk/>
            <pc:sldMk cId="3559025502" sldId="650"/>
            <ac:picMk id="7" creationId="{C10A5771-9721-F9BB-CF0F-0246EB87A37F}"/>
          </ac:picMkLst>
        </pc:picChg>
        <pc:picChg chg="add ord">
          <ac:chgData name="Thomas Schühly" userId="fb893019dcb27e2f" providerId="LiveId" clId="{F16DCB88-8E0A-4F8B-A04D-888960FE5C09}" dt="2024-02-26T11:57:47.675" v="3110" actId="167"/>
          <ac:picMkLst>
            <pc:docMk/>
            <pc:sldMk cId="3559025502" sldId="650"/>
            <ac:picMk id="9" creationId="{041A231D-112C-FE86-0591-9A3E5FF62433}"/>
          </ac:picMkLst>
        </pc:picChg>
      </pc:sldChg>
      <pc:sldChg chg="addSp delSp modSp new mod ord">
        <pc:chgData name="Thomas Schühly" userId="fb893019dcb27e2f" providerId="LiveId" clId="{F16DCB88-8E0A-4F8B-A04D-888960FE5C09}" dt="2024-02-26T12:06:00.257" v="3382" actId="478"/>
        <pc:sldMkLst>
          <pc:docMk/>
          <pc:sldMk cId="3441498083" sldId="651"/>
        </pc:sldMkLst>
        <pc:picChg chg="add del mod">
          <ac:chgData name="Thomas Schühly" userId="fb893019dcb27e2f" providerId="LiveId" clId="{F16DCB88-8E0A-4F8B-A04D-888960FE5C09}" dt="2024-02-26T11:02:21.394" v="2884" actId="34818"/>
          <ac:picMkLst>
            <pc:docMk/>
            <pc:sldMk cId="3441498083" sldId="651"/>
            <ac:picMk id="2" creationId="{501ADCA1-DA7E-4ACB-B1EE-3816285D3AF2}"/>
          </ac:picMkLst>
        </pc:picChg>
        <pc:picChg chg="add">
          <ac:chgData name="Thomas Schühly" userId="fb893019dcb27e2f" providerId="LiveId" clId="{F16DCB88-8E0A-4F8B-A04D-888960FE5C09}" dt="2024-02-10T16:47:21.846" v="651" actId="22"/>
          <ac:picMkLst>
            <pc:docMk/>
            <pc:sldMk cId="3441498083" sldId="651"/>
            <ac:picMk id="3" creationId="{08F4B308-847F-4253-FC94-E5506389C59D}"/>
          </ac:picMkLst>
        </pc:picChg>
        <pc:picChg chg="add del mod">
          <ac:chgData name="Thomas Schühly" userId="fb893019dcb27e2f" providerId="LiveId" clId="{F16DCB88-8E0A-4F8B-A04D-888960FE5C09}" dt="2024-02-26T11:01:54.419" v="2863" actId="34819"/>
          <ac:picMkLst>
            <pc:docMk/>
            <pc:sldMk cId="3441498083" sldId="651"/>
            <ac:picMk id="4" creationId="{669AC253-7DC2-59BD-7BBC-48EFD5E03986}"/>
          </ac:picMkLst>
        </pc:picChg>
        <pc:picChg chg="add del mod">
          <ac:chgData name="Thomas Schühly" userId="fb893019dcb27e2f" providerId="LiveId" clId="{F16DCB88-8E0A-4F8B-A04D-888960FE5C09}" dt="2024-02-26T11:02:20.090" v="2882" actId="34819"/>
          <ac:picMkLst>
            <pc:docMk/>
            <pc:sldMk cId="3441498083" sldId="651"/>
            <ac:picMk id="5" creationId="{51F51759-BB7E-11DE-F24C-83D1D8E8D0A6}"/>
          </ac:picMkLst>
        </pc:picChg>
        <pc:picChg chg="add del mod">
          <ac:chgData name="Thomas Schühly" userId="fb893019dcb27e2f" providerId="LiveId" clId="{F16DCB88-8E0A-4F8B-A04D-888960FE5C09}" dt="2024-02-26T12:06:00.257" v="3382" actId="478"/>
          <ac:picMkLst>
            <pc:docMk/>
            <pc:sldMk cId="3441498083" sldId="651"/>
            <ac:picMk id="6" creationId="{B1641187-1D45-1C8E-141C-29AABFD78428}"/>
          </ac:picMkLst>
        </pc:picChg>
        <pc:picChg chg="add del mod">
          <ac:chgData name="Thomas Schühly" userId="fb893019dcb27e2f" providerId="LiveId" clId="{F16DCB88-8E0A-4F8B-A04D-888960FE5C09}" dt="2024-02-26T12:05:59.729" v="3381" actId="478"/>
          <ac:picMkLst>
            <pc:docMk/>
            <pc:sldMk cId="3441498083" sldId="651"/>
            <ac:picMk id="7" creationId="{F62C6ECE-91A1-2503-691E-87670367D23E}"/>
          </ac:picMkLst>
        </pc:picChg>
      </pc:sldChg>
      <pc:sldChg chg="addSp delSp modSp mod modNotesTx">
        <pc:chgData name="Thomas Schühly" userId="fb893019dcb27e2f" providerId="LiveId" clId="{F16DCB88-8E0A-4F8B-A04D-888960FE5C09}" dt="2024-02-26T12:02:15.687" v="3150" actId="478"/>
        <pc:sldMkLst>
          <pc:docMk/>
          <pc:sldMk cId="2787664376" sldId="652"/>
        </pc:sldMkLst>
        <pc:picChg chg="add del mod">
          <ac:chgData name="Thomas Schühly" userId="fb893019dcb27e2f" providerId="LiveId" clId="{F16DCB88-8E0A-4F8B-A04D-888960FE5C09}" dt="2024-02-26T11:02:21.394" v="2884" actId="34818"/>
          <ac:picMkLst>
            <pc:docMk/>
            <pc:sldMk cId="2787664376" sldId="652"/>
            <ac:picMk id="2" creationId="{B1B24717-1BAA-5759-DAAB-AA6975807055}"/>
          </ac:picMkLst>
        </pc:picChg>
        <pc:picChg chg="add del mod">
          <ac:chgData name="Thomas Schühly" userId="fb893019dcb27e2f" providerId="LiveId" clId="{F16DCB88-8E0A-4F8B-A04D-888960FE5C09}" dt="2024-02-26T11:01:54.419" v="2863" actId="34819"/>
          <ac:picMkLst>
            <pc:docMk/>
            <pc:sldMk cId="2787664376" sldId="652"/>
            <ac:picMk id="3" creationId="{5E3AB0FB-2B17-BAD9-A098-07EBE3472F95}"/>
          </ac:picMkLst>
        </pc:picChg>
        <pc:picChg chg="add del mod">
          <ac:chgData name="Thomas Schühly" userId="fb893019dcb27e2f" providerId="LiveId" clId="{F16DCB88-8E0A-4F8B-A04D-888960FE5C09}" dt="2024-02-26T11:02:20.090" v="2882" actId="34819"/>
          <ac:picMkLst>
            <pc:docMk/>
            <pc:sldMk cId="2787664376" sldId="652"/>
            <ac:picMk id="4" creationId="{CB7C681E-D51E-C796-CE90-51A1C69EE0EF}"/>
          </ac:picMkLst>
        </pc:picChg>
        <pc:picChg chg="add del mod">
          <ac:chgData name="Thomas Schühly" userId="fb893019dcb27e2f" providerId="LiveId" clId="{F16DCB88-8E0A-4F8B-A04D-888960FE5C09}" dt="2024-02-26T12:02:15.687" v="3150" actId="478"/>
          <ac:picMkLst>
            <pc:docMk/>
            <pc:sldMk cId="2787664376" sldId="652"/>
            <ac:picMk id="6" creationId="{F156F6D8-3A08-54F4-8EBD-65A637A054E4}"/>
          </ac:picMkLst>
        </pc:picChg>
        <pc:picChg chg="add del mod">
          <ac:chgData name="Thomas Schühly" userId="fb893019dcb27e2f" providerId="LiveId" clId="{F16DCB88-8E0A-4F8B-A04D-888960FE5C09}" dt="2024-02-26T12:02:13.662" v="3149" actId="478"/>
          <ac:picMkLst>
            <pc:docMk/>
            <pc:sldMk cId="2787664376" sldId="652"/>
            <ac:picMk id="7" creationId="{4A7A0F87-32F7-61CE-1AF6-52B9E4F82938}"/>
          </ac:picMkLst>
        </pc:picChg>
      </pc:sldChg>
      <pc:sldChg chg="addSp delSp modSp mod modNotesTx">
        <pc:chgData name="Thomas Schühly" userId="fb893019dcb27e2f" providerId="LiveId" clId="{F16DCB88-8E0A-4F8B-A04D-888960FE5C09}" dt="2024-02-26T12:21:09.455" v="3527" actId="20577"/>
        <pc:sldMkLst>
          <pc:docMk/>
          <pc:sldMk cId="188091452" sldId="653"/>
        </pc:sldMkLst>
        <pc:picChg chg="add del mod">
          <ac:chgData name="Thomas Schühly" userId="fb893019dcb27e2f" providerId="LiveId" clId="{F16DCB88-8E0A-4F8B-A04D-888960FE5C09}" dt="2024-02-26T11:02:21.394" v="2884" actId="34818"/>
          <ac:picMkLst>
            <pc:docMk/>
            <pc:sldMk cId="188091452" sldId="653"/>
            <ac:picMk id="3" creationId="{25AFEC21-82FF-D680-CD7F-FEB7BE329CCC}"/>
          </ac:picMkLst>
        </pc:picChg>
        <pc:picChg chg="add del mod">
          <ac:chgData name="Thomas Schühly" userId="fb893019dcb27e2f" providerId="LiveId" clId="{F16DCB88-8E0A-4F8B-A04D-888960FE5C09}" dt="2024-02-26T11:01:54.419" v="2863" actId="34819"/>
          <ac:picMkLst>
            <pc:docMk/>
            <pc:sldMk cId="188091452" sldId="653"/>
            <ac:picMk id="4" creationId="{1BE4FB90-E082-96AC-6E83-F32299E600CD}"/>
          </ac:picMkLst>
        </pc:picChg>
        <pc:picChg chg="add del mod">
          <ac:chgData name="Thomas Schühly" userId="fb893019dcb27e2f" providerId="LiveId" clId="{F16DCB88-8E0A-4F8B-A04D-888960FE5C09}" dt="2024-02-26T11:02:20.090" v="2882" actId="34819"/>
          <ac:picMkLst>
            <pc:docMk/>
            <pc:sldMk cId="188091452" sldId="653"/>
            <ac:picMk id="5" creationId="{C463D53D-FC53-0266-EDD7-AE1F831AE8BC}"/>
          </ac:picMkLst>
        </pc:picChg>
        <pc:picChg chg="add del mod">
          <ac:chgData name="Thomas Schühly" userId="fb893019dcb27e2f" providerId="LiveId" clId="{F16DCB88-8E0A-4F8B-A04D-888960FE5C09}" dt="2024-02-26T12:02:19.331" v="3154" actId="478"/>
          <ac:picMkLst>
            <pc:docMk/>
            <pc:sldMk cId="188091452" sldId="653"/>
            <ac:picMk id="6" creationId="{DEAAA1F5-E339-4F12-226B-5FC2D61A2586}"/>
          </ac:picMkLst>
        </pc:picChg>
        <pc:picChg chg="add del mod">
          <ac:chgData name="Thomas Schühly" userId="fb893019dcb27e2f" providerId="LiveId" clId="{F16DCB88-8E0A-4F8B-A04D-888960FE5C09}" dt="2024-02-26T12:02:18.691" v="3153" actId="478"/>
          <ac:picMkLst>
            <pc:docMk/>
            <pc:sldMk cId="188091452" sldId="653"/>
            <ac:picMk id="7" creationId="{D9D8B53D-4681-2C96-138A-1DB228183F67}"/>
          </ac:picMkLst>
        </pc:picChg>
      </pc:sldChg>
      <pc:sldChg chg="addSp delSp modSp mod modNotesTx">
        <pc:chgData name="Thomas Schühly" userId="fb893019dcb27e2f" providerId="LiveId" clId="{F16DCB88-8E0A-4F8B-A04D-888960FE5C09}" dt="2024-02-27T18:04:28.507" v="4069" actId="20577"/>
        <pc:sldMkLst>
          <pc:docMk/>
          <pc:sldMk cId="3839879924" sldId="654"/>
        </pc:sldMkLst>
        <pc:picChg chg="add del mod">
          <ac:chgData name="Thomas Schühly" userId="fb893019dcb27e2f" providerId="LiveId" clId="{F16DCB88-8E0A-4F8B-A04D-888960FE5C09}" dt="2024-02-26T11:02:21.394" v="2884" actId="34818"/>
          <ac:picMkLst>
            <pc:docMk/>
            <pc:sldMk cId="3839879924" sldId="654"/>
            <ac:picMk id="2" creationId="{D0138F09-81EB-5B7B-AC98-D2710123AEE3}"/>
          </ac:picMkLst>
        </pc:picChg>
        <pc:picChg chg="add del mod">
          <ac:chgData name="Thomas Schühly" userId="fb893019dcb27e2f" providerId="LiveId" clId="{F16DCB88-8E0A-4F8B-A04D-888960FE5C09}" dt="2024-02-26T11:01:54.419" v="2863" actId="34819"/>
          <ac:picMkLst>
            <pc:docMk/>
            <pc:sldMk cId="3839879924" sldId="654"/>
            <ac:picMk id="3" creationId="{2E1FB4AC-5C38-3B10-F78A-31D946163F30}"/>
          </ac:picMkLst>
        </pc:picChg>
        <pc:picChg chg="add del mod">
          <ac:chgData name="Thomas Schühly" userId="fb893019dcb27e2f" providerId="LiveId" clId="{F16DCB88-8E0A-4F8B-A04D-888960FE5C09}" dt="2024-02-26T11:02:20.090" v="2882" actId="34819"/>
          <ac:picMkLst>
            <pc:docMk/>
            <pc:sldMk cId="3839879924" sldId="654"/>
            <ac:picMk id="4" creationId="{4BB97ED3-B568-EA5D-4D8B-C075B754DEE6}"/>
          </ac:picMkLst>
        </pc:picChg>
        <pc:picChg chg="add del mod">
          <ac:chgData name="Thomas Schühly" userId="fb893019dcb27e2f" providerId="LiveId" clId="{F16DCB88-8E0A-4F8B-A04D-888960FE5C09}" dt="2024-02-26T12:04:13.266" v="3246" actId="478"/>
          <ac:picMkLst>
            <pc:docMk/>
            <pc:sldMk cId="3839879924" sldId="654"/>
            <ac:picMk id="6" creationId="{843166FA-DCE0-987C-9DD7-50044311BFCB}"/>
          </ac:picMkLst>
        </pc:picChg>
        <pc:picChg chg="add del mod">
          <ac:chgData name="Thomas Schühly" userId="fb893019dcb27e2f" providerId="LiveId" clId="{F16DCB88-8E0A-4F8B-A04D-888960FE5C09}" dt="2024-02-26T12:04:12.737" v="3245" actId="478"/>
          <ac:picMkLst>
            <pc:docMk/>
            <pc:sldMk cId="3839879924" sldId="654"/>
            <ac:picMk id="8" creationId="{B7C1B0F4-8D76-0A4F-EAC4-05520D0AE460}"/>
          </ac:picMkLst>
        </pc:picChg>
      </pc:sldChg>
      <pc:sldChg chg="addSp delSp modSp mod modNotesTx">
        <pc:chgData name="Thomas Schühly" userId="fb893019dcb27e2f" providerId="LiveId" clId="{F16DCB88-8E0A-4F8B-A04D-888960FE5C09}" dt="2024-02-27T18:07:34.460" v="4250" actId="20577"/>
        <pc:sldMkLst>
          <pc:docMk/>
          <pc:sldMk cId="144909807" sldId="655"/>
        </pc:sldMkLst>
        <pc:picChg chg="add del mod">
          <ac:chgData name="Thomas Schühly" userId="fb893019dcb27e2f" providerId="LiveId" clId="{F16DCB88-8E0A-4F8B-A04D-888960FE5C09}" dt="2024-02-26T11:02:21.394" v="2884" actId="34818"/>
          <ac:picMkLst>
            <pc:docMk/>
            <pc:sldMk cId="144909807" sldId="655"/>
            <ac:picMk id="2" creationId="{AECFAA03-8A0C-CC6F-67AC-2AFF487B6B41}"/>
          </ac:picMkLst>
        </pc:picChg>
        <pc:picChg chg="add del mod">
          <ac:chgData name="Thomas Schühly" userId="fb893019dcb27e2f" providerId="LiveId" clId="{F16DCB88-8E0A-4F8B-A04D-888960FE5C09}" dt="2024-02-26T11:01:54.419" v="2863" actId="34819"/>
          <ac:picMkLst>
            <pc:docMk/>
            <pc:sldMk cId="144909807" sldId="655"/>
            <ac:picMk id="4" creationId="{63B70B6E-0BEF-0DDA-B973-3F01E866E716}"/>
          </ac:picMkLst>
        </pc:picChg>
        <pc:picChg chg="add del mod">
          <ac:chgData name="Thomas Schühly" userId="fb893019dcb27e2f" providerId="LiveId" clId="{F16DCB88-8E0A-4F8B-A04D-888960FE5C09}" dt="2024-02-26T11:02:20.090" v="2882" actId="34819"/>
          <ac:picMkLst>
            <pc:docMk/>
            <pc:sldMk cId="144909807" sldId="655"/>
            <ac:picMk id="5" creationId="{278D748A-8A88-E18C-0090-99D9235F2D0F}"/>
          </ac:picMkLst>
        </pc:picChg>
        <pc:picChg chg="add del mod">
          <ac:chgData name="Thomas Schühly" userId="fb893019dcb27e2f" providerId="LiveId" clId="{F16DCB88-8E0A-4F8B-A04D-888960FE5C09}" dt="2024-02-26T12:04:21.171" v="3256" actId="478"/>
          <ac:picMkLst>
            <pc:docMk/>
            <pc:sldMk cId="144909807" sldId="655"/>
            <ac:picMk id="7" creationId="{2911BA4F-50FE-BBE4-9E41-FEAB93909503}"/>
          </ac:picMkLst>
        </pc:picChg>
        <pc:picChg chg="add del mod">
          <ac:chgData name="Thomas Schühly" userId="fb893019dcb27e2f" providerId="LiveId" clId="{F16DCB88-8E0A-4F8B-A04D-888960FE5C09}" dt="2024-02-26T12:04:20.601" v="3255" actId="478"/>
          <ac:picMkLst>
            <pc:docMk/>
            <pc:sldMk cId="144909807" sldId="655"/>
            <ac:picMk id="8" creationId="{7B72E0D9-2359-2E11-E541-86A712BE0D8F}"/>
          </ac:picMkLst>
        </pc:picChg>
      </pc:sldChg>
      <pc:sldChg chg="addSp delSp modSp mod">
        <pc:chgData name="Thomas Schühly" userId="fb893019dcb27e2f" providerId="LiveId" clId="{F16DCB88-8E0A-4F8B-A04D-888960FE5C09}" dt="2024-02-26T12:04:22.712" v="3258" actId="478"/>
        <pc:sldMkLst>
          <pc:docMk/>
          <pc:sldMk cId="2465858880" sldId="657"/>
        </pc:sldMkLst>
        <pc:picChg chg="add del mod">
          <ac:chgData name="Thomas Schühly" userId="fb893019dcb27e2f" providerId="LiveId" clId="{F16DCB88-8E0A-4F8B-A04D-888960FE5C09}" dt="2024-02-26T11:02:21.394" v="2884" actId="34818"/>
          <ac:picMkLst>
            <pc:docMk/>
            <pc:sldMk cId="2465858880" sldId="657"/>
            <ac:picMk id="4" creationId="{7F0F7838-2AEB-FDED-DD0A-A05DF3E3A370}"/>
          </ac:picMkLst>
        </pc:picChg>
        <pc:picChg chg="add del mod">
          <ac:chgData name="Thomas Schühly" userId="fb893019dcb27e2f" providerId="LiveId" clId="{F16DCB88-8E0A-4F8B-A04D-888960FE5C09}" dt="2024-02-26T11:01:54.419" v="2863" actId="34819"/>
          <ac:picMkLst>
            <pc:docMk/>
            <pc:sldMk cId="2465858880" sldId="657"/>
            <ac:picMk id="5" creationId="{61205BDA-5B6B-61FF-31AC-384D38E6B812}"/>
          </ac:picMkLst>
        </pc:picChg>
        <pc:picChg chg="add del mod">
          <ac:chgData name="Thomas Schühly" userId="fb893019dcb27e2f" providerId="LiveId" clId="{F16DCB88-8E0A-4F8B-A04D-888960FE5C09}" dt="2024-02-26T11:02:20.090" v="2882" actId="34819"/>
          <ac:picMkLst>
            <pc:docMk/>
            <pc:sldMk cId="2465858880" sldId="657"/>
            <ac:picMk id="7" creationId="{8A34EFB9-EDEA-C3D7-5569-6FDBAA52C497}"/>
          </ac:picMkLst>
        </pc:picChg>
        <pc:picChg chg="add del mod">
          <ac:chgData name="Thomas Schühly" userId="fb893019dcb27e2f" providerId="LiveId" clId="{F16DCB88-8E0A-4F8B-A04D-888960FE5C09}" dt="2024-02-26T12:04:22.712" v="3258" actId="478"/>
          <ac:picMkLst>
            <pc:docMk/>
            <pc:sldMk cId="2465858880" sldId="657"/>
            <ac:picMk id="8" creationId="{056A60F3-A6A6-B6B3-6ED7-B83B3F6031F2}"/>
          </ac:picMkLst>
        </pc:picChg>
        <pc:picChg chg="add del mod">
          <ac:chgData name="Thomas Schühly" userId="fb893019dcb27e2f" providerId="LiveId" clId="{F16DCB88-8E0A-4F8B-A04D-888960FE5C09}" dt="2024-02-26T12:04:22.138" v="3257" actId="478"/>
          <ac:picMkLst>
            <pc:docMk/>
            <pc:sldMk cId="2465858880" sldId="657"/>
            <ac:picMk id="9" creationId="{7B3CC917-7780-8C80-C54F-31468A2F4E79}"/>
          </ac:picMkLst>
        </pc:picChg>
      </pc:sldChg>
      <pc:sldChg chg="addSp delSp modSp mod">
        <pc:chgData name="Thomas Schühly" userId="fb893019dcb27e2f" providerId="LiveId" clId="{F16DCB88-8E0A-4F8B-A04D-888960FE5C09}" dt="2024-02-26T12:04:29.997" v="3268" actId="478"/>
        <pc:sldMkLst>
          <pc:docMk/>
          <pc:sldMk cId="993161039" sldId="659"/>
        </pc:sldMkLst>
        <pc:picChg chg="add del mod">
          <ac:chgData name="Thomas Schühly" userId="fb893019dcb27e2f" providerId="LiveId" clId="{F16DCB88-8E0A-4F8B-A04D-888960FE5C09}" dt="2024-02-26T11:02:21.394" v="2884" actId="34818"/>
          <ac:picMkLst>
            <pc:docMk/>
            <pc:sldMk cId="993161039" sldId="659"/>
            <ac:picMk id="3" creationId="{C1799AE7-6205-207A-C6F2-E1BA97664BED}"/>
          </ac:picMkLst>
        </pc:picChg>
        <pc:picChg chg="add del mod">
          <ac:chgData name="Thomas Schühly" userId="fb893019dcb27e2f" providerId="LiveId" clId="{F16DCB88-8E0A-4F8B-A04D-888960FE5C09}" dt="2024-02-26T11:01:54.419" v="2863" actId="34819"/>
          <ac:picMkLst>
            <pc:docMk/>
            <pc:sldMk cId="993161039" sldId="659"/>
            <ac:picMk id="4" creationId="{9ACD4E82-B966-9A89-55ED-0509C588320C}"/>
          </ac:picMkLst>
        </pc:picChg>
        <pc:picChg chg="add del mod">
          <ac:chgData name="Thomas Schühly" userId="fb893019dcb27e2f" providerId="LiveId" clId="{F16DCB88-8E0A-4F8B-A04D-888960FE5C09}" dt="2024-02-26T11:02:20.090" v="2882" actId="34819"/>
          <ac:picMkLst>
            <pc:docMk/>
            <pc:sldMk cId="993161039" sldId="659"/>
            <ac:picMk id="5" creationId="{5BB51C90-AC82-03BD-A604-11A6B008E9E6}"/>
          </ac:picMkLst>
        </pc:picChg>
        <pc:picChg chg="add del mod">
          <ac:chgData name="Thomas Schühly" userId="fb893019dcb27e2f" providerId="LiveId" clId="{F16DCB88-8E0A-4F8B-A04D-888960FE5C09}" dt="2024-02-26T12:04:29.997" v="3268" actId="478"/>
          <ac:picMkLst>
            <pc:docMk/>
            <pc:sldMk cId="993161039" sldId="659"/>
            <ac:picMk id="6" creationId="{6DA1ADF1-8478-FEBC-6785-4F0D9968EC6F}"/>
          </ac:picMkLst>
        </pc:picChg>
        <pc:picChg chg="add del mod">
          <ac:chgData name="Thomas Schühly" userId="fb893019dcb27e2f" providerId="LiveId" clId="{F16DCB88-8E0A-4F8B-A04D-888960FE5C09}" dt="2024-02-26T12:04:29.417" v="3267" actId="478"/>
          <ac:picMkLst>
            <pc:docMk/>
            <pc:sldMk cId="993161039" sldId="659"/>
            <ac:picMk id="7" creationId="{23B45E98-F578-B990-5009-85B96D8CF4AF}"/>
          </ac:picMkLst>
        </pc:picChg>
      </pc:sldChg>
      <pc:sldChg chg="addSp delSp modSp mod modNotesTx">
        <pc:chgData name="Thomas Schühly" userId="fb893019dcb27e2f" providerId="LiveId" clId="{F16DCB88-8E0A-4F8B-A04D-888960FE5C09}" dt="2024-02-26T12:04:31.552" v="3270" actId="478"/>
        <pc:sldMkLst>
          <pc:docMk/>
          <pc:sldMk cId="1685401285" sldId="660"/>
        </pc:sldMkLst>
        <pc:picChg chg="add del mod">
          <ac:chgData name="Thomas Schühly" userId="fb893019dcb27e2f" providerId="LiveId" clId="{F16DCB88-8E0A-4F8B-A04D-888960FE5C09}" dt="2024-02-26T11:02:21.394" v="2884" actId="34818"/>
          <ac:picMkLst>
            <pc:docMk/>
            <pc:sldMk cId="1685401285" sldId="660"/>
            <ac:picMk id="3" creationId="{DD511941-5DB0-5FAF-75BB-D14A293EE343}"/>
          </ac:picMkLst>
        </pc:picChg>
        <pc:picChg chg="add del mod">
          <ac:chgData name="Thomas Schühly" userId="fb893019dcb27e2f" providerId="LiveId" clId="{F16DCB88-8E0A-4F8B-A04D-888960FE5C09}" dt="2024-02-26T11:01:54.419" v="2863" actId="34819"/>
          <ac:picMkLst>
            <pc:docMk/>
            <pc:sldMk cId="1685401285" sldId="660"/>
            <ac:picMk id="4" creationId="{1B81B097-42B6-CD22-0035-5D8686666DCC}"/>
          </ac:picMkLst>
        </pc:picChg>
        <pc:picChg chg="add del mod">
          <ac:chgData name="Thomas Schühly" userId="fb893019dcb27e2f" providerId="LiveId" clId="{F16DCB88-8E0A-4F8B-A04D-888960FE5C09}" dt="2024-02-26T11:02:20.090" v="2882" actId="34819"/>
          <ac:picMkLst>
            <pc:docMk/>
            <pc:sldMk cId="1685401285" sldId="660"/>
            <ac:picMk id="5" creationId="{382CCA9E-2C36-EDD9-7B9A-4CBE44C811D7}"/>
          </ac:picMkLst>
        </pc:picChg>
        <pc:picChg chg="add del mod">
          <ac:chgData name="Thomas Schühly" userId="fb893019dcb27e2f" providerId="LiveId" clId="{F16DCB88-8E0A-4F8B-A04D-888960FE5C09}" dt="2024-02-26T12:04:31.552" v="3270" actId="478"/>
          <ac:picMkLst>
            <pc:docMk/>
            <pc:sldMk cId="1685401285" sldId="660"/>
            <ac:picMk id="6" creationId="{2E7A8753-86C4-B446-2419-6DC66AE28191}"/>
          </ac:picMkLst>
        </pc:picChg>
        <pc:picChg chg="add del mod">
          <ac:chgData name="Thomas Schühly" userId="fb893019dcb27e2f" providerId="LiveId" clId="{F16DCB88-8E0A-4F8B-A04D-888960FE5C09}" dt="2024-02-26T12:04:31.013" v="3269" actId="478"/>
          <ac:picMkLst>
            <pc:docMk/>
            <pc:sldMk cId="1685401285" sldId="660"/>
            <ac:picMk id="7" creationId="{7AFA5E0C-C9B4-FC67-5923-A232E101657A}"/>
          </ac:picMkLst>
        </pc:picChg>
      </pc:sldChg>
      <pc:sldChg chg="addSp delSp modSp mod">
        <pc:chgData name="Thomas Schühly" userId="fb893019dcb27e2f" providerId="LiveId" clId="{F16DCB88-8E0A-4F8B-A04D-888960FE5C09}" dt="2024-02-26T12:04:32.933" v="3272" actId="478"/>
        <pc:sldMkLst>
          <pc:docMk/>
          <pc:sldMk cId="3458957635" sldId="661"/>
        </pc:sldMkLst>
        <pc:picChg chg="add del mod">
          <ac:chgData name="Thomas Schühly" userId="fb893019dcb27e2f" providerId="LiveId" clId="{F16DCB88-8E0A-4F8B-A04D-888960FE5C09}" dt="2024-02-26T11:02:21.394" v="2884" actId="34818"/>
          <ac:picMkLst>
            <pc:docMk/>
            <pc:sldMk cId="3458957635" sldId="661"/>
            <ac:picMk id="3" creationId="{60C42BCD-865A-96FB-9B44-8A0EBCE6219A}"/>
          </ac:picMkLst>
        </pc:picChg>
        <pc:picChg chg="add del mod">
          <ac:chgData name="Thomas Schühly" userId="fb893019dcb27e2f" providerId="LiveId" clId="{F16DCB88-8E0A-4F8B-A04D-888960FE5C09}" dt="2024-02-26T11:01:54.419" v="2863" actId="34819"/>
          <ac:picMkLst>
            <pc:docMk/>
            <pc:sldMk cId="3458957635" sldId="661"/>
            <ac:picMk id="4" creationId="{30408BE9-8DD3-FDBB-8D24-CF979255697D}"/>
          </ac:picMkLst>
        </pc:picChg>
        <pc:picChg chg="add del mod">
          <ac:chgData name="Thomas Schühly" userId="fb893019dcb27e2f" providerId="LiveId" clId="{F16DCB88-8E0A-4F8B-A04D-888960FE5C09}" dt="2024-02-26T11:02:20.090" v="2882" actId="34819"/>
          <ac:picMkLst>
            <pc:docMk/>
            <pc:sldMk cId="3458957635" sldId="661"/>
            <ac:picMk id="5" creationId="{BC5AAA47-E71B-5484-A6B5-39C6A130BFC2}"/>
          </ac:picMkLst>
        </pc:picChg>
        <pc:picChg chg="add del mod">
          <ac:chgData name="Thomas Schühly" userId="fb893019dcb27e2f" providerId="LiveId" clId="{F16DCB88-8E0A-4F8B-A04D-888960FE5C09}" dt="2024-02-26T12:04:32.933" v="3272" actId="478"/>
          <ac:picMkLst>
            <pc:docMk/>
            <pc:sldMk cId="3458957635" sldId="661"/>
            <ac:picMk id="6" creationId="{2D1E80E4-15C7-0025-D597-5C0BCCE77B16}"/>
          </ac:picMkLst>
        </pc:picChg>
        <pc:picChg chg="add del mod">
          <ac:chgData name="Thomas Schühly" userId="fb893019dcb27e2f" providerId="LiveId" clId="{F16DCB88-8E0A-4F8B-A04D-888960FE5C09}" dt="2024-02-26T12:04:32.344" v="3271" actId="478"/>
          <ac:picMkLst>
            <pc:docMk/>
            <pc:sldMk cId="3458957635" sldId="661"/>
            <ac:picMk id="7" creationId="{89F43478-6EA4-0C91-B3B7-575AF610FD0C}"/>
          </ac:picMkLst>
        </pc:picChg>
      </pc:sldChg>
      <pc:sldChg chg="addSp delSp modSp mod modNotesTx">
        <pc:chgData name="Thomas Schühly" userId="fb893019dcb27e2f" providerId="LiveId" clId="{F16DCB88-8E0A-4F8B-A04D-888960FE5C09}" dt="2024-02-26T12:04:34.362" v="3274" actId="478"/>
        <pc:sldMkLst>
          <pc:docMk/>
          <pc:sldMk cId="2326639280" sldId="662"/>
        </pc:sldMkLst>
        <pc:picChg chg="add del mod">
          <ac:chgData name="Thomas Schühly" userId="fb893019dcb27e2f" providerId="LiveId" clId="{F16DCB88-8E0A-4F8B-A04D-888960FE5C09}" dt="2024-02-26T11:02:21.394" v="2884" actId="34818"/>
          <ac:picMkLst>
            <pc:docMk/>
            <pc:sldMk cId="2326639280" sldId="662"/>
            <ac:picMk id="3" creationId="{27E54EFA-0F00-5206-F759-B03287FD61CE}"/>
          </ac:picMkLst>
        </pc:picChg>
        <pc:picChg chg="add del mod">
          <ac:chgData name="Thomas Schühly" userId="fb893019dcb27e2f" providerId="LiveId" clId="{F16DCB88-8E0A-4F8B-A04D-888960FE5C09}" dt="2024-02-26T11:01:54.419" v="2863" actId="34819"/>
          <ac:picMkLst>
            <pc:docMk/>
            <pc:sldMk cId="2326639280" sldId="662"/>
            <ac:picMk id="4" creationId="{60AA23AC-14AF-16A3-D96B-35F38C1C8D4C}"/>
          </ac:picMkLst>
        </pc:picChg>
        <pc:picChg chg="add del mod">
          <ac:chgData name="Thomas Schühly" userId="fb893019dcb27e2f" providerId="LiveId" clId="{F16DCB88-8E0A-4F8B-A04D-888960FE5C09}" dt="2024-02-26T11:02:20.090" v="2882" actId="34819"/>
          <ac:picMkLst>
            <pc:docMk/>
            <pc:sldMk cId="2326639280" sldId="662"/>
            <ac:picMk id="5" creationId="{523B947F-3B80-801A-5EA1-59B90A96A73A}"/>
          </ac:picMkLst>
        </pc:picChg>
        <pc:picChg chg="add del mod">
          <ac:chgData name="Thomas Schühly" userId="fb893019dcb27e2f" providerId="LiveId" clId="{F16DCB88-8E0A-4F8B-A04D-888960FE5C09}" dt="2024-02-26T12:04:34.362" v="3274" actId="478"/>
          <ac:picMkLst>
            <pc:docMk/>
            <pc:sldMk cId="2326639280" sldId="662"/>
            <ac:picMk id="6" creationId="{2C1C53BC-8669-4861-4CDC-E20EEC51E293}"/>
          </ac:picMkLst>
        </pc:picChg>
        <pc:picChg chg="add del mod">
          <ac:chgData name="Thomas Schühly" userId="fb893019dcb27e2f" providerId="LiveId" clId="{F16DCB88-8E0A-4F8B-A04D-888960FE5C09}" dt="2024-02-26T12:04:33.805" v="3273" actId="478"/>
          <ac:picMkLst>
            <pc:docMk/>
            <pc:sldMk cId="2326639280" sldId="662"/>
            <ac:picMk id="7" creationId="{30B89F3D-EF4B-D863-D2AB-E5B2E48679CB}"/>
          </ac:picMkLst>
        </pc:picChg>
      </pc:sldChg>
      <pc:sldChg chg="addSp delSp modSp new mod setBg modAnim modNotesTx">
        <pc:chgData name="Thomas Schühly" userId="fb893019dcb27e2f" providerId="LiveId" clId="{F16DCB88-8E0A-4F8B-A04D-888960FE5C09}" dt="2024-02-26T12:04:35.718" v="3276" actId="478"/>
        <pc:sldMkLst>
          <pc:docMk/>
          <pc:sldMk cId="2569836300" sldId="663"/>
        </pc:sldMkLst>
        <pc:picChg chg="add mod">
          <ac:chgData name="Thomas Schühly" userId="fb893019dcb27e2f" providerId="LiveId" clId="{F16DCB88-8E0A-4F8B-A04D-888960FE5C09}" dt="2024-02-24T12:47:33.915" v="773" actId="1076"/>
          <ac:picMkLst>
            <pc:docMk/>
            <pc:sldMk cId="2569836300" sldId="663"/>
            <ac:picMk id="2" creationId="{E92B88AD-2973-2DED-558F-A3ABB87F0884}"/>
          </ac:picMkLst>
        </pc:picChg>
        <pc:picChg chg="add del mod">
          <ac:chgData name="Thomas Schühly" userId="fb893019dcb27e2f" providerId="LiveId" clId="{F16DCB88-8E0A-4F8B-A04D-888960FE5C09}" dt="2024-02-26T11:02:21.394" v="2884" actId="34818"/>
          <ac:picMkLst>
            <pc:docMk/>
            <pc:sldMk cId="2569836300" sldId="663"/>
            <ac:picMk id="3" creationId="{2313ACA5-5D3C-89A7-74CC-96565D1F5E19}"/>
          </ac:picMkLst>
        </pc:picChg>
        <pc:picChg chg="add del mod">
          <ac:chgData name="Thomas Schühly" userId="fb893019dcb27e2f" providerId="LiveId" clId="{F16DCB88-8E0A-4F8B-A04D-888960FE5C09}" dt="2024-02-26T11:01:54.419" v="2863" actId="34819"/>
          <ac:picMkLst>
            <pc:docMk/>
            <pc:sldMk cId="2569836300" sldId="663"/>
            <ac:picMk id="4" creationId="{070F2DC4-B685-ACF9-42A5-75355E121D5D}"/>
          </ac:picMkLst>
        </pc:picChg>
        <pc:picChg chg="add del mod">
          <ac:chgData name="Thomas Schühly" userId="fb893019dcb27e2f" providerId="LiveId" clId="{F16DCB88-8E0A-4F8B-A04D-888960FE5C09}" dt="2024-02-26T11:02:20.090" v="2882" actId="34819"/>
          <ac:picMkLst>
            <pc:docMk/>
            <pc:sldMk cId="2569836300" sldId="663"/>
            <ac:picMk id="5" creationId="{F2B23CD3-2285-0954-7707-D188505D2691}"/>
          </ac:picMkLst>
        </pc:picChg>
        <pc:picChg chg="add del mod">
          <ac:chgData name="Thomas Schühly" userId="fb893019dcb27e2f" providerId="LiveId" clId="{F16DCB88-8E0A-4F8B-A04D-888960FE5C09}" dt="2024-02-26T12:04:35.718" v="3276" actId="478"/>
          <ac:picMkLst>
            <pc:docMk/>
            <pc:sldMk cId="2569836300" sldId="663"/>
            <ac:picMk id="6" creationId="{363400FB-BCB6-AA50-9848-6277CF3BAC10}"/>
          </ac:picMkLst>
        </pc:picChg>
        <pc:picChg chg="add del mod">
          <ac:chgData name="Thomas Schühly" userId="fb893019dcb27e2f" providerId="LiveId" clId="{F16DCB88-8E0A-4F8B-A04D-888960FE5C09}" dt="2024-02-26T12:04:35.069" v="3275" actId="478"/>
          <ac:picMkLst>
            <pc:docMk/>
            <pc:sldMk cId="2569836300" sldId="663"/>
            <ac:picMk id="7" creationId="{BCD0DEBE-1E56-DD23-E13B-48230C4B5F1E}"/>
          </ac:picMkLst>
        </pc:picChg>
      </pc:sldChg>
      <pc:sldChg chg="add del">
        <pc:chgData name="Thomas Schühly" userId="fb893019dcb27e2f" providerId="LiveId" clId="{F16DCB88-8E0A-4F8B-A04D-888960FE5C09}" dt="2024-02-24T12:43:28.853" v="770"/>
        <pc:sldMkLst>
          <pc:docMk/>
          <pc:sldMk cId="670243534" sldId="664"/>
        </pc:sldMkLst>
      </pc:sldChg>
      <pc:sldChg chg="add del setBg">
        <pc:chgData name="Thomas Schühly" userId="fb893019dcb27e2f" providerId="LiveId" clId="{F16DCB88-8E0A-4F8B-A04D-888960FE5C09}" dt="2024-02-24T12:58:05.636" v="1089" actId="47"/>
        <pc:sldMkLst>
          <pc:docMk/>
          <pc:sldMk cId="1283318047" sldId="664"/>
        </pc:sldMkLst>
      </pc:sldChg>
      <pc:sldChg chg="addSp delSp modSp add mod setBg modNotesTx">
        <pc:chgData name="Thomas Schühly" userId="fb893019dcb27e2f" providerId="LiveId" clId="{F16DCB88-8E0A-4F8B-A04D-888960FE5C09}" dt="2024-02-26T12:04:37.055" v="3278" actId="478"/>
        <pc:sldMkLst>
          <pc:docMk/>
          <pc:sldMk cId="1705281569" sldId="664"/>
        </pc:sldMkLst>
        <pc:picChg chg="add del mod">
          <ac:chgData name="Thomas Schühly" userId="fb893019dcb27e2f" providerId="LiveId" clId="{F16DCB88-8E0A-4F8B-A04D-888960FE5C09}" dt="2024-02-26T11:02:21.394" v="2884" actId="34818"/>
          <ac:picMkLst>
            <pc:docMk/>
            <pc:sldMk cId="1705281569" sldId="664"/>
            <ac:picMk id="3" creationId="{7EDE4885-EB59-4726-4611-40EA257B55C0}"/>
          </ac:picMkLst>
        </pc:picChg>
        <pc:picChg chg="add del mod">
          <ac:chgData name="Thomas Schühly" userId="fb893019dcb27e2f" providerId="LiveId" clId="{F16DCB88-8E0A-4F8B-A04D-888960FE5C09}" dt="2024-02-26T11:01:54.419" v="2863" actId="34819"/>
          <ac:picMkLst>
            <pc:docMk/>
            <pc:sldMk cId="1705281569" sldId="664"/>
            <ac:picMk id="4" creationId="{7E856EEC-9C6F-8CDB-56FA-8026BAD06C33}"/>
          </ac:picMkLst>
        </pc:picChg>
        <pc:picChg chg="add del mod">
          <ac:chgData name="Thomas Schühly" userId="fb893019dcb27e2f" providerId="LiveId" clId="{F16DCB88-8E0A-4F8B-A04D-888960FE5C09}" dt="2024-02-26T11:02:20.090" v="2882" actId="34819"/>
          <ac:picMkLst>
            <pc:docMk/>
            <pc:sldMk cId="1705281569" sldId="664"/>
            <ac:picMk id="5" creationId="{BA217D5F-DF1A-9CFF-7BF9-A004C50DCFE1}"/>
          </ac:picMkLst>
        </pc:picChg>
        <pc:picChg chg="add del mod">
          <ac:chgData name="Thomas Schühly" userId="fb893019dcb27e2f" providerId="LiveId" clId="{F16DCB88-8E0A-4F8B-A04D-888960FE5C09}" dt="2024-02-26T12:04:37.055" v="3278" actId="478"/>
          <ac:picMkLst>
            <pc:docMk/>
            <pc:sldMk cId="1705281569" sldId="664"/>
            <ac:picMk id="6" creationId="{4B746AAF-4982-2089-1BCB-1F8BA4E40DCB}"/>
          </ac:picMkLst>
        </pc:picChg>
        <pc:picChg chg="add del mod">
          <ac:chgData name="Thomas Schühly" userId="fb893019dcb27e2f" providerId="LiveId" clId="{F16DCB88-8E0A-4F8B-A04D-888960FE5C09}" dt="2024-02-26T12:04:36.500" v="3277" actId="478"/>
          <ac:picMkLst>
            <pc:docMk/>
            <pc:sldMk cId="1705281569" sldId="664"/>
            <ac:picMk id="7" creationId="{D75EAD5D-1665-2130-CF53-EF5A0B22AE36}"/>
          </ac:picMkLst>
        </pc:picChg>
      </pc:sldChg>
      <pc:sldChg chg="addSp delSp modSp add mod setBg modNotesTx">
        <pc:chgData name="Thomas Schühly" userId="fb893019dcb27e2f" providerId="LiveId" clId="{F16DCB88-8E0A-4F8B-A04D-888960FE5C09}" dt="2024-02-26T12:04:38.996" v="3280" actId="478"/>
        <pc:sldMkLst>
          <pc:docMk/>
          <pc:sldMk cId="2938860527" sldId="665"/>
        </pc:sldMkLst>
        <pc:picChg chg="add del mod">
          <ac:chgData name="Thomas Schühly" userId="fb893019dcb27e2f" providerId="LiveId" clId="{F16DCB88-8E0A-4F8B-A04D-888960FE5C09}" dt="2024-02-26T11:02:21.394" v="2884" actId="34818"/>
          <ac:picMkLst>
            <pc:docMk/>
            <pc:sldMk cId="2938860527" sldId="665"/>
            <ac:picMk id="3" creationId="{6FFA2CA8-9B93-2495-956F-806BDB300284}"/>
          </ac:picMkLst>
        </pc:picChg>
        <pc:picChg chg="add del mod">
          <ac:chgData name="Thomas Schühly" userId="fb893019dcb27e2f" providerId="LiveId" clId="{F16DCB88-8E0A-4F8B-A04D-888960FE5C09}" dt="2024-02-26T11:01:54.419" v="2863" actId="34819"/>
          <ac:picMkLst>
            <pc:docMk/>
            <pc:sldMk cId="2938860527" sldId="665"/>
            <ac:picMk id="4" creationId="{6B9ABF42-7A20-ADF0-0E0F-D7A54EAA0C6B}"/>
          </ac:picMkLst>
        </pc:picChg>
        <pc:picChg chg="add del mod">
          <ac:chgData name="Thomas Schühly" userId="fb893019dcb27e2f" providerId="LiveId" clId="{F16DCB88-8E0A-4F8B-A04D-888960FE5C09}" dt="2024-02-26T11:02:20.090" v="2882" actId="34819"/>
          <ac:picMkLst>
            <pc:docMk/>
            <pc:sldMk cId="2938860527" sldId="665"/>
            <ac:picMk id="5" creationId="{A157FA2B-2CB2-34E3-8E56-DE47B5B360C0}"/>
          </ac:picMkLst>
        </pc:picChg>
        <pc:picChg chg="add del mod">
          <ac:chgData name="Thomas Schühly" userId="fb893019dcb27e2f" providerId="LiveId" clId="{F16DCB88-8E0A-4F8B-A04D-888960FE5C09}" dt="2024-02-26T12:04:38.996" v="3280" actId="478"/>
          <ac:picMkLst>
            <pc:docMk/>
            <pc:sldMk cId="2938860527" sldId="665"/>
            <ac:picMk id="6" creationId="{05ADC23D-CD4F-9301-C181-B0F7C104E756}"/>
          </ac:picMkLst>
        </pc:picChg>
        <pc:picChg chg="add del mod">
          <ac:chgData name="Thomas Schühly" userId="fb893019dcb27e2f" providerId="LiveId" clId="{F16DCB88-8E0A-4F8B-A04D-888960FE5C09}" dt="2024-02-26T12:04:37.766" v="3279" actId="478"/>
          <ac:picMkLst>
            <pc:docMk/>
            <pc:sldMk cId="2938860527" sldId="665"/>
            <ac:picMk id="7" creationId="{AA9366D2-3DFC-B01B-6859-95077A4F616E}"/>
          </ac:picMkLst>
        </pc:picChg>
      </pc:sldChg>
      <pc:sldChg chg="add del">
        <pc:chgData name="Thomas Schühly" userId="fb893019dcb27e2f" providerId="LiveId" clId="{F16DCB88-8E0A-4F8B-A04D-888960FE5C09}" dt="2024-02-24T13:06:55.722" v="1294" actId="2696"/>
        <pc:sldMkLst>
          <pc:docMk/>
          <pc:sldMk cId="399573508" sldId="666"/>
        </pc:sldMkLst>
      </pc:sldChg>
      <pc:sldChg chg="addSp delSp modSp add mod modNotesTx">
        <pc:chgData name="Thomas Schühly" userId="fb893019dcb27e2f" providerId="LiveId" clId="{F16DCB88-8E0A-4F8B-A04D-888960FE5C09}" dt="2024-02-26T12:04:40.599" v="3282" actId="478"/>
        <pc:sldMkLst>
          <pc:docMk/>
          <pc:sldMk cId="4284364034" sldId="666"/>
        </pc:sldMkLst>
        <pc:picChg chg="add del mod">
          <ac:chgData name="Thomas Schühly" userId="fb893019dcb27e2f" providerId="LiveId" clId="{F16DCB88-8E0A-4F8B-A04D-888960FE5C09}" dt="2024-02-26T11:02:21.394" v="2884" actId="34818"/>
          <ac:picMkLst>
            <pc:docMk/>
            <pc:sldMk cId="4284364034" sldId="666"/>
            <ac:picMk id="3" creationId="{585E7065-8BEE-5C19-6563-D77C63242AC7}"/>
          </ac:picMkLst>
        </pc:picChg>
        <pc:picChg chg="add del mod">
          <ac:chgData name="Thomas Schühly" userId="fb893019dcb27e2f" providerId="LiveId" clId="{F16DCB88-8E0A-4F8B-A04D-888960FE5C09}" dt="2024-02-26T11:01:54.419" v="2863" actId="34819"/>
          <ac:picMkLst>
            <pc:docMk/>
            <pc:sldMk cId="4284364034" sldId="666"/>
            <ac:picMk id="4" creationId="{0D6708AF-7FD3-4EB6-9204-2BC6D8A50F76}"/>
          </ac:picMkLst>
        </pc:picChg>
        <pc:picChg chg="add del mod">
          <ac:chgData name="Thomas Schühly" userId="fb893019dcb27e2f" providerId="LiveId" clId="{F16DCB88-8E0A-4F8B-A04D-888960FE5C09}" dt="2024-02-26T11:02:20.090" v="2882" actId="34819"/>
          <ac:picMkLst>
            <pc:docMk/>
            <pc:sldMk cId="4284364034" sldId="666"/>
            <ac:picMk id="5" creationId="{074ADADE-2CEA-059F-50B9-CA5D83563574}"/>
          </ac:picMkLst>
        </pc:picChg>
        <pc:picChg chg="add del mod">
          <ac:chgData name="Thomas Schühly" userId="fb893019dcb27e2f" providerId="LiveId" clId="{F16DCB88-8E0A-4F8B-A04D-888960FE5C09}" dt="2024-02-26T12:04:40.599" v="3282" actId="478"/>
          <ac:picMkLst>
            <pc:docMk/>
            <pc:sldMk cId="4284364034" sldId="666"/>
            <ac:picMk id="6" creationId="{76F4608E-3E8E-A591-70E9-4E06A7E8DECF}"/>
          </ac:picMkLst>
        </pc:picChg>
        <pc:picChg chg="add del mod">
          <ac:chgData name="Thomas Schühly" userId="fb893019dcb27e2f" providerId="LiveId" clId="{F16DCB88-8E0A-4F8B-A04D-888960FE5C09}" dt="2024-02-26T12:04:39.999" v="3281" actId="478"/>
          <ac:picMkLst>
            <pc:docMk/>
            <pc:sldMk cId="4284364034" sldId="666"/>
            <ac:picMk id="7" creationId="{33A8FF68-2DB5-D6E7-A3AB-C73A277FAE61}"/>
          </ac:picMkLst>
        </pc:picChg>
      </pc:sldChg>
      <pc:sldChg chg="addSp delSp modSp add mod modNotesTx">
        <pc:chgData name="Thomas Schühly" userId="fb893019dcb27e2f" providerId="LiveId" clId="{F16DCB88-8E0A-4F8B-A04D-888960FE5C09}" dt="2024-02-27T18:15:33.860" v="4252" actId="20577"/>
        <pc:sldMkLst>
          <pc:docMk/>
          <pc:sldMk cId="3856825704" sldId="667"/>
        </pc:sldMkLst>
        <pc:picChg chg="add del mod">
          <ac:chgData name="Thomas Schühly" userId="fb893019dcb27e2f" providerId="LiveId" clId="{F16DCB88-8E0A-4F8B-A04D-888960FE5C09}" dt="2024-02-26T11:02:21.394" v="2884" actId="34818"/>
          <ac:picMkLst>
            <pc:docMk/>
            <pc:sldMk cId="3856825704" sldId="667"/>
            <ac:picMk id="3" creationId="{D00B7875-F90A-A050-D84E-AC137C8CF8FD}"/>
          </ac:picMkLst>
        </pc:picChg>
        <pc:picChg chg="add del mod">
          <ac:chgData name="Thomas Schühly" userId="fb893019dcb27e2f" providerId="LiveId" clId="{F16DCB88-8E0A-4F8B-A04D-888960FE5C09}" dt="2024-02-26T11:01:54.419" v="2863" actId="34819"/>
          <ac:picMkLst>
            <pc:docMk/>
            <pc:sldMk cId="3856825704" sldId="667"/>
            <ac:picMk id="4" creationId="{130B3B8B-E1D8-8650-5CF3-4F64E5558A04}"/>
          </ac:picMkLst>
        </pc:picChg>
        <pc:picChg chg="add del mod">
          <ac:chgData name="Thomas Schühly" userId="fb893019dcb27e2f" providerId="LiveId" clId="{F16DCB88-8E0A-4F8B-A04D-888960FE5C09}" dt="2024-02-26T11:02:20.090" v="2882" actId="34819"/>
          <ac:picMkLst>
            <pc:docMk/>
            <pc:sldMk cId="3856825704" sldId="667"/>
            <ac:picMk id="5" creationId="{5683FE01-A685-D461-4418-80E977D27280}"/>
          </ac:picMkLst>
        </pc:picChg>
        <pc:picChg chg="add del mod">
          <ac:chgData name="Thomas Schühly" userId="fb893019dcb27e2f" providerId="LiveId" clId="{F16DCB88-8E0A-4F8B-A04D-888960FE5C09}" dt="2024-02-26T12:04:42.248" v="3284" actId="478"/>
          <ac:picMkLst>
            <pc:docMk/>
            <pc:sldMk cId="3856825704" sldId="667"/>
            <ac:picMk id="6" creationId="{BEFD4130-6BCD-4401-7531-FF1E39A51C6F}"/>
          </ac:picMkLst>
        </pc:picChg>
        <pc:picChg chg="add del mod">
          <ac:chgData name="Thomas Schühly" userId="fb893019dcb27e2f" providerId="LiveId" clId="{F16DCB88-8E0A-4F8B-A04D-888960FE5C09}" dt="2024-02-26T12:04:41.492" v="3283" actId="478"/>
          <ac:picMkLst>
            <pc:docMk/>
            <pc:sldMk cId="3856825704" sldId="667"/>
            <ac:picMk id="7" creationId="{B87D1EE8-3103-724F-329D-C8E6331AB9B6}"/>
          </ac:picMkLst>
        </pc:picChg>
      </pc:sldChg>
      <pc:sldChg chg="addSp delSp modSp add mod modNotesTx">
        <pc:chgData name="Thomas Schühly" userId="fb893019dcb27e2f" providerId="LiveId" clId="{F16DCB88-8E0A-4F8B-A04D-888960FE5C09}" dt="2024-02-27T18:16:13.390" v="4267" actId="20577"/>
        <pc:sldMkLst>
          <pc:docMk/>
          <pc:sldMk cId="2021137932" sldId="668"/>
        </pc:sldMkLst>
        <pc:picChg chg="add del mod">
          <ac:chgData name="Thomas Schühly" userId="fb893019dcb27e2f" providerId="LiveId" clId="{F16DCB88-8E0A-4F8B-A04D-888960FE5C09}" dt="2024-02-26T11:02:21.394" v="2884" actId="34818"/>
          <ac:picMkLst>
            <pc:docMk/>
            <pc:sldMk cId="2021137932" sldId="668"/>
            <ac:picMk id="3" creationId="{1104D1A1-7E74-CF3B-4AB1-CBF206B33CCE}"/>
          </ac:picMkLst>
        </pc:picChg>
        <pc:picChg chg="add del mod">
          <ac:chgData name="Thomas Schühly" userId="fb893019dcb27e2f" providerId="LiveId" clId="{F16DCB88-8E0A-4F8B-A04D-888960FE5C09}" dt="2024-02-26T11:01:54.419" v="2863" actId="34819"/>
          <ac:picMkLst>
            <pc:docMk/>
            <pc:sldMk cId="2021137932" sldId="668"/>
            <ac:picMk id="4" creationId="{B4972833-CC0C-D7B2-B392-2BA2A3D7FBD5}"/>
          </ac:picMkLst>
        </pc:picChg>
        <pc:picChg chg="add del mod">
          <ac:chgData name="Thomas Schühly" userId="fb893019dcb27e2f" providerId="LiveId" clId="{F16DCB88-8E0A-4F8B-A04D-888960FE5C09}" dt="2024-02-26T11:02:20.090" v="2882" actId="34819"/>
          <ac:picMkLst>
            <pc:docMk/>
            <pc:sldMk cId="2021137932" sldId="668"/>
            <ac:picMk id="5" creationId="{18AD94B5-4938-4B5A-4BCE-4DA131D2F88D}"/>
          </ac:picMkLst>
        </pc:picChg>
        <pc:picChg chg="add del mod">
          <ac:chgData name="Thomas Schühly" userId="fb893019dcb27e2f" providerId="LiveId" clId="{F16DCB88-8E0A-4F8B-A04D-888960FE5C09}" dt="2024-02-26T12:04:44.317" v="3286" actId="478"/>
          <ac:picMkLst>
            <pc:docMk/>
            <pc:sldMk cId="2021137932" sldId="668"/>
            <ac:picMk id="6" creationId="{81FCE020-09EA-BC92-D39A-88094E591FCD}"/>
          </ac:picMkLst>
        </pc:picChg>
        <pc:picChg chg="add del mod">
          <ac:chgData name="Thomas Schühly" userId="fb893019dcb27e2f" providerId="LiveId" clId="{F16DCB88-8E0A-4F8B-A04D-888960FE5C09}" dt="2024-02-26T12:04:43.701" v="3285" actId="478"/>
          <ac:picMkLst>
            <pc:docMk/>
            <pc:sldMk cId="2021137932" sldId="668"/>
            <ac:picMk id="7" creationId="{DBFB44E5-A1F9-2666-DFB0-AAB521E08808}"/>
          </ac:picMkLst>
        </pc:picChg>
      </pc:sldChg>
      <pc:sldChg chg="addSp delSp modSp add mod modNotesTx">
        <pc:chgData name="Thomas Schühly" userId="fb893019dcb27e2f" providerId="LiveId" clId="{F16DCB88-8E0A-4F8B-A04D-888960FE5C09}" dt="2024-02-26T12:04:45.897" v="3288" actId="478"/>
        <pc:sldMkLst>
          <pc:docMk/>
          <pc:sldMk cId="2977776091" sldId="669"/>
        </pc:sldMkLst>
        <pc:spChg chg="add mod">
          <ac:chgData name="Thomas Schühly" userId="fb893019dcb27e2f" providerId="LiveId" clId="{F16DCB88-8E0A-4F8B-A04D-888960FE5C09}" dt="2024-02-24T13:30:15.812" v="1701" actId="207"/>
          <ac:spMkLst>
            <pc:docMk/>
            <pc:sldMk cId="2977776091" sldId="669"/>
            <ac:spMk id="3" creationId="{4DAE2BB0-B268-A493-9D58-188F95A63DEE}"/>
          </ac:spMkLst>
        </pc:spChg>
        <pc:picChg chg="add del mod">
          <ac:chgData name="Thomas Schühly" userId="fb893019dcb27e2f" providerId="LiveId" clId="{F16DCB88-8E0A-4F8B-A04D-888960FE5C09}" dt="2024-02-26T11:02:21.394" v="2884" actId="34818"/>
          <ac:picMkLst>
            <pc:docMk/>
            <pc:sldMk cId="2977776091" sldId="669"/>
            <ac:picMk id="4" creationId="{375852C3-5AE3-1B39-3B70-AAD82B38FC21}"/>
          </ac:picMkLst>
        </pc:picChg>
        <pc:picChg chg="add del mod">
          <ac:chgData name="Thomas Schühly" userId="fb893019dcb27e2f" providerId="LiveId" clId="{F16DCB88-8E0A-4F8B-A04D-888960FE5C09}" dt="2024-02-26T11:01:54.419" v="2863" actId="34819"/>
          <ac:picMkLst>
            <pc:docMk/>
            <pc:sldMk cId="2977776091" sldId="669"/>
            <ac:picMk id="5" creationId="{59423A77-A5B0-965E-CB2B-7DEEFE6366C9}"/>
          </ac:picMkLst>
        </pc:picChg>
        <pc:picChg chg="add del mod">
          <ac:chgData name="Thomas Schühly" userId="fb893019dcb27e2f" providerId="LiveId" clId="{F16DCB88-8E0A-4F8B-A04D-888960FE5C09}" dt="2024-02-26T11:02:20.090" v="2882" actId="34819"/>
          <ac:picMkLst>
            <pc:docMk/>
            <pc:sldMk cId="2977776091" sldId="669"/>
            <ac:picMk id="6" creationId="{597EA607-6871-4A83-5E2B-DF3294EA2F84}"/>
          </ac:picMkLst>
        </pc:picChg>
        <pc:picChg chg="add del mod">
          <ac:chgData name="Thomas Schühly" userId="fb893019dcb27e2f" providerId="LiveId" clId="{F16DCB88-8E0A-4F8B-A04D-888960FE5C09}" dt="2024-02-26T12:04:45.897" v="3288" actId="478"/>
          <ac:picMkLst>
            <pc:docMk/>
            <pc:sldMk cId="2977776091" sldId="669"/>
            <ac:picMk id="7" creationId="{D8DE8214-DA18-696C-F4AE-E7CA0B7749DD}"/>
          </ac:picMkLst>
        </pc:picChg>
        <pc:picChg chg="add del mod">
          <ac:chgData name="Thomas Schühly" userId="fb893019dcb27e2f" providerId="LiveId" clId="{F16DCB88-8E0A-4F8B-A04D-888960FE5C09}" dt="2024-02-26T12:04:45.318" v="3287" actId="478"/>
          <ac:picMkLst>
            <pc:docMk/>
            <pc:sldMk cId="2977776091" sldId="669"/>
            <ac:picMk id="8" creationId="{781D7AF3-DEC8-EB37-48B5-007F07E80310}"/>
          </ac:picMkLst>
        </pc:picChg>
      </pc:sldChg>
      <pc:sldChg chg="addSp delSp modSp mod">
        <pc:chgData name="Thomas Schühly" userId="fb893019dcb27e2f" providerId="LiveId" clId="{F16DCB88-8E0A-4F8B-A04D-888960FE5C09}" dt="2024-02-26T12:04:55.187" v="3300" actId="478"/>
        <pc:sldMkLst>
          <pc:docMk/>
          <pc:sldMk cId="4241347622" sldId="670"/>
        </pc:sldMkLst>
        <pc:picChg chg="add del mod">
          <ac:chgData name="Thomas Schühly" userId="fb893019dcb27e2f" providerId="LiveId" clId="{F16DCB88-8E0A-4F8B-A04D-888960FE5C09}" dt="2024-02-26T11:02:21.394" v="2884" actId="34818"/>
          <ac:picMkLst>
            <pc:docMk/>
            <pc:sldMk cId="4241347622" sldId="670"/>
            <ac:picMk id="3" creationId="{41DBF9C4-245C-CDCE-42D5-6158D5EEFEBC}"/>
          </ac:picMkLst>
        </pc:picChg>
        <pc:picChg chg="add del mod">
          <ac:chgData name="Thomas Schühly" userId="fb893019dcb27e2f" providerId="LiveId" clId="{F16DCB88-8E0A-4F8B-A04D-888960FE5C09}" dt="2024-02-26T11:01:54.419" v="2863" actId="34819"/>
          <ac:picMkLst>
            <pc:docMk/>
            <pc:sldMk cId="4241347622" sldId="670"/>
            <ac:picMk id="4" creationId="{D23E5D1A-8658-4496-2DAA-4E4363DAD3F7}"/>
          </ac:picMkLst>
        </pc:picChg>
        <pc:picChg chg="add del mod">
          <ac:chgData name="Thomas Schühly" userId="fb893019dcb27e2f" providerId="LiveId" clId="{F16DCB88-8E0A-4F8B-A04D-888960FE5C09}" dt="2024-02-26T11:02:20.090" v="2882" actId="34819"/>
          <ac:picMkLst>
            <pc:docMk/>
            <pc:sldMk cId="4241347622" sldId="670"/>
            <ac:picMk id="5" creationId="{86F5DE47-4A33-3519-07C6-8A9F14F847B4}"/>
          </ac:picMkLst>
        </pc:picChg>
        <pc:picChg chg="add del mod">
          <ac:chgData name="Thomas Schühly" userId="fb893019dcb27e2f" providerId="LiveId" clId="{F16DCB88-8E0A-4F8B-A04D-888960FE5C09}" dt="2024-02-26T12:04:55.187" v="3300" actId="478"/>
          <ac:picMkLst>
            <pc:docMk/>
            <pc:sldMk cId="4241347622" sldId="670"/>
            <ac:picMk id="6" creationId="{73BBFC7B-7524-9BA0-657D-36476750393B}"/>
          </ac:picMkLst>
        </pc:picChg>
        <pc:picChg chg="add del mod">
          <ac:chgData name="Thomas Schühly" userId="fb893019dcb27e2f" providerId="LiveId" clId="{F16DCB88-8E0A-4F8B-A04D-888960FE5C09}" dt="2024-02-26T12:04:54.618" v="3299" actId="478"/>
          <ac:picMkLst>
            <pc:docMk/>
            <pc:sldMk cId="4241347622" sldId="670"/>
            <ac:picMk id="7" creationId="{173FBD82-C110-58C3-ADEA-9D3CBEAE4A4D}"/>
          </ac:picMkLst>
        </pc:picChg>
      </pc:sldChg>
      <pc:sldChg chg="addSp delSp modSp mod modNotesTx">
        <pc:chgData name="Thomas Schühly" userId="fb893019dcb27e2f" providerId="LiveId" clId="{F16DCB88-8E0A-4F8B-A04D-888960FE5C09}" dt="2024-02-27T18:22:20.858" v="4617" actId="6549"/>
        <pc:sldMkLst>
          <pc:docMk/>
          <pc:sldMk cId="882950032" sldId="671"/>
        </pc:sldMkLst>
        <pc:picChg chg="add del mod">
          <ac:chgData name="Thomas Schühly" userId="fb893019dcb27e2f" providerId="LiveId" clId="{F16DCB88-8E0A-4F8B-A04D-888960FE5C09}" dt="2024-02-26T11:02:21.394" v="2884" actId="34818"/>
          <ac:picMkLst>
            <pc:docMk/>
            <pc:sldMk cId="882950032" sldId="671"/>
            <ac:picMk id="3" creationId="{5DEB3F37-0FC4-7062-EA78-A323CE420411}"/>
          </ac:picMkLst>
        </pc:picChg>
        <pc:picChg chg="add del mod">
          <ac:chgData name="Thomas Schühly" userId="fb893019dcb27e2f" providerId="LiveId" clId="{F16DCB88-8E0A-4F8B-A04D-888960FE5C09}" dt="2024-02-26T11:01:54.419" v="2863" actId="34819"/>
          <ac:picMkLst>
            <pc:docMk/>
            <pc:sldMk cId="882950032" sldId="671"/>
            <ac:picMk id="4" creationId="{5AFD6594-2A19-B40B-54CD-1A55161962D9}"/>
          </ac:picMkLst>
        </pc:picChg>
        <pc:picChg chg="add del mod">
          <ac:chgData name="Thomas Schühly" userId="fb893019dcb27e2f" providerId="LiveId" clId="{F16DCB88-8E0A-4F8B-A04D-888960FE5C09}" dt="2024-02-26T11:02:20.090" v="2882" actId="34819"/>
          <ac:picMkLst>
            <pc:docMk/>
            <pc:sldMk cId="882950032" sldId="671"/>
            <ac:picMk id="5" creationId="{29775E60-3854-995B-B3D5-0529E6B4046C}"/>
          </ac:picMkLst>
        </pc:picChg>
        <pc:picChg chg="add del mod">
          <ac:chgData name="Thomas Schühly" userId="fb893019dcb27e2f" providerId="LiveId" clId="{F16DCB88-8E0A-4F8B-A04D-888960FE5C09}" dt="2024-02-26T12:04:58.420" v="3304" actId="478"/>
          <ac:picMkLst>
            <pc:docMk/>
            <pc:sldMk cId="882950032" sldId="671"/>
            <ac:picMk id="6" creationId="{ED82DA9A-3CA3-BA65-C2A5-D0EEB9946F61}"/>
          </ac:picMkLst>
        </pc:picChg>
        <pc:picChg chg="add del mod">
          <ac:chgData name="Thomas Schühly" userId="fb893019dcb27e2f" providerId="LiveId" clId="{F16DCB88-8E0A-4F8B-A04D-888960FE5C09}" dt="2024-02-26T12:04:57.572" v="3303" actId="478"/>
          <ac:picMkLst>
            <pc:docMk/>
            <pc:sldMk cId="882950032" sldId="671"/>
            <ac:picMk id="7" creationId="{328BB671-3DA6-E9C2-8CE3-53C115BD2949}"/>
          </ac:picMkLst>
        </pc:picChg>
      </pc:sldChg>
      <pc:sldChg chg="addSp delSp modSp mod">
        <pc:chgData name="Thomas Schühly" userId="fb893019dcb27e2f" providerId="LiveId" clId="{F16DCB88-8E0A-4F8B-A04D-888960FE5C09}" dt="2024-02-26T12:04:56.581" v="3302" actId="478"/>
        <pc:sldMkLst>
          <pc:docMk/>
          <pc:sldMk cId="2626247494" sldId="672"/>
        </pc:sldMkLst>
        <pc:picChg chg="add del mod">
          <ac:chgData name="Thomas Schühly" userId="fb893019dcb27e2f" providerId="LiveId" clId="{F16DCB88-8E0A-4F8B-A04D-888960FE5C09}" dt="2024-02-26T11:02:21.394" v="2884" actId="34818"/>
          <ac:picMkLst>
            <pc:docMk/>
            <pc:sldMk cId="2626247494" sldId="672"/>
            <ac:picMk id="3" creationId="{CB2149E3-863A-9E90-CFBC-3AF5D8CE575F}"/>
          </ac:picMkLst>
        </pc:picChg>
        <pc:picChg chg="add del mod">
          <ac:chgData name="Thomas Schühly" userId="fb893019dcb27e2f" providerId="LiveId" clId="{F16DCB88-8E0A-4F8B-A04D-888960FE5C09}" dt="2024-02-26T11:01:54.419" v="2863" actId="34819"/>
          <ac:picMkLst>
            <pc:docMk/>
            <pc:sldMk cId="2626247494" sldId="672"/>
            <ac:picMk id="4" creationId="{5BEDC655-9C11-A493-8FCB-6ED271D27483}"/>
          </ac:picMkLst>
        </pc:picChg>
        <pc:picChg chg="add del mod">
          <ac:chgData name="Thomas Schühly" userId="fb893019dcb27e2f" providerId="LiveId" clId="{F16DCB88-8E0A-4F8B-A04D-888960FE5C09}" dt="2024-02-26T11:02:20.090" v="2882" actId="34819"/>
          <ac:picMkLst>
            <pc:docMk/>
            <pc:sldMk cId="2626247494" sldId="672"/>
            <ac:picMk id="5" creationId="{45A9F609-9662-C8BC-7173-8AB639ED32A6}"/>
          </ac:picMkLst>
        </pc:picChg>
        <pc:picChg chg="add del mod">
          <ac:chgData name="Thomas Schühly" userId="fb893019dcb27e2f" providerId="LiveId" clId="{F16DCB88-8E0A-4F8B-A04D-888960FE5C09}" dt="2024-02-26T12:04:56.581" v="3302" actId="478"/>
          <ac:picMkLst>
            <pc:docMk/>
            <pc:sldMk cId="2626247494" sldId="672"/>
            <ac:picMk id="6" creationId="{962857E0-5C15-9D06-5521-628AB4C7C51B}"/>
          </ac:picMkLst>
        </pc:picChg>
        <pc:picChg chg="add del mod">
          <ac:chgData name="Thomas Schühly" userId="fb893019dcb27e2f" providerId="LiveId" clId="{F16DCB88-8E0A-4F8B-A04D-888960FE5C09}" dt="2024-02-26T12:04:56.082" v="3301" actId="478"/>
          <ac:picMkLst>
            <pc:docMk/>
            <pc:sldMk cId="2626247494" sldId="672"/>
            <ac:picMk id="7" creationId="{080EA551-E1FB-3EEE-054F-D5D94017CA7D}"/>
          </ac:picMkLst>
        </pc:picChg>
      </pc:sldChg>
      <pc:sldChg chg="addSp delSp modSp mod">
        <pc:chgData name="Thomas Schühly" userId="fb893019dcb27e2f" providerId="LiveId" clId="{F16DCB88-8E0A-4F8B-A04D-888960FE5C09}" dt="2024-02-26T12:05:00.635" v="3306" actId="478"/>
        <pc:sldMkLst>
          <pc:docMk/>
          <pc:sldMk cId="1756942785" sldId="673"/>
        </pc:sldMkLst>
        <pc:picChg chg="add del mod">
          <ac:chgData name="Thomas Schühly" userId="fb893019dcb27e2f" providerId="LiveId" clId="{F16DCB88-8E0A-4F8B-A04D-888960FE5C09}" dt="2024-02-26T11:02:21.394" v="2884" actId="34818"/>
          <ac:picMkLst>
            <pc:docMk/>
            <pc:sldMk cId="1756942785" sldId="673"/>
            <ac:picMk id="3" creationId="{03F0A5B7-6131-FA60-6EC3-E823F07B1A97}"/>
          </ac:picMkLst>
        </pc:picChg>
        <pc:picChg chg="add del mod">
          <ac:chgData name="Thomas Schühly" userId="fb893019dcb27e2f" providerId="LiveId" clId="{F16DCB88-8E0A-4F8B-A04D-888960FE5C09}" dt="2024-02-26T11:01:54.419" v="2863" actId="34819"/>
          <ac:picMkLst>
            <pc:docMk/>
            <pc:sldMk cId="1756942785" sldId="673"/>
            <ac:picMk id="4" creationId="{977C47F7-78D6-F248-4DB8-A035769421ED}"/>
          </ac:picMkLst>
        </pc:picChg>
        <pc:picChg chg="add del mod">
          <ac:chgData name="Thomas Schühly" userId="fb893019dcb27e2f" providerId="LiveId" clId="{F16DCB88-8E0A-4F8B-A04D-888960FE5C09}" dt="2024-02-26T11:02:20.090" v="2882" actId="34819"/>
          <ac:picMkLst>
            <pc:docMk/>
            <pc:sldMk cId="1756942785" sldId="673"/>
            <ac:picMk id="5" creationId="{1B64FB15-E3F3-8144-C78A-F8B268A28427}"/>
          </ac:picMkLst>
        </pc:picChg>
        <pc:picChg chg="add del mod">
          <ac:chgData name="Thomas Schühly" userId="fb893019dcb27e2f" providerId="LiveId" clId="{F16DCB88-8E0A-4F8B-A04D-888960FE5C09}" dt="2024-02-26T12:05:00.635" v="3306" actId="478"/>
          <ac:picMkLst>
            <pc:docMk/>
            <pc:sldMk cId="1756942785" sldId="673"/>
            <ac:picMk id="6" creationId="{D923AD74-458D-3ACD-9C37-99EB6E1E25DB}"/>
          </ac:picMkLst>
        </pc:picChg>
        <pc:picChg chg="add del mod">
          <ac:chgData name="Thomas Schühly" userId="fb893019dcb27e2f" providerId="LiveId" clId="{F16DCB88-8E0A-4F8B-A04D-888960FE5C09}" dt="2024-02-26T12:04:59.605" v="3305" actId="478"/>
          <ac:picMkLst>
            <pc:docMk/>
            <pc:sldMk cId="1756942785" sldId="673"/>
            <ac:picMk id="7" creationId="{2F540FDB-5D02-B121-C31C-FE46E0DB5015}"/>
          </ac:picMkLst>
        </pc:picChg>
      </pc:sldChg>
      <pc:sldChg chg="addSp delSp modSp mod modNotesTx">
        <pc:chgData name="Thomas Schühly" userId="fb893019dcb27e2f" providerId="LiveId" clId="{F16DCB88-8E0A-4F8B-A04D-888960FE5C09}" dt="2024-02-27T18:23:22.293" v="4657" actId="6549"/>
        <pc:sldMkLst>
          <pc:docMk/>
          <pc:sldMk cId="2268663158" sldId="674"/>
        </pc:sldMkLst>
        <pc:picChg chg="add del mod">
          <ac:chgData name="Thomas Schühly" userId="fb893019dcb27e2f" providerId="LiveId" clId="{F16DCB88-8E0A-4F8B-A04D-888960FE5C09}" dt="2024-02-26T11:02:21.394" v="2884" actId="34818"/>
          <ac:picMkLst>
            <pc:docMk/>
            <pc:sldMk cId="2268663158" sldId="674"/>
            <ac:picMk id="3" creationId="{B4F30DCB-A04B-5044-266A-636AE9E67E9A}"/>
          </ac:picMkLst>
        </pc:picChg>
        <pc:picChg chg="add del mod">
          <ac:chgData name="Thomas Schühly" userId="fb893019dcb27e2f" providerId="LiveId" clId="{F16DCB88-8E0A-4F8B-A04D-888960FE5C09}" dt="2024-02-26T11:01:54.419" v="2863" actId="34819"/>
          <ac:picMkLst>
            <pc:docMk/>
            <pc:sldMk cId="2268663158" sldId="674"/>
            <ac:picMk id="4" creationId="{651B5C37-7D09-943A-568C-9DFBDECC3F47}"/>
          </ac:picMkLst>
        </pc:picChg>
        <pc:picChg chg="add del mod">
          <ac:chgData name="Thomas Schühly" userId="fb893019dcb27e2f" providerId="LiveId" clId="{F16DCB88-8E0A-4F8B-A04D-888960FE5C09}" dt="2024-02-26T11:02:20.090" v="2882" actId="34819"/>
          <ac:picMkLst>
            <pc:docMk/>
            <pc:sldMk cId="2268663158" sldId="674"/>
            <ac:picMk id="5" creationId="{C19A613A-94E6-49EB-DF34-A891656D98F7}"/>
          </ac:picMkLst>
        </pc:picChg>
        <pc:picChg chg="add del mod">
          <ac:chgData name="Thomas Schühly" userId="fb893019dcb27e2f" providerId="LiveId" clId="{F16DCB88-8E0A-4F8B-A04D-888960FE5C09}" dt="2024-02-26T12:05:02.161" v="3308" actId="478"/>
          <ac:picMkLst>
            <pc:docMk/>
            <pc:sldMk cId="2268663158" sldId="674"/>
            <ac:picMk id="6" creationId="{D2640A78-CD98-24AC-AA60-25BD0539EBD0}"/>
          </ac:picMkLst>
        </pc:picChg>
        <pc:picChg chg="add del mod">
          <ac:chgData name="Thomas Schühly" userId="fb893019dcb27e2f" providerId="LiveId" clId="{F16DCB88-8E0A-4F8B-A04D-888960FE5C09}" dt="2024-02-26T12:05:01.514" v="3307" actId="478"/>
          <ac:picMkLst>
            <pc:docMk/>
            <pc:sldMk cId="2268663158" sldId="674"/>
            <ac:picMk id="7" creationId="{42313804-BF37-3363-0EEF-E0D331A1E8FA}"/>
          </ac:picMkLst>
        </pc:picChg>
      </pc:sldChg>
      <pc:sldChg chg="addSp delSp modSp mod">
        <pc:chgData name="Thomas Schühly" userId="fb893019dcb27e2f" providerId="LiveId" clId="{F16DCB88-8E0A-4F8B-A04D-888960FE5C09}" dt="2024-02-26T12:05:03.925" v="3310" actId="478"/>
        <pc:sldMkLst>
          <pc:docMk/>
          <pc:sldMk cId="2416370648" sldId="675"/>
        </pc:sldMkLst>
        <pc:picChg chg="add del mod">
          <ac:chgData name="Thomas Schühly" userId="fb893019dcb27e2f" providerId="LiveId" clId="{F16DCB88-8E0A-4F8B-A04D-888960FE5C09}" dt="2024-02-26T11:02:21.394" v="2884" actId="34818"/>
          <ac:picMkLst>
            <pc:docMk/>
            <pc:sldMk cId="2416370648" sldId="675"/>
            <ac:picMk id="3" creationId="{F3C73442-1BFA-1962-1845-2B975A8FDE5E}"/>
          </ac:picMkLst>
        </pc:picChg>
        <pc:picChg chg="add del mod">
          <ac:chgData name="Thomas Schühly" userId="fb893019dcb27e2f" providerId="LiveId" clId="{F16DCB88-8E0A-4F8B-A04D-888960FE5C09}" dt="2024-02-26T11:01:54.419" v="2863" actId="34819"/>
          <ac:picMkLst>
            <pc:docMk/>
            <pc:sldMk cId="2416370648" sldId="675"/>
            <ac:picMk id="4" creationId="{2720BDB2-64F8-AA6F-C26A-770EB88EE471}"/>
          </ac:picMkLst>
        </pc:picChg>
        <pc:picChg chg="add del mod">
          <ac:chgData name="Thomas Schühly" userId="fb893019dcb27e2f" providerId="LiveId" clId="{F16DCB88-8E0A-4F8B-A04D-888960FE5C09}" dt="2024-02-26T11:02:20.090" v="2882" actId="34819"/>
          <ac:picMkLst>
            <pc:docMk/>
            <pc:sldMk cId="2416370648" sldId="675"/>
            <ac:picMk id="5" creationId="{F911D938-E812-C434-29D3-1B005EFF9464}"/>
          </ac:picMkLst>
        </pc:picChg>
        <pc:picChg chg="add del mod">
          <ac:chgData name="Thomas Schühly" userId="fb893019dcb27e2f" providerId="LiveId" clId="{F16DCB88-8E0A-4F8B-A04D-888960FE5C09}" dt="2024-02-26T12:05:03.925" v="3310" actId="478"/>
          <ac:picMkLst>
            <pc:docMk/>
            <pc:sldMk cId="2416370648" sldId="675"/>
            <ac:picMk id="6" creationId="{533DD04C-B7E5-8AA3-A548-E73A0540D973}"/>
          </ac:picMkLst>
        </pc:picChg>
        <pc:picChg chg="add del mod">
          <ac:chgData name="Thomas Schühly" userId="fb893019dcb27e2f" providerId="LiveId" clId="{F16DCB88-8E0A-4F8B-A04D-888960FE5C09}" dt="2024-02-26T12:05:03.338" v="3309" actId="478"/>
          <ac:picMkLst>
            <pc:docMk/>
            <pc:sldMk cId="2416370648" sldId="675"/>
            <ac:picMk id="7" creationId="{6BDEBBFA-4193-1DC0-ABBB-06DCBB7D4C82}"/>
          </ac:picMkLst>
        </pc:picChg>
      </pc:sldChg>
      <pc:sldChg chg="addSp delSp modSp mod">
        <pc:chgData name="Thomas Schühly" userId="fb893019dcb27e2f" providerId="LiveId" clId="{F16DCB88-8E0A-4F8B-A04D-888960FE5C09}" dt="2024-02-26T12:05:05.433" v="3312" actId="478"/>
        <pc:sldMkLst>
          <pc:docMk/>
          <pc:sldMk cId="1982545292" sldId="676"/>
        </pc:sldMkLst>
        <pc:picChg chg="add del mod">
          <ac:chgData name="Thomas Schühly" userId="fb893019dcb27e2f" providerId="LiveId" clId="{F16DCB88-8E0A-4F8B-A04D-888960FE5C09}" dt="2024-02-26T11:02:21.394" v="2884" actId="34818"/>
          <ac:picMkLst>
            <pc:docMk/>
            <pc:sldMk cId="1982545292" sldId="676"/>
            <ac:picMk id="3" creationId="{8F3FD50D-2BD3-BE98-51B0-7E74883CF983}"/>
          </ac:picMkLst>
        </pc:picChg>
        <pc:picChg chg="add del mod">
          <ac:chgData name="Thomas Schühly" userId="fb893019dcb27e2f" providerId="LiveId" clId="{F16DCB88-8E0A-4F8B-A04D-888960FE5C09}" dt="2024-02-26T11:01:54.419" v="2863" actId="34819"/>
          <ac:picMkLst>
            <pc:docMk/>
            <pc:sldMk cId="1982545292" sldId="676"/>
            <ac:picMk id="4" creationId="{D5B1FF49-AE6A-267F-1102-4E8ED8045BB0}"/>
          </ac:picMkLst>
        </pc:picChg>
        <pc:picChg chg="add del mod">
          <ac:chgData name="Thomas Schühly" userId="fb893019dcb27e2f" providerId="LiveId" clId="{F16DCB88-8E0A-4F8B-A04D-888960FE5C09}" dt="2024-02-26T11:02:20.090" v="2882" actId="34819"/>
          <ac:picMkLst>
            <pc:docMk/>
            <pc:sldMk cId="1982545292" sldId="676"/>
            <ac:picMk id="5" creationId="{E6366BD1-0FE8-D993-0451-383322060F2C}"/>
          </ac:picMkLst>
        </pc:picChg>
        <pc:picChg chg="add del mod">
          <ac:chgData name="Thomas Schühly" userId="fb893019dcb27e2f" providerId="LiveId" clId="{F16DCB88-8E0A-4F8B-A04D-888960FE5C09}" dt="2024-02-26T12:05:05.433" v="3312" actId="478"/>
          <ac:picMkLst>
            <pc:docMk/>
            <pc:sldMk cId="1982545292" sldId="676"/>
            <ac:picMk id="6" creationId="{2C91B8B3-B3E9-A46E-9CC1-13024F8D597F}"/>
          </ac:picMkLst>
        </pc:picChg>
        <pc:picChg chg="add del mod">
          <ac:chgData name="Thomas Schühly" userId="fb893019dcb27e2f" providerId="LiveId" clId="{F16DCB88-8E0A-4F8B-A04D-888960FE5C09}" dt="2024-02-26T12:05:04.847" v="3311" actId="478"/>
          <ac:picMkLst>
            <pc:docMk/>
            <pc:sldMk cId="1982545292" sldId="676"/>
            <ac:picMk id="7" creationId="{E19848FA-E2DE-1A57-982B-B2B814B3CD42}"/>
          </ac:picMkLst>
        </pc:picChg>
      </pc:sldChg>
      <pc:sldChg chg="addSp delSp modSp mod">
        <pc:chgData name="Thomas Schühly" userId="fb893019dcb27e2f" providerId="LiveId" clId="{F16DCB88-8E0A-4F8B-A04D-888960FE5C09}" dt="2024-02-26T12:05:06.927" v="3314" actId="478"/>
        <pc:sldMkLst>
          <pc:docMk/>
          <pc:sldMk cId="2825585294" sldId="677"/>
        </pc:sldMkLst>
        <pc:picChg chg="add del mod">
          <ac:chgData name="Thomas Schühly" userId="fb893019dcb27e2f" providerId="LiveId" clId="{F16DCB88-8E0A-4F8B-A04D-888960FE5C09}" dt="2024-02-26T11:02:21.394" v="2884" actId="34818"/>
          <ac:picMkLst>
            <pc:docMk/>
            <pc:sldMk cId="2825585294" sldId="677"/>
            <ac:picMk id="2" creationId="{D59C4317-0851-BF46-2DA6-23E1AF6D988C}"/>
          </ac:picMkLst>
        </pc:picChg>
        <pc:picChg chg="add del mod">
          <ac:chgData name="Thomas Schühly" userId="fb893019dcb27e2f" providerId="LiveId" clId="{F16DCB88-8E0A-4F8B-A04D-888960FE5C09}" dt="2024-02-26T11:01:54.419" v="2863" actId="34819"/>
          <ac:picMkLst>
            <pc:docMk/>
            <pc:sldMk cId="2825585294" sldId="677"/>
            <ac:picMk id="4" creationId="{56E51723-123B-1A07-67A9-1CD2E0B8BCA8}"/>
          </ac:picMkLst>
        </pc:picChg>
        <pc:picChg chg="add del mod">
          <ac:chgData name="Thomas Schühly" userId="fb893019dcb27e2f" providerId="LiveId" clId="{F16DCB88-8E0A-4F8B-A04D-888960FE5C09}" dt="2024-02-26T11:02:20.090" v="2882" actId="34819"/>
          <ac:picMkLst>
            <pc:docMk/>
            <pc:sldMk cId="2825585294" sldId="677"/>
            <ac:picMk id="5" creationId="{88920193-7B64-7203-4D91-103C82DEE18C}"/>
          </ac:picMkLst>
        </pc:picChg>
        <pc:picChg chg="add del mod">
          <ac:chgData name="Thomas Schühly" userId="fb893019dcb27e2f" providerId="LiveId" clId="{F16DCB88-8E0A-4F8B-A04D-888960FE5C09}" dt="2024-02-26T12:05:06.927" v="3314" actId="478"/>
          <ac:picMkLst>
            <pc:docMk/>
            <pc:sldMk cId="2825585294" sldId="677"/>
            <ac:picMk id="6" creationId="{A25A29EC-971B-9345-6A72-48961DFDC780}"/>
          </ac:picMkLst>
        </pc:picChg>
        <pc:picChg chg="add del mod">
          <ac:chgData name="Thomas Schühly" userId="fb893019dcb27e2f" providerId="LiveId" clId="{F16DCB88-8E0A-4F8B-A04D-888960FE5C09}" dt="2024-02-26T12:05:06.256" v="3313" actId="478"/>
          <ac:picMkLst>
            <pc:docMk/>
            <pc:sldMk cId="2825585294" sldId="677"/>
            <ac:picMk id="7" creationId="{40F33A2D-15A4-2B3E-C28B-E297D14A68D6}"/>
          </ac:picMkLst>
        </pc:picChg>
      </pc:sldChg>
      <pc:sldChg chg="addSp delSp modSp mod modAnim modNotesTx">
        <pc:chgData name="Thomas Schühly" userId="fb893019dcb27e2f" providerId="LiveId" clId="{F16DCB88-8E0A-4F8B-A04D-888960FE5C09}" dt="2024-02-26T16:29:27.791" v="3578" actId="20577"/>
        <pc:sldMkLst>
          <pc:docMk/>
          <pc:sldMk cId="579026647" sldId="678"/>
        </pc:sldMkLst>
        <pc:picChg chg="add del mod">
          <ac:chgData name="Thomas Schühly" userId="fb893019dcb27e2f" providerId="LiveId" clId="{F16DCB88-8E0A-4F8B-A04D-888960FE5C09}" dt="2024-02-26T11:02:21.394" v="2884" actId="34818"/>
          <ac:picMkLst>
            <pc:docMk/>
            <pc:sldMk cId="579026647" sldId="678"/>
            <ac:picMk id="3" creationId="{A343E195-756C-480A-87CF-CC74028F9850}"/>
          </ac:picMkLst>
        </pc:picChg>
        <pc:picChg chg="add del mod">
          <ac:chgData name="Thomas Schühly" userId="fb893019dcb27e2f" providerId="LiveId" clId="{F16DCB88-8E0A-4F8B-A04D-888960FE5C09}" dt="2024-02-26T11:01:54.419" v="2863" actId="34819"/>
          <ac:picMkLst>
            <pc:docMk/>
            <pc:sldMk cId="579026647" sldId="678"/>
            <ac:picMk id="4" creationId="{9261BFB1-1E33-B850-3EEE-1A5087411543}"/>
          </ac:picMkLst>
        </pc:picChg>
        <pc:picChg chg="add del mod">
          <ac:chgData name="Thomas Schühly" userId="fb893019dcb27e2f" providerId="LiveId" clId="{F16DCB88-8E0A-4F8B-A04D-888960FE5C09}" dt="2024-02-26T11:02:20.090" v="2882" actId="34819"/>
          <ac:picMkLst>
            <pc:docMk/>
            <pc:sldMk cId="579026647" sldId="678"/>
            <ac:picMk id="5" creationId="{02B59193-7E64-D8FC-59E5-A90A0D4575E0}"/>
          </ac:picMkLst>
        </pc:picChg>
        <pc:picChg chg="add del mod">
          <ac:chgData name="Thomas Schühly" userId="fb893019dcb27e2f" providerId="LiveId" clId="{F16DCB88-8E0A-4F8B-A04D-888960FE5C09}" dt="2024-02-26T12:05:10.650" v="3318" actId="478"/>
          <ac:picMkLst>
            <pc:docMk/>
            <pc:sldMk cId="579026647" sldId="678"/>
            <ac:picMk id="6" creationId="{DCB2D89E-974C-3BF7-77C2-ED7FC41EBBAA}"/>
          </ac:picMkLst>
        </pc:picChg>
        <pc:picChg chg="add del mod">
          <ac:chgData name="Thomas Schühly" userId="fb893019dcb27e2f" providerId="LiveId" clId="{F16DCB88-8E0A-4F8B-A04D-888960FE5C09}" dt="2024-02-26T12:05:10.082" v="3317" actId="478"/>
          <ac:picMkLst>
            <pc:docMk/>
            <pc:sldMk cId="579026647" sldId="678"/>
            <ac:picMk id="7" creationId="{1938DCF8-E5BF-850C-1D39-2304F30C9820}"/>
          </ac:picMkLst>
        </pc:picChg>
      </pc:sldChg>
      <pc:sldChg chg="addSp delSp modSp add mod modNotesTx">
        <pc:chgData name="Thomas Schühly" userId="fb893019dcb27e2f" providerId="LiveId" clId="{F16DCB88-8E0A-4F8B-A04D-888960FE5C09}" dt="2024-02-27T18:24:30.345" v="4697" actId="20577"/>
        <pc:sldMkLst>
          <pc:docMk/>
          <pc:sldMk cId="2703645135" sldId="679"/>
        </pc:sldMkLst>
        <pc:picChg chg="add del mod">
          <ac:chgData name="Thomas Schühly" userId="fb893019dcb27e2f" providerId="LiveId" clId="{F16DCB88-8E0A-4F8B-A04D-888960FE5C09}" dt="2024-02-26T11:02:21.394" v="2884" actId="34818"/>
          <ac:picMkLst>
            <pc:docMk/>
            <pc:sldMk cId="2703645135" sldId="679"/>
            <ac:picMk id="3" creationId="{19062C43-CCE8-8EBF-F88F-A41E7FF8A4E1}"/>
          </ac:picMkLst>
        </pc:picChg>
        <pc:picChg chg="add del mod">
          <ac:chgData name="Thomas Schühly" userId="fb893019dcb27e2f" providerId="LiveId" clId="{F16DCB88-8E0A-4F8B-A04D-888960FE5C09}" dt="2024-02-26T11:01:54.419" v="2863" actId="34819"/>
          <ac:picMkLst>
            <pc:docMk/>
            <pc:sldMk cId="2703645135" sldId="679"/>
            <ac:picMk id="4" creationId="{46687BD1-4BB4-27D1-BCE2-7E7600B1F253}"/>
          </ac:picMkLst>
        </pc:picChg>
        <pc:picChg chg="add del mod">
          <ac:chgData name="Thomas Schühly" userId="fb893019dcb27e2f" providerId="LiveId" clId="{F16DCB88-8E0A-4F8B-A04D-888960FE5C09}" dt="2024-02-26T11:02:20.090" v="2882" actId="34819"/>
          <ac:picMkLst>
            <pc:docMk/>
            <pc:sldMk cId="2703645135" sldId="679"/>
            <ac:picMk id="5" creationId="{3E01138A-2E96-D700-D68F-4DD6F0636CB9}"/>
          </ac:picMkLst>
        </pc:picChg>
        <pc:picChg chg="add del mod">
          <ac:chgData name="Thomas Schühly" userId="fb893019dcb27e2f" providerId="LiveId" clId="{F16DCB88-8E0A-4F8B-A04D-888960FE5C09}" dt="2024-02-26T12:05:12.081" v="3320" actId="478"/>
          <ac:picMkLst>
            <pc:docMk/>
            <pc:sldMk cId="2703645135" sldId="679"/>
            <ac:picMk id="6" creationId="{C45DA5FB-E4BB-1C67-5787-767DF3CB098F}"/>
          </ac:picMkLst>
        </pc:picChg>
        <pc:picChg chg="add del mod">
          <ac:chgData name="Thomas Schühly" userId="fb893019dcb27e2f" providerId="LiveId" clId="{F16DCB88-8E0A-4F8B-A04D-888960FE5C09}" dt="2024-02-26T12:05:11.490" v="3319" actId="478"/>
          <ac:picMkLst>
            <pc:docMk/>
            <pc:sldMk cId="2703645135" sldId="679"/>
            <ac:picMk id="7" creationId="{5C387E35-E71C-E61B-8DB1-A6D7DDF89E37}"/>
          </ac:picMkLst>
        </pc:picChg>
      </pc:sldChg>
      <pc:sldChg chg="addSp delSp modSp add mod modNotesTx">
        <pc:chgData name="Thomas Schühly" userId="fb893019dcb27e2f" providerId="LiveId" clId="{F16DCB88-8E0A-4F8B-A04D-888960FE5C09}" dt="2024-02-26T12:05:13.551" v="3322" actId="478"/>
        <pc:sldMkLst>
          <pc:docMk/>
          <pc:sldMk cId="3883047161" sldId="680"/>
        </pc:sldMkLst>
        <pc:picChg chg="add del mod">
          <ac:chgData name="Thomas Schühly" userId="fb893019dcb27e2f" providerId="LiveId" clId="{F16DCB88-8E0A-4F8B-A04D-888960FE5C09}" dt="2024-02-26T11:02:21.394" v="2884" actId="34818"/>
          <ac:picMkLst>
            <pc:docMk/>
            <pc:sldMk cId="3883047161" sldId="680"/>
            <ac:picMk id="3" creationId="{7F47C31C-440B-0E3C-0B7F-DB1FAE8EFBD7}"/>
          </ac:picMkLst>
        </pc:picChg>
        <pc:picChg chg="add del mod">
          <ac:chgData name="Thomas Schühly" userId="fb893019dcb27e2f" providerId="LiveId" clId="{F16DCB88-8E0A-4F8B-A04D-888960FE5C09}" dt="2024-02-26T11:01:54.419" v="2863" actId="34819"/>
          <ac:picMkLst>
            <pc:docMk/>
            <pc:sldMk cId="3883047161" sldId="680"/>
            <ac:picMk id="4" creationId="{8B583DA9-FE64-3FEA-A8B7-5E586523FD24}"/>
          </ac:picMkLst>
        </pc:picChg>
        <pc:picChg chg="add del mod">
          <ac:chgData name="Thomas Schühly" userId="fb893019dcb27e2f" providerId="LiveId" clId="{F16DCB88-8E0A-4F8B-A04D-888960FE5C09}" dt="2024-02-26T11:02:20.090" v="2882" actId="34819"/>
          <ac:picMkLst>
            <pc:docMk/>
            <pc:sldMk cId="3883047161" sldId="680"/>
            <ac:picMk id="5" creationId="{8248D871-2DA7-7F59-B7D0-CA2F0E0EBA04}"/>
          </ac:picMkLst>
        </pc:picChg>
        <pc:picChg chg="add del mod">
          <ac:chgData name="Thomas Schühly" userId="fb893019dcb27e2f" providerId="LiveId" clId="{F16DCB88-8E0A-4F8B-A04D-888960FE5C09}" dt="2024-02-26T12:05:13.551" v="3322" actId="478"/>
          <ac:picMkLst>
            <pc:docMk/>
            <pc:sldMk cId="3883047161" sldId="680"/>
            <ac:picMk id="6" creationId="{B2DF068B-8274-6B9A-1B46-D92614FFB170}"/>
          </ac:picMkLst>
        </pc:picChg>
        <pc:picChg chg="add del mod">
          <ac:chgData name="Thomas Schühly" userId="fb893019dcb27e2f" providerId="LiveId" clId="{F16DCB88-8E0A-4F8B-A04D-888960FE5C09}" dt="2024-02-26T12:05:12.941" v="3321" actId="478"/>
          <ac:picMkLst>
            <pc:docMk/>
            <pc:sldMk cId="3883047161" sldId="680"/>
            <ac:picMk id="7" creationId="{9F47122D-A48A-1F1C-DEE9-A2B02A2C3D9A}"/>
          </ac:picMkLst>
        </pc:picChg>
      </pc:sldChg>
      <pc:sldChg chg="addSp delSp modSp add mod modNotesTx">
        <pc:chgData name="Thomas Schühly" userId="fb893019dcb27e2f" providerId="LiveId" clId="{F16DCB88-8E0A-4F8B-A04D-888960FE5C09}" dt="2024-02-26T12:05:15.206" v="3324" actId="478"/>
        <pc:sldMkLst>
          <pc:docMk/>
          <pc:sldMk cId="1856388483" sldId="681"/>
        </pc:sldMkLst>
        <pc:picChg chg="add del mod">
          <ac:chgData name="Thomas Schühly" userId="fb893019dcb27e2f" providerId="LiveId" clId="{F16DCB88-8E0A-4F8B-A04D-888960FE5C09}" dt="2024-02-26T11:02:21.394" v="2884" actId="34818"/>
          <ac:picMkLst>
            <pc:docMk/>
            <pc:sldMk cId="1856388483" sldId="681"/>
            <ac:picMk id="3" creationId="{706A97EA-B589-36A0-1A48-EEE6FAFADA69}"/>
          </ac:picMkLst>
        </pc:picChg>
        <pc:picChg chg="add del mod">
          <ac:chgData name="Thomas Schühly" userId="fb893019dcb27e2f" providerId="LiveId" clId="{F16DCB88-8E0A-4F8B-A04D-888960FE5C09}" dt="2024-02-26T11:01:54.419" v="2863" actId="34819"/>
          <ac:picMkLst>
            <pc:docMk/>
            <pc:sldMk cId="1856388483" sldId="681"/>
            <ac:picMk id="4" creationId="{EA21A0F5-B4CF-9C51-878D-75DF22F6AEA5}"/>
          </ac:picMkLst>
        </pc:picChg>
        <pc:picChg chg="add del mod">
          <ac:chgData name="Thomas Schühly" userId="fb893019dcb27e2f" providerId="LiveId" clId="{F16DCB88-8E0A-4F8B-A04D-888960FE5C09}" dt="2024-02-26T11:02:20.090" v="2882" actId="34819"/>
          <ac:picMkLst>
            <pc:docMk/>
            <pc:sldMk cId="1856388483" sldId="681"/>
            <ac:picMk id="5" creationId="{EA5FBFFA-B7DA-65F0-F971-5EFA8173471D}"/>
          </ac:picMkLst>
        </pc:picChg>
        <pc:picChg chg="add del mod">
          <ac:chgData name="Thomas Schühly" userId="fb893019dcb27e2f" providerId="LiveId" clId="{F16DCB88-8E0A-4F8B-A04D-888960FE5C09}" dt="2024-02-26T12:05:15.206" v="3324" actId="478"/>
          <ac:picMkLst>
            <pc:docMk/>
            <pc:sldMk cId="1856388483" sldId="681"/>
            <ac:picMk id="6" creationId="{B2DAD0D4-2E8D-9005-7447-21435054E5C9}"/>
          </ac:picMkLst>
        </pc:picChg>
        <pc:picChg chg="add del mod">
          <ac:chgData name="Thomas Schühly" userId="fb893019dcb27e2f" providerId="LiveId" clId="{F16DCB88-8E0A-4F8B-A04D-888960FE5C09}" dt="2024-02-26T12:05:14.563" v="3323" actId="478"/>
          <ac:picMkLst>
            <pc:docMk/>
            <pc:sldMk cId="1856388483" sldId="681"/>
            <ac:picMk id="7" creationId="{B6AC54DB-BC4A-0604-5A38-B08EBDBEA769}"/>
          </ac:picMkLst>
        </pc:picChg>
      </pc:sldChg>
      <pc:sldChg chg="addSp delSp modSp add mod modNotesTx">
        <pc:chgData name="Thomas Schühly" userId="fb893019dcb27e2f" providerId="LiveId" clId="{F16DCB88-8E0A-4F8B-A04D-888960FE5C09}" dt="2024-02-26T12:05:16.747" v="3326" actId="478"/>
        <pc:sldMkLst>
          <pc:docMk/>
          <pc:sldMk cId="2344138383" sldId="682"/>
        </pc:sldMkLst>
        <pc:picChg chg="add del mod">
          <ac:chgData name="Thomas Schühly" userId="fb893019dcb27e2f" providerId="LiveId" clId="{F16DCB88-8E0A-4F8B-A04D-888960FE5C09}" dt="2024-02-26T11:02:21.394" v="2884" actId="34818"/>
          <ac:picMkLst>
            <pc:docMk/>
            <pc:sldMk cId="2344138383" sldId="682"/>
            <ac:picMk id="3" creationId="{6C59336F-8728-087C-AE08-7C3F47C299B5}"/>
          </ac:picMkLst>
        </pc:picChg>
        <pc:picChg chg="add del mod">
          <ac:chgData name="Thomas Schühly" userId="fb893019dcb27e2f" providerId="LiveId" clId="{F16DCB88-8E0A-4F8B-A04D-888960FE5C09}" dt="2024-02-26T11:01:54.419" v="2863" actId="34819"/>
          <ac:picMkLst>
            <pc:docMk/>
            <pc:sldMk cId="2344138383" sldId="682"/>
            <ac:picMk id="4" creationId="{ADCADAE8-A3A0-8584-42C2-734E31640D12}"/>
          </ac:picMkLst>
        </pc:picChg>
        <pc:picChg chg="add del mod">
          <ac:chgData name="Thomas Schühly" userId="fb893019dcb27e2f" providerId="LiveId" clId="{F16DCB88-8E0A-4F8B-A04D-888960FE5C09}" dt="2024-02-26T11:02:20.090" v="2882" actId="34819"/>
          <ac:picMkLst>
            <pc:docMk/>
            <pc:sldMk cId="2344138383" sldId="682"/>
            <ac:picMk id="5" creationId="{476021E8-DC60-8919-47BD-046C0BC1606D}"/>
          </ac:picMkLst>
        </pc:picChg>
        <pc:picChg chg="add del mod">
          <ac:chgData name="Thomas Schühly" userId="fb893019dcb27e2f" providerId="LiveId" clId="{F16DCB88-8E0A-4F8B-A04D-888960FE5C09}" dt="2024-02-26T12:05:16.747" v="3326" actId="478"/>
          <ac:picMkLst>
            <pc:docMk/>
            <pc:sldMk cId="2344138383" sldId="682"/>
            <ac:picMk id="6" creationId="{C283CC3A-B554-94DF-1B44-CA76C628B538}"/>
          </ac:picMkLst>
        </pc:picChg>
        <pc:picChg chg="add del mod">
          <ac:chgData name="Thomas Schühly" userId="fb893019dcb27e2f" providerId="LiveId" clId="{F16DCB88-8E0A-4F8B-A04D-888960FE5C09}" dt="2024-02-26T12:05:16.231" v="3325" actId="478"/>
          <ac:picMkLst>
            <pc:docMk/>
            <pc:sldMk cId="2344138383" sldId="682"/>
            <ac:picMk id="7" creationId="{797660A3-BDF1-1AB6-658C-030C53DE7EA3}"/>
          </ac:picMkLst>
        </pc:picChg>
      </pc:sldChg>
      <pc:sldChg chg="addSp delSp modSp add mod modNotesTx">
        <pc:chgData name="Thomas Schühly" userId="fb893019dcb27e2f" providerId="LiveId" clId="{F16DCB88-8E0A-4F8B-A04D-888960FE5C09}" dt="2024-02-27T18:25:29.611" v="4705" actId="20577"/>
        <pc:sldMkLst>
          <pc:docMk/>
          <pc:sldMk cId="4131165669" sldId="683"/>
        </pc:sldMkLst>
        <pc:picChg chg="add del mod">
          <ac:chgData name="Thomas Schühly" userId="fb893019dcb27e2f" providerId="LiveId" clId="{F16DCB88-8E0A-4F8B-A04D-888960FE5C09}" dt="2024-02-26T11:02:21.394" v="2884" actId="34818"/>
          <ac:picMkLst>
            <pc:docMk/>
            <pc:sldMk cId="4131165669" sldId="683"/>
            <ac:picMk id="3" creationId="{47D321E7-05E0-EEA3-E48C-2AD1D08CDCEE}"/>
          </ac:picMkLst>
        </pc:picChg>
        <pc:picChg chg="add del mod">
          <ac:chgData name="Thomas Schühly" userId="fb893019dcb27e2f" providerId="LiveId" clId="{F16DCB88-8E0A-4F8B-A04D-888960FE5C09}" dt="2024-02-26T11:01:54.419" v="2863" actId="34819"/>
          <ac:picMkLst>
            <pc:docMk/>
            <pc:sldMk cId="4131165669" sldId="683"/>
            <ac:picMk id="4" creationId="{EB57F377-02BA-6BD5-478E-43B607303757}"/>
          </ac:picMkLst>
        </pc:picChg>
        <pc:picChg chg="add del mod">
          <ac:chgData name="Thomas Schühly" userId="fb893019dcb27e2f" providerId="LiveId" clId="{F16DCB88-8E0A-4F8B-A04D-888960FE5C09}" dt="2024-02-26T11:02:20.090" v="2882" actId="34819"/>
          <ac:picMkLst>
            <pc:docMk/>
            <pc:sldMk cId="4131165669" sldId="683"/>
            <ac:picMk id="5" creationId="{A5C8D2C4-1EF5-043C-3FB1-A9C31F495BB9}"/>
          </ac:picMkLst>
        </pc:picChg>
        <pc:picChg chg="add del mod">
          <ac:chgData name="Thomas Schühly" userId="fb893019dcb27e2f" providerId="LiveId" clId="{F16DCB88-8E0A-4F8B-A04D-888960FE5C09}" dt="2024-02-26T12:05:18.712" v="3328" actId="478"/>
          <ac:picMkLst>
            <pc:docMk/>
            <pc:sldMk cId="4131165669" sldId="683"/>
            <ac:picMk id="6" creationId="{3A746C82-C8CC-8501-D050-5B0BD1A43FA5}"/>
          </ac:picMkLst>
        </pc:picChg>
        <pc:picChg chg="add del mod">
          <ac:chgData name="Thomas Schühly" userId="fb893019dcb27e2f" providerId="LiveId" clId="{F16DCB88-8E0A-4F8B-A04D-888960FE5C09}" dt="2024-02-26T12:05:18.070" v="3327" actId="478"/>
          <ac:picMkLst>
            <pc:docMk/>
            <pc:sldMk cId="4131165669" sldId="683"/>
            <ac:picMk id="7" creationId="{ED8F4F5E-2DF6-6BC9-D798-7F1BA2980889}"/>
          </ac:picMkLst>
        </pc:picChg>
      </pc:sldChg>
      <pc:sldChg chg="addSp delSp modSp add mod modAnim modNotesTx">
        <pc:chgData name="Thomas Schühly" userId="fb893019dcb27e2f" providerId="LiveId" clId="{F16DCB88-8E0A-4F8B-A04D-888960FE5C09}" dt="2024-02-26T16:30:49.054" v="3579" actId="20577"/>
        <pc:sldMkLst>
          <pc:docMk/>
          <pc:sldMk cId="2858372664" sldId="684"/>
        </pc:sldMkLst>
        <pc:spChg chg="del">
          <ac:chgData name="Thomas Schühly" userId="fb893019dcb27e2f" providerId="LiveId" clId="{F16DCB88-8E0A-4F8B-A04D-888960FE5C09}" dt="2024-02-26T09:01:20.610" v="2018" actId="478"/>
          <ac:spMkLst>
            <pc:docMk/>
            <pc:sldMk cId="2858372664" sldId="684"/>
            <ac:spMk id="5" creationId="{D8978F4A-B3EA-BC30-2C73-C4BCD60F1E11}"/>
          </ac:spMkLst>
        </pc:spChg>
        <pc:spChg chg="del">
          <ac:chgData name="Thomas Schühly" userId="fb893019dcb27e2f" providerId="LiveId" clId="{F16DCB88-8E0A-4F8B-A04D-888960FE5C09}" dt="2024-02-26T09:01:22.298" v="2019" actId="478"/>
          <ac:spMkLst>
            <pc:docMk/>
            <pc:sldMk cId="2858372664" sldId="684"/>
            <ac:spMk id="6" creationId="{AE86A22B-BBD9-CBF7-DAB0-66C42DE4B929}"/>
          </ac:spMkLst>
        </pc:spChg>
        <pc:spChg chg="del">
          <ac:chgData name="Thomas Schühly" userId="fb893019dcb27e2f" providerId="LiveId" clId="{F16DCB88-8E0A-4F8B-A04D-888960FE5C09}" dt="2024-02-26T09:01:23.831" v="2020" actId="478"/>
          <ac:spMkLst>
            <pc:docMk/>
            <pc:sldMk cId="2858372664" sldId="684"/>
            <ac:spMk id="7" creationId="{F95B3CDF-1917-0B06-151F-FEE412299BB3}"/>
          </ac:spMkLst>
        </pc:spChg>
        <pc:picChg chg="add mod">
          <ac:chgData name="Thomas Schühly" userId="fb893019dcb27e2f" providerId="LiveId" clId="{F16DCB88-8E0A-4F8B-A04D-888960FE5C09}" dt="2024-02-26T09:15:21.296" v="2026" actId="1076"/>
          <ac:picMkLst>
            <pc:docMk/>
            <pc:sldMk cId="2858372664" sldId="684"/>
            <ac:picMk id="2" creationId="{2C2C1E93-1959-CE6E-D2D6-32CA827CB93B}"/>
          </ac:picMkLst>
        </pc:picChg>
        <pc:picChg chg="add del mod">
          <ac:chgData name="Thomas Schühly" userId="fb893019dcb27e2f" providerId="LiveId" clId="{F16DCB88-8E0A-4F8B-A04D-888960FE5C09}" dt="2024-02-26T11:02:21.394" v="2884" actId="34818"/>
          <ac:picMkLst>
            <pc:docMk/>
            <pc:sldMk cId="2858372664" sldId="684"/>
            <ac:picMk id="3" creationId="{50996BDA-9DC3-5E6C-6D2E-403594991AEB}"/>
          </ac:picMkLst>
        </pc:picChg>
        <pc:picChg chg="add del mod">
          <ac:chgData name="Thomas Schühly" userId="fb893019dcb27e2f" providerId="LiveId" clId="{F16DCB88-8E0A-4F8B-A04D-888960FE5C09}" dt="2024-02-26T11:01:54.419" v="2863" actId="34819"/>
          <ac:picMkLst>
            <pc:docMk/>
            <pc:sldMk cId="2858372664" sldId="684"/>
            <ac:picMk id="4" creationId="{1F2BF8E5-1367-ABD8-86CF-A702AA4D747E}"/>
          </ac:picMkLst>
        </pc:picChg>
        <pc:picChg chg="add del mod">
          <ac:chgData name="Thomas Schühly" userId="fb893019dcb27e2f" providerId="LiveId" clId="{F16DCB88-8E0A-4F8B-A04D-888960FE5C09}" dt="2024-02-26T11:02:20.090" v="2882" actId="34819"/>
          <ac:picMkLst>
            <pc:docMk/>
            <pc:sldMk cId="2858372664" sldId="684"/>
            <ac:picMk id="8" creationId="{98E10E81-5710-8ABE-DFBC-AE8D40465765}"/>
          </ac:picMkLst>
        </pc:picChg>
        <pc:picChg chg="del">
          <ac:chgData name="Thomas Schühly" userId="fb893019dcb27e2f" providerId="LiveId" clId="{F16DCB88-8E0A-4F8B-A04D-888960FE5C09}" dt="2024-02-26T09:01:10.910" v="2016" actId="478"/>
          <ac:picMkLst>
            <pc:docMk/>
            <pc:sldMk cId="2858372664" sldId="684"/>
            <ac:picMk id="9" creationId="{D1927E4C-C444-94FA-3354-80ACB38F5A37}"/>
          </ac:picMkLst>
        </pc:picChg>
        <pc:picChg chg="add del mod">
          <ac:chgData name="Thomas Schühly" userId="fb893019dcb27e2f" providerId="LiveId" clId="{F16DCB88-8E0A-4F8B-A04D-888960FE5C09}" dt="2024-02-26T12:05:20.067" v="3330" actId="478"/>
          <ac:picMkLst>
            <pc:docMk/>
            <pc:sldMk cId="2858372664" sldId="684"/>
            <ac:picMk id="10" creationId="{E2759105-E0F8-DC01-E8FB-659E0667E50C}"/>
          </ac:picMkLst>
        </pc:picChg>
        <pc:picChg chg="add del mod">
          <ac:chgData name="Thomas Schühly" userId="fb893019dcb27e2f" providerId="LiveId" clId="{F16DCB88-8E0A-4F8B-A04D-888960FE5C09}" dt="2024-02-26T12:05:19.542" v="3329" actId="478"/>
          <ac:picMkLst>
            <pc:docMk/>
            <pc:sldMk cId="2858372664" sldId="684"/>
            <ac:picMk id="11" creationId="{401D8F32-CF7A-E90E-5FD2-5F763597DF85}"/>
          </ac:picMkLst>
        </pc:picChg>
      </pc:sldChg>
      <pc:sldChg chg="addSp delSp modSp add mod modAnim modNotesTx">
        <pc:chgData name="Thomas Schühly" userId="fb893019dcb27e2f" providerId="LiveId" clId="{F16DCB88-8E0A-4F8B-A04D-888960FE5C09}" dt="2024-02-26T12:05:21.730" v="3332" actId="478"/>
        <pc:sldMkLst>
          <pc:docMk/>
          <pc:sldMk cId="557478700" sldId="685"/>
        </pc:sldMkLst>
        <pc:picChg chg="add del mod">
          <ac:chgData name="Thomas Schühly" userId="fb893019dcb27e2f" providerId="LiveId" clId="{F16DCB88-8E0A-4F8B-A04D-888960FE5C09}" dt="2024-02-26T11:02:21.394" v="2884" actId="34818"/>
          <ac:picMkLst>
            <pc:docMk/>
            <pc:sldMk cId="557478700" sldId="685"/>
            <ac:picMk id="3" creationId="{0FC6E82D-414F-1A49-E338-93AA24C2AEC3}"/>
          </ac:picMkLst>
        </pc:picChg>
        <pc:picChg chg="add del mod">
          <ac:chgData name="Thomas Schühly" userId="fb893019dcb27e2f" providerId="LiveId" clId="{F16DCB88-8E0A-4F8B-A04D-888960FE5C09}" dt="2024-02-26T11:01:54.419" v="2863" actId="34819"/>
          <ac:picMkLst>
            <pc:docMk/>
            <pc:sldMk cId="557478700" sldId="685"/>
            <ac:picMk id="4" creationId="{927EF7E3-93CA-2225-0ED9-42E057FE25BE}"/>
          </ac:picMkLst>
        </pc:picChg>
        <pc:picChg chg="add del mod">
          <ac:chgData name="Thomas Schühly" userId="fb893019dcb27e2f" providerId="LiveId" clId="{F16DCB88-8E0A-4F8B-A04D-888960FE5C09}" dt="2024-02-26T11:02:20.090" v="2882" actId="34819"/>
          <ac:picMkLst>
            <pc:docMk/>
            <pc:sldMk cId="557478700" sldId="685"/>
            <ac:picMk id="5" creationId="{86EDDF2C-51FA-F4D1-A675-BC90BC6CC11A}"/>
          </ac:picMkLst>
        </pc:picChg>
        <pc:picChg chg="add del mod">
          <ac:chgData name="Thomas Schühly" userId="fb893019dcb27e2f" providerId="LiveId" clId="{F16DCB88-8E0A-4F8B-A04D-888960FE5C09}" dt="2024-02-26T12:05:21.730" v="3332" actId="478"/>
          <ac:picMkLst>
            <pc:docMk/>
            <pc:sldMk cId="557478700" sldId="685"/>
            <ac:picMk id="6" creationId="{26BA4F41-0DEE-01CE-9283-D6A71194D1C0}"/>
          </ac:picMkLst>
        </pc:picChg>
        <pc:picChg chg="add del mod">
          <ac:chgData name="Thomas Schühly" userId="fb893019dcb27e2f" providerId="LiveId" clId="{F16DCB88-8E0A-4F8B-A04D-888960FE5C09}" dt="2024-02-26T12:05:21.185" v="3331" actId="478"/>
          <ac:picMkLst>
            <pc:docMk/>
            <pc:sldMk cId="557478700" sldId="685"/>
            <ac:picMk id="7" creationId="{5E206C54-B29E-94AA-6F2C-5E5247AD8A86}"/>
          </ac:picMkLst>
        </pc:picChg>
      </pc:sldChg>
      <pc:sldChg chg="add del">
        <pc:chgData name="Thomas Schühly" userId="fb893019dcb27e2f" providerId="LiveId" clId="{F16DCB88-8E0A-4F8B-A04D-888960FE5C09}" dt="2024-02-26T09:16:57.261" v="2082" actId="47"/>
        <pc:sldMkLst>
          <pc:docMk/>
          <pc:sldMk cId="1339358272" sldId="685"/>
        </pc:sldMkLst>
      </pc:sldChg>
      <pc:sldChg chg="addSp delSp modSp add mod modAnim modNotesTx">
        <pc:chgData name="Thomas Schühly" userId="fb893019dcb27e2f" providerId="LiveId" clId="{F16DCB88-8E0A-4F8B-A04D-888960FE5C09}" dt="2024-02-26T12:05:23.187" v="3334" actId="478"/>
        <pc:sldMkLst>
          <pc:docMk/>
          <pc:sldMk cId="3611106665" sldId="686"/>
        </pc:sldMkLst>
        <pc:picChg chg="add del mod">
          <ac:chgData name="Thomas Schühly" userId="fb893019dcb27e2f" providerId="LiveId" clId="{F16DCB88-8E0A-4F8B-A04D-888960FE5C09}" dt="2024-02-26T11:02:21.394" v="2884" actId="34818"/>
          <ac:picMkLst>
            <pc:docMk/>
            <pc:sldMk cId="3611106665" sldId="686"/>
            <ac:picMk id="3" creationId="{B536BDB0-0721-76BE-D53D-36C97E332254}"/>
          </ac:picMkLst>
        </pc:picChg>
        <pc:picChg chg="add del mod">
          <ac:chgData name="Thomas Schühly" userId="fb893019dcb27e2f" providerId="LiveId" clId="{F16DCB88-8E0A-4F8B-A04D-888960FE5C09}" dt="2024-02-26T11:01:54.419" v="2863" actId="34819"/>
          <ac:picMkLst>
            <pc:docMk/>
            <pc:sldMk cId="3611106665" sldId="686"/>
            <ac:picMk id="4" creationId="{B37149F0-6296-48AE-37D0-ADAE851388D7}"/>
          </ac:picMkLst>
        </pc:picChg>
        <pc:picChg chg="add del mod">
          <ac:chgData name="Thomas Schühly" userId="fb893019dcb27e2f" providerId="LiveId" clId="{F16DCB88-8E0A-4F8B-A04D-888960FE5C09}" dt="2024-02-26T11:02:20.090" v="2882" actId="34819"/>
          <ac:picMkLst>
            <pc:docMk/>
            <pc:sldMk cId="3611106665" sldId="686"/>
            <ac:picMk id="5" creationId="{35D46C06-0E90-C66E-52AB-2747B4198610}"/>
          </ac:picMkLst>
        </pc:picChg>
        <pc:picChg chg="add del mod">
          <ac:chgData name="Thomas Schühly" userId="fb893019dcb27e2f" providerId="LiveId" clId="{F16DCB88-8E0A-4F8B-A04D-888960FE5C09}" dt="2024-02-26T12:05:23.187" v="3334" actId="478"/>
          <ac:picMkLst>
            <pc:docMk/>
            <pc:sldMk cId="3611106665" sldId="686"/>
            <ac:picMk id="6" creationId="{5A9C0135-9618-4830-CFCA-089123C5FB87}"/>
          </ac:picMkLst>
        </pc:picChg>
        <pc:picChg chg="add del mod">
          <ac:chgData name="Thomas Schühly" userId="fb893019dcb27e2f" providerId="LiveId" clId="{F16DCB88-8E0A-4F8B-A04D-888960FE5C09}" dt="2024-02-26T12:05:22.626" v="3333" actId="478"/>
          <ac:picMkLst>
            <pc:docMk/>
            <pc:sldMk cId="3611106665" sldId="686"/>
            <ac:picMk id="7" creationId="{27766F74-A8F5-D6DD-900C-965D557FD01B}"/>
          </ac:picMkLst>
        </pc:picChg>
      </pc:sldChg>
      <pc:sldChg chg="addSp delSp modSp add mod modNotesTx">
        <pc:chgData name="Thomas Schühly" userId="fb893019dcb27e2f" providerId="LiveId" clId="{F16DCB88-8E0A-4F8B-A04D-888960FE5C09}" dt="2024-02-26T16:31:15.870" v="3580" actId="20577"/>
        <pc:sldMkLst>
          <pc:docMk/>
          <pc:sldMk cId="3721306867" sldId="687"/>
        </pc:sldMkLst>
        <pc:picChg chg="add del mod">
          <ac:chgData name="Thomas Schühly" userId="fb893019dcb27e2f" providerId="LiveId" clId="{F16DCB88-8E0A-4F8B-A04D-888960FE5C09}" dt="2024-02-26T11:02:21.394" v="2884" actId="34818"/>
          <ac:picMkLst>
            <pc:docMk/>
            <pc:sldMk cId="3721306867" sldId="687"/>
            <ac:picMk id="3" creationId="{3C2FAF62-9CCE-F1D0-718C-C07F840B9717}"/>
          </ac:picMkLst>
        </pc:picChg>
        <pc:picChg chg="add del mod">
          <ac:chgData name="Thomas Schühly" userId="fb893019dcb27e2f" providerId="LiveId" clId="{F16DCB88-8E0A-4F8B-A04D-888960FE5C09}" dt="2024-02-26T11:01:54.419" v="2863" actId="34819"/>
          <ac:picMkLst>
            <pc:docMk/>
            <pc:sldMk cId="3721306867" sldId="687"/>
            <ac:picMk id="4" creationId="{24A6169E-EED5-0407-0635-7D76460FFB39}"/>
          </ac:picMkLst>
        </pc:picChg>
        <pc:picChg chg="add del mod">
          <ac:chgData name="Thomas Schühly" userId="fb893019dcb27e2f" providerId="LiveId" clId="{F16DCB88-8E0A-4F8B-A04D-888960FE5C09}" dt="2024-02-26T11:02:20.090" v="2882" actId="34819"/>
          <ac:picMkLst>
            <pc:docMk/>
            <pc:sldMk cId="3721306867" sldId="687"/>
            <ac:picMk id="5" creationId="{D2FB3669-10C7-3D81-30B5-E3EED5C5AA32}"/>
          </ac:picMkLst>
        </pc:picChg>
        <pc:picChg chg="add del mod">
          <ac:chgData name="Thomas Schühly" userId="fb893019dcb27e2f" providerId="LiveId" clId="{F16DCB88-8E0A-4F8B-A04D-888960FE5C09}" dt="2024-02-26T12:05:29.865" v="3342" actId="478"/>
          <ac:picMkLst>
            <pc:docMk/>
            <pc:sldMk cId="3721306867" sldId="687"/>
            <ac:picMk id="6" creationId="{CD312466-4DC9-2F72-4DAC-F07198D6158F}"/>
          </ac:picMkLst>
        </pc:picChg>
        <pc:picChg chg="add del mod">
          <ac:chgData name="Thomas Schühly" userId="fb893019dcb27e2f" providerId="LiveId" clId="{F16DCB88-8E0A-4F8B-A04D-888960FE5C09}" dt="2024-02-26T12:05:29.351" v="3341" actId="478"/>
          <ac:picMkLst>
            <pc:docMk/>
            <pc:sldMk cId="3721306867" sldId="687"/>
            <ac:picMk id="7" creationId="{C0173B59-C08F-8F91-E21E-454678047F03}"/>
          </ac:picMkLst>
        </pc:picChg>
      </pc:sldChg>
      <pc:sldChg chg="addSp delSp modSp add mod modNotesTx">
        <pc:chgData name="Thomas Schühly" userId="fb893019dcb27e2f" providerId="LiveId" clId="{F16DCB88-8E0A-4F8B-A04D-888960FE5C09}" dt="2024-02-26T12:05:31.276" v="3344" actId="478"/>
        <pc:sldMkLst>
          <pc:docMk/>
          <pc:sldMk cId="552424282" sldId="688"/>
        </pc:sldMkLst>
        <pc:picChg chg="add del mod">
          <ac:chgData name="Thomas Schühly" userId="fb893019dcb27e2f" providerId="LiveId" clId="{F16DCB88-8E0A-4F8B-A04D-888960FE5C09}" dt="2024-02-26T11:02:21.394" v="2884" actId="34818"/>
          <ac:picMkLst>
            <pc:docMk/>
            <pc:sldMk cId="552424282" sldId="688"/>
            <ac:picMk id="3" creationId="{8A7A7E1F-F91D-4946-C09D-1178EDA06C4F}"/>
          </ac:picMkLst>
        </pc:picChg>
        <pc:picChg chg="add del mod">
          <ac:chgData name="Thomas Schühly" userId="fb893019dcb27e2f" providerId="LiveId" clId="{F16DCB88-8E0A-4F8B-A04D-888960FE5C09}" dt="2024-02-26T11:01:54.419" v="2863" actId="34819"/>
          <ac:picMkLst>
            <pc:docMk/>
            <pc:sldMk cId="552424282" sldId="688"/>
            <ac:picMk id="4" creationId="{B420C961-AF67-6372-7D03-91523A2B8DD3}"/>
          </ac:picMkLst>
        </pc:picChg>
        <pc:picChg chg="add del mod">
          <ac:chgData name="Thomas Schühly" userId="fb893019dcb27e2f" providerId="LiveId" clId="{F16DCB88-8E0A-4F8B-A04D-888960FE5C09}" dt="2024-02-26T11:02:20.090" v="2882" actId="34819"/>
          <ac:picMkLst>
            <pc:docMk/>
            <pc:sldMk cId="552424282" sldId="688"/>
            <ac:picMk id="5" creationId="{EB7D822A-3FD8-983F-D093-B15CD900E14D}"/>
          </ac:picMkLst>
        </pc:picChg>
        <pc:picChg chg="add del mod">
          <ac:chgData name="Thomas Schühly" userId="fb893019dcb27e2f" providerId="LiveId" clId="{F16DCB88-8E0A-4F8B-A04D-888960FE5C09}" dt="2024-02-26T12:05:31.276" v="3344" actId="478"/>
          <ac:picMkLst>
            <pc:docMk/>
            <pc:sldMk cId="552424282" sldId="688"/>
            <ac:picMk id="6" creationId="{9DCA4AA1-789C-D8FA-CDA0-099FC619B548}"/>
          </ac:picMkLst>
        </pc:picChg>
        <pc:picChg chg="add del mod">
          <ac:chgData name="Thomas Schühly" userId="fb893019dcb27e2f" providerId="LiveId" clId="{F16DCB88-8E0A-4F8B-A04D-888960FE5C09}" dt="2024-02-26T12:05:30.682" v="3343" actId="478"/>
          <ac:picMkLst>
            <pc:docMk/>
            <pc:sldMk cId="552424282" sldId="688"/>
            <ac:picMk id="7" creationId="{43701302-DB5E-70FE-3108-A8FCAC338C1E}"/>
          </ac:picMkLst>
        </pc:picChg>
      </pc:sldChg>
      <pc:sldChg chg="addSp delSp modSp add mod modNotesTx">
        <pc:chgData name="Thomas Schühly" userId="fb893019dcb27e2f" providerId="LiveId" clId="{F16DCB88-8E0A-4F8B-A04D-888960FE5C09}" dt="2024-02-27T18:30:40.318" v="4973" actId="20577"/>
        <pc:sldMkLst>
          <pc:docMk/>
          <pc:sldMk cId="1792625908" sldId="689"/>
        </pc:sldMkLst>
        <pc:picChg chg="add del mod">
          <ac:chgData name="Thomas Schühly" userId="fb893019dcb27e2f" providerId="LiveId" clId="{F16DCB88-8E0A-4F8B-A04D-888960FE5C09}" dt="2024-02-26T11:02:21.394" v="2884" actId="34818"/>
          <ac:picMkLst>
            <pc:docMk/>
            <pc:sldMk cId="1792625908" sldId="689"/>
            <ac:picMk id="3" creationId="{395FD6B7-4915-9BBF-8A09-D30A54AE6E4E}"/>
          </ac:picMkLst>
        </pc:picChg>
        <pc:picChg chg="add del mod">
          <ac:chgData name="Thomas Schühly" userId="fb893019dcb27e2f" providerId="LiveId" clId="{F16DCB88-8E0A-4F8B-A04D-888960FE5C09}" dt="2024-02-26T11:01:54.419" v="2863" actId="34819"/>
          <ac:picMkLst>
            <pc:docMk/>
            <pc:sldMk cId="1792625908" sldId="689"/>
            <ac:picMk id="4" creationId="{7EFD5C4F-38D9-7B55-4BD0-527B8F584191}"/>
          </ac:picMkLst>
        </pc:picChg>
        <pc:picChg chg="add del mod">
          <ac:chgData name="Thomas Schühly" userId="fb893019dcb27e2f" providerId="LiveId" clId="{F16DCB88-8E0A-4F8B-A04D-888960FE5C09}" dt="2024-02-26T11:02:20.090" v="2882" actId="34819"/>
          <ac:picMkLst>
            <pc:docMk/>
            <pc:sldMk cId="1792625908" sldId="689"/>
            <ac:picMk id="5" creationId="{9BCBAB4B-2286-543D-AAAB-4DB052F89F91}"/>
          </ac:picMkLst>
        </pc:picChg>
        <pc:picChg chg="add del mod">
          <ac:chgData name="Thomas Schühly" userId="fb893019dcb27e2f" providerId="LiveId" clId="{F16DCB88-8E0A-4F8B-A04D-888960FE5C09}" dt="2024-02-26T12:05:32.641" v="3346" actId="478"/>
          <ac:picMkLst>
            <pc:docMk/>
            <pc:sldMk cId="1792625908" sldId="689"/>
            <ac:picMk id="6" creationId="{C5997E6D-6C00-011E-F378-BC4E42F961E0}"/>
          </ac:picMkLst>
        </pc:picChg>
        <pc:picChg chg="add del mod">
          <ac:chgData name="Thomas Schühly" userId="fb893019dcb27e2f" providerId="LiveId" clId="{F16DCB88-8E0A-4F8B-A04D-888960FE5C09}" dt="2024-02-26T12:05:32.138" v="3345" actId="478"/>
          <ac:picMkLst>
            <pc:docMk/>
            <pc:sldMk cId="1792625908" sldId="689"/>
            <ac:picMk id="7" creationId="{FA7BA948-A9BD-E067-1A45-461D3EA27E44}"/>
          </ac:picMkLst>
        </pc:picChg>
      </pc:sldChg>
      <pc:sldChg chg="addSp delSp modSp add mod modNotesTx">
        <pc:chgData name="Thomas Schühly" userId="fb893019dcb27e2f" providerId="LiveId" clId="{F16DCB88-8E0A-4F8B-A04D-888960FE5C09}" dt="2024-02-26T12:05:34.055" v="3348" actId="478"/>
        <pc:sldMkLst>
          <pc:docMk/>
          <pc:sldMk cId="3807926288" sldId="690"/>
        </pc:sldMkLst>
        <pc:picChg chg="add del mod">
          <ac:chgData name="Thomas Schühly" userId="fb893019dcb27e2f" providerId="LiveId" clId="{F16DCB88-8E0A-4F8B-A04D-888960FE5C09}" dt="2024-02-26T11:02:21.394" v="2884" actId="34818"/>
          <ac:picMkLst>
            <pc:docMk/>
            <pc:sldMk cId="3807926288" sldId="690"/>
            <ac:picMk id="3" creationId="{DD5120D7-B412-574A-FFF2-252FACD5D4D8}"/>
          </ac:picMkLst>
        </pc:picChg>
        <pc:picChg chg="add del mod">
          <ac:chgData name="Thomas Schühly" userId="fb893019dcb27e2f" providerId="LiveId" clId="{F16DCB88-8E0A-4F8B-A04D-888960FE5C09}" dt="2024-02-26T11:01:54.419" v="2863" actId="34819"/>
          <ac:picMkLst>
            <pc:docMk/>
            <pc:sldMk cId="3807926288" sldId="690"/>
            <ac:picMk id="4" creationId="{19A73C5F-7CFB-27FF-29E3-A85DD439B3F4}"/>
          </ac:picMkLst>
        </pc:picChg>
        <pc:picChg chg="add del mod">
          <ac:chgData name="Thomas Schühly" userId="fb893019dcb27e2f" providerId="LiveId" clId="{F16DCB88-8E0A-4F8B-A04D-888960FE5C09}" dt="2024-02-26T11:02:20.090" v="2882" actId="34819"/>
          <ac:picMkLst>
            <pc:docMk/>
            <pc:sldMk cId="3807926288" sldId="690"/>
            <ac:picMk id="5" creationId="{9201666C-6C6D-F111-B755-D34F79D5B1CF}"/>
          </ac:picMkLst>
        </pc:picChg>
        <pc:picChg chg="add del mod">
          <ac:chgData name="Thomas Schühly" userId="fb893019dcb27e2f" providerId="LiveId" clId="{F16DCB88-8E0A-4F8B-A04D-888960FE5C09}" dt="2024-02-26T12:05:34.055" v="3348" actId="478"/>
          <ac:picMkLst>
            <pc:docMk/>
            <pc:sldMk cId="3807926288" sldId="690"/>
            <ac:picMk id="6" creationId="{31991B30-437A-B974-4F6B-B0EB05DCFAA6}"/>
          </ac:picMkLst>
        </pc:picChg>
        <pc:picChg chg="add del mod">
          <ac:chgData name="Thomas Schühly" userId="fb893019dcb27e2f" providerId="LiveId" clId="{F16DCB88-8E0A-4F8B-A04D-888960FE5C09}" dt="2024-02-26T12:05:33.565" v="3347" actId="478"/>
          <ac:picMkLst>
            <pc:docMk/>
            <pc:sldMk cId="3807926288" sldId="690"/>
            <ac:picMk id="7" creationId="{7C8A9105-ADCA-8FB4-9EE3-32D55B1E877D}"/>
          </ac:picMkLst>
        </pc:picChg>
      </pc:sldChg>
      <pc:sldChg chg="addSp delSp modSp add mod modAnim modNotesTx">
        <pc:chgData name="Thomas Schühly" userId="fb893019dcb27e2f" providerId="LiveId" clId="{F16DCB88-8E0A-4F8B-A04D-888960FE5C09}" dt="2024-02-27T18:32:53.569" v="5073" actId="20577"/>
        <pc:sldMkLst>
          <pc:docMk/>
          <pc:sldMk cId="1770372778" sldId="691"/>
        </pc:sldMkLst>
        <pc:picChg chg="add del mod">
          <ac:chgData name="Thomas Schühly" userId="fb893019dcb27e2f" providerId="LiveId" clId="{F16DCB88-8E0A-4F8B-A04D-888960FE5C09}" dt="2024-02-26T11:02:21.394" v="2884" actId="34818"/>
          <ac:picMkLst>
            <pc:docMk/>
            <pc:sldMk cId="1770372778" sldId="691"/>
            <ac:picMk id="3" creationId="{8A35F387-DD8A-117D-B035-4BD416D4C787}"/>
          </ac:picMkLst>
        </pc:picChg>
        <pc:picChg chg="add del mod">
          <ac:chgData name="Thomas Schühly" userId="fb893019dcb27e2f" providerId="LiveId" clId="{F16DCB88-8E0A-4F8B-A04D-888960FE5C09}" dt="2024-02-26T11:01:54.419" v="2863" actId="34819"/>
          <ac:picMkLst>
            <pc:docMk/>
            <pc:sldMk cId="1770372778" sldId="691"/>
            <ac:picMk id="4" creationId="{B064BA3C-A7E7-93C0-3E04-F6F0120AAFDF}"/>
          </ac:picMkLst>
        </pc:picChg>
        <pc:picChg chg="add del mod">
          <ac:chgData name="Thomas Schühly" userId="fb893019dcb27e2f" providerId="LiveId" clId="{F16DCB88-8E0A-4F8B-A04D-888960FE5C09}" dt="2024-02-26T11:02:20.090" v="2882" actId="34819"/>
          <ac:picMkLst>
            <pc:docMk/>
            <pc:sldMk cId="1770372778" sldId="691"/>
            <ac:picMk id="5" creationId="{B5A21E96-8C0D-3CA5-E0E8-536E38E00472}"/>
          </ac:picMkLst>
        </pc:picChg>
        <pc:picChg chg="add del mod">
          <ac:chgData name="Thomas Schühly" userId="fb893019dcb27e2f" providerId="LiveId" clId="{F16DCB88-8E0A-4F8B-A04D-888960FE5C09}" dt="2024-02-26T12:05:39.318" v="3356" actId="478"/>
          <ac:picMkLst>
            <pc:docMk/>
            <pc:sldMk cId="1770372778" sldId="691"/>
            <ac:picMk id="6" creationId="{F945D8EC-2C96-1A51-D959-E5886430D8D9}"/>
          </ac:picMkLst>
        </pc:picChg>
        <pc:picChg chg="add del mod">
          <ac:chgData name="Thomas Schühly" userId="fb893019dcb27e2f" providerId="LiveId" clId="{F16DCB88-8E0A-4F8B-A04D-888960FE5C09}" dt="2024-02-26T12:05:38.800" v="3355" actId="478"/>
          <ac:picMkLst>
            <pc:docMk/>
            <pc:sldMk cId="1770372778" sldId="691"/>
            <ac:picMk id="7" creationId="{22DBE579-742B-3C87-02CF-8E1D12BC614C}"/>
          </ac:picMkLst>
        </pc:picChg>
      </pc:sldChg>
      <pc:sldChg chg="addSp delSp modSp add mod modAnim modNotesTx">
        <pc:chgData name="Thomas Schühly" userId="fb893019dcb27e2f" providerId="LiveId" clId="{F16DCB88-8E0A-4F8B-A04D-888960FE5C09}" dt="2024-02-27T18:33:40.935" v="5175" actId="20577"/>
        <pc:sldMkLst>
          <pc:docMk/>
          <pc:sldMk cId="2188476704" sldId="692"/>
        </pc:sldMkLst>
        <pc:picChg chg="add del mod">
          <ac:chgData name="Thomas Schühly" userId="fb893019dcb27e2f" providerId="LiveId" clId="{F16DCB88-8E0A-4F8B-A04D-888960FE5C09}" dt="2024-02-26T11:02:21.394" v="2884" actId="34818"/>
          <ac:picMkLst>
            <pc:docMk/>
            <pc:sldMk cId="2188476704" sldId="692"/>
            <ac:picMk id="3" creationId="{79694139-B7A7-1DCC-BBE2-B64F9A16BBEB}"/>
          </ac:picMkLst>
        </pc:picChg>
        <pc:picChg chg="add del mod">
          <ac:chgData name="Thomas Schühly" userId="fb893019dcb27e2f" providerId="LiveId" clId="{F16DCB88-8E0A-4F8B-A04D-888960FE5C09}" dt="2024-02-26T11:01:54.419" v="2863" actId="34819"/>
          <ac:picMkLst>
            <pc:docMk/>
            <pc:sldMk cId="2188476704" sldId="692"/>
            <ac:picMk id="4" creationId="{105E8275-6F4C-B0C1-5797-E598D248BAD5}"/>
          </ac:picMkLst>
        </pc:picChg>
        <pc:picChg chg="add del mod">
          <ac:chgData name="Thomas Schühly" userId="fb893019dcb27e2f" providerId="LiveId" clId="{F16DCB88-8E0A-4F8B-A04D-888960FE5C09}" dt="2024-02-26T11:02:20.090" v="2882" actId="34819"/>
          <ac:picMkLst>
            <pc:docMk/>
            <pc:sldMk cId="2188476704" sldId="692"/>
            <ac:picMk id="5" creationId="{7C267DFB-7D88-7654-B457-FD2D06A3C1A7}"/>
          </ac:picMkLst>
        </pc:picChg>
        <pc:picChg chg="add del mod">
          <ac:chgData name="Thomas Schühly" userId="fb893019dcb27e2f" providerId="LiveId" clId="{F16DCB88-8E0A-4F8B-A04D-888960FE5C09}" dt="2024-02-26T12:05:40.848" v="3358" actId="478"/>
          <ac:picMkLst>
            <pc:docMk/>
            <pc:sldMk cId="2188476704" sldId="692"/>
            <ac:picMk id="6" creationId="{71EF2517-FA90-CC6A-1295-02F4E191DE30}"/>
          </ac:picMkLst>
        </pc:picChg>
        <pc:picChg chg="add del mod">
          <ac:chgData name="Thomas Schühly" userId="fb893019dcb27e2f" providerId="LiveId" clId="{F16DCB88-8E0A-4F8B-A04D-888960FE5C09}" dt="2024-02-26T12:05:40.254" v="3357" actId="478"/>
          <ac:picMkLst>
            <pc:docMk/>
            <pc:sldMk cId="2188476704" sldId="692"/>
            <ac:picMk id="7" creationId="{2C79CDBA-C37A-88C7-8CDE-ACAEFFB2A19A}"/>
          </ac:picMkLst>
        </pc:picChg>
      </pc:sldChg>
      <pc:sldChg chg="addSp delSp modSp add mod modAnim modNotesTx">
        <pc:chgData name="Thomas Schühly" userId="fb893019dcb27e2f" providerId="LiveId" clId="{F16DCB88-8E0A-4F8B-A04D-888960FE5C09}" dt="2024-02-26T16:31:54.815" v="3587"/>
        <pc:sldMkLst>
          <pc:docMk/>
          <pc:sldMk cId="1002404253" sldId="693"/>
        </pc:sldMkLst>
        <pc:picChg chg="add del mod">
          <ac:chgData name="Thomas Schühly" userId="fb893019dcb27e2f" providerId="LiveId" clId="{F16DCB88-8E0A-4F8B-A04D-888960FE5C09}" dt="2024-02-26T11:02:21.394" v="2884" actId="34818"/>
          <ac:picMkLst>
            <pc:docMk/>
            <pc:sldMk cId="1002404253" sldId="693"/>
            <ac:picMk id="3" creationId="{9B45FF79-4C20-5408-9B01-DB1B09883AAD}"/>
          </ac:picMkLst>
        </pc:picChg>
        <pc:picChg chg="add del mod">
          <ac:chgData name="Thomas Schühly" userId="fb893019dcb27e2f" providerId="LiveId" clId="{F16DCB88-8E0A-4F8B-A04D-888960FE5C09}" dt="2024-02-26T11:01:54.419" v="2863" actId="34819"/>
          <ac:picMkLst>
            <pc:docMk/>
            <pc:sldMk cId="1002404253" sldId="693"/>
            <ac:picMk id="4" creationId="{62C64C10-FEE3-96A3-3124-04AD17BD7260}"/>
          </ac:picMkLst>
        </pc:picChg>
        <pc:picChg chg="add del mod">
          <ac:chgData name="Thomas Schühly" userId="fb893019dcb27e2f" providerId="LiveId" clId="{F16DCB88-8E0A-4F8B-A04D-888960FE5C09}" dt="2024-02-26T11:02:20.090" v="2882" actId="34819"/>
          <ac:picMkLst>
            <pc:docMk/>
            <pc:sldMk cId="1002404253" sldId="693"/>
            <ac:picMk id="5" creationId="{4EEA8012-5E14-832C-19AC-C5E7E3B69BBC}"/>
          </ac:picMkLst>
        </pc:picChg>
        <pc:picChg chg="add del mod">
          <ac:chgData name="Thomas Schühly" userId="fb893019dcb27e2f" providerId="LiveId" clId="{F16DCB88-8E0A-4F8B-A04D-888960FE5C09}" dt="2024-02-26T12:05:42.375" v="3360" actId="478"/>
          <ac:picMkLst>
            <pc:docMk/>
            <pc:sldMk cId="1002404253" sldId="693"/>
            <ac:picMk id="6" creationId="{5A3EF1FE-D582-B60A-8790-6ADE77E9668D}"/>
          </ac:picMkLst>
        </pc:picChg>
        <pc:picChg chg="add del mod">
          <ac:chgData name="Thomas Schühly" userId="fb893019dcb27e2f" providerId="LiveId" clId="{F16DCB88-8E0A-4F8B-A04D-888960FE5C09}" dt="2024-02-26T12:05:41.773" v="3359" actId="478"/>
          <ac:picMkLst>
            <pc:docMk/>
            <pc:sldMk cId="1002404253" sldId="693"/>
            <ac:picMk id="7" creationId="{43208DC7-49DC-A4E1-2D80-21DE684C621D}"/>
          </ac:picMkLst>
        </pc:picChg>
      </pc:sldChg>
      <pc:sldChg chg="addSp delSp modSp add mod modAnim modNotesTx">
        <pc:chgData name="Thomas Schühly" userId="fb893019dcb27e2f" providerId="LiveId" clId="{F16DCB88-8E0A-4F8B-A04D-888960FE5C09}" dt="2024-02-26T16:31:50.570" v="3586"/>
        <pc:sldMkLst>
          <pc:docMk/>
          <pc:sldMk cId="2390439587" sldId="694"/>
        </pc:sldMkLst>
        <pc:picChg chg="add del mod">
          <ac:chgData name="Thomas Schühly" userId="fb893019dcb27e2f" providerId="LiveId" clId="{F16DCB88-8E0A-4F8B-A04D-888960FE5C09}" dt="2024-02-26T11:02:21.394" v="2884" actId="34818"/>
          <ac:picMkLst>
            <pc:docMk/>
            <pc:sldMk cId="2390439587" sldId="694"/>
            <ac:picMk id="3" creationId="{76A584C4-3827-13A0-F1F4-215115EC68AE}"/>
          </ac:picMkLst>
        </pc:picChg>
        <pc:picChg chg="add del mod">
          <ac:chgData name="Thomas Schühly" userId="fb893019dcb27e2f" providerId="LiveId" clId="{F16DCB88-8E0A-4F8B-A04D-888960FE5C09}" dt="2024-02-26T11:01:54.419" v="2863" actId="34819"/>
          <ac:picMkLst>
            <pc:docMk/>
            <pc:sldMk cId="2390439587" sldId="694"/>
            <ac:picMk id="4" creationId="{2CD4E0EE-5F6A-4C2E-BC06-612DA9309F9A}"/>
          </ac:picMkLst>
        </pc:picChg>
        <pc:picChg chg="add del mod">
          <ac:chgData name="Thomas Schühly" userId="fb893019dcb27e2f" providerId="LiveId" clId="{F16DCB88-8E0A-4F8B-A04D-888960FE5C09}" dt="2024-02-26T11:02:20.090" v="2882" actId="34819"/>
          <ac:picMkLst>
            <pc:docMk/>
            <pc:sldMk cId="2390439587" sldId="694"/>
            <ac:picMk id="5" creationId="{B1575110-7AFC-998C-3878-D242BE04CB81}"/>
          </ac:picMkLst>
        </pc:picChg>
        <pc:picChg chg="add del mod">
          <ac:chgData name="Thomas Schühly" userId="fb893019dcb27e2f" providerId="LiveId" clId="{F16DCB88-8E0A-4F8B-A04D-888960FE5C09}" dt="2024-02-26T12:05:43.813" v="3362" actId="478"/>
          <ac:picMkLst>
            <pc:docMk/>
            <pc:sldMk cId="2390439587" sldId="694"/>
            <ac:picMk id="6" creationId="{86AB0E28-73E8-4FB8-8F00-3FB8C1AC8286}"/>
          </ac:picMkLst>
        </pc:picChg>
        <pc:picChg chg="add del mod">
          <ac:chgData name="Thomas Schühly" userId="fb893019dcb27e2f" providerId="LiveId" clId="{F16DCB88-8E0A-4F8B-A04D-888960FE5C09}" dt="2024-02-26T12:05:43.311" v="3361" actId="478"/>
          <ac:picMkLst>
            <pc:docMk/>
            <pc:sldMk cId="2390439587" sldId="694"/>
            <ac:picMk id="7" creationId="{54DB0628-E1E8-769D-A349-867AD866A174}"/>
          </ac:picMkLst>
        </pc:picChg>
      </pc:sldChg>
      <pc:sldChg chg="addSp delSp modSp add mod modAnim modNotesTx">
        <pc:chgData name="Thomas Schühly" userId="fb893019dcb27e2f" providerId="LiveId" clId="{F16DCB88-8E0A-4F8B-A04D-888960FE5C09}" dt="2024-02-26T16:31:47.629" v="3585"/>
        <pc:sldMkLst>
          <pc:docMk/>
          <pc:sldMk cId="261742284" sldId="695"/>
        </pc:sldMkLst>
        <pc:picChg chg="add del mod">
          <ac:chgData name="Thomas Schühly" userId="fb893019dcb27e2f" providerId="LiveId" clId="{F16DCB88-8E0A-4F8B-A04D-888960FE5C09}" dt="2024-02-26T11:02:21.394" v="2884" actId="34818"/>
          <ac:picMkLst>
            <pc:docMk/>
            <pc:sldMk cId="261742284" sldId="695"/>
            <ac:picMk id="3" creationId="{60794227-F927-2799-7AAB-A4E61C9B3746}"/>
          </ac:picMkLst>
        </pc:picChg>
        <pc:picChg chg="add del mod">
          <ac:chgData name="Thomas Schühly" userId="fb893019dcb27e2f" providerId="LiveId" clId="{F16DCB88-8E0A-4F8B-A04D-888960FE5C09}" dt="2024-02-26T11:01:54.419" v="2863" actId="34819"/>
          <ac:picMkLst>
            <pc:docMk/>
            <pc:sldMk cId="261742284" sldId="695"/>
            <ac:picMk id="4" creationId="{9EFDE097-46CC-FD60-F11E-69CF932FB04E}"/>
          </ac:picMkLst>
        </pc:picChg>
        <pc:picChg chg="add del mod">
          <ac:chgData name="Thomas Schühly" userId="fb893019dcb27e2f" providerId="LiveId" clId="{F16DCB88-8E0A-4F8B-A04D-888960FE5C09}" dt="2024-02-26T11:02:20.090" v="2882" actId="34819"/>
          <ac:picMkLst>
            <pc:docMk/>
            <pc:sldMk cId="261742284" sldId="695"/>
            <ac:picMk id="5" creationId="{28678481-058C-0ABC-927A-61E6CA12FDB3}"/>
          </ac:picMkLst>
        </pc:picChg>
        <pc:picChg chg="add del mod">
          <ac:chgData name="Thomas Schühly" userId="fb893019dcb27e2f" providerId="LiveId" clId="{F16DCB88-8E0A-4F8B-A04D-888960FE5C09}" dt="2024-02-26T12:05:45.446" v="3364" actId="478"/>
          <ac:picMkLst>
            <pc:docMk/>
            <pc:sldMk cId="261742284" sldId="695"/>
            <ac:picMk id="6" creationId="{4EB796D8-C1DF-D998-AC03-EB2F6D9335DB}"/>
          </ac:picMkLst>
        </pc:picChg>
        <pc:picChg chg="add del mod">
          <ac:chgData name="Thomas Schühly" userId="fb893019dcb27e2f" providerId="LiveId" clId="{F16DCB88-8E0A-4F8B-A04D-888960FE5C09}" dt="2024-02-26T12:05:44.814" v="3363" actId="478"/>
          <ac:picMkLst>
            <pc:docMk/>
            <pc:sldMk cId="261742284" sldId="695"/>
            <ac:picMk id="7" creationId="{0B18960A-3D05-A4B1-CDE9-DBDAE4677CD4}"/>
          </ac:picMkLst>
        </pc:picChg>
      </pc:sldChg>
      <pc:sldChg chg="addSp delSp modSp add mod modAnim modNotesTx">
        <pc:chgData name="Thomas Schühly" userId="fb893019dcb27e2f" providerId="LiveId" clId="{F16DCB88-8E0A-4F8B-A04D-888960FE5C09}" dt="2024-02-27T18:35:00.383" v="5188" actId="20577"/>
        <pc:sldMkLst>
          <pc:docMk/>
          <pc:sldMk cId="2221397749" sldId="696"/>
        </pc:sldMkLst>
        <pc:picChg chg="add del mod">
          <ac:chgData name="Thomas Schühly" userId="fb893019dcb27e2f" providerId="LiveId" clId="{F16DCB88-8E0A-4F8B-A04D-888960FE5C09}" dt="2024-02-26T11:02:21.394" v="2884" actId="34818"/>
          <ac:picMkLst>
            <pc:docMk/>
            <pc:sldMk cId="2221397749" sldId="696"/>
            <ac:picMk id="3" creationId="{A94241C5-022E-46DF-C2AB-905C7C1EFDFE}"/>
          </ac:picMkLst>
        </pc:picChg>
        <pc:picChg chg="add del mod">
          <ac:chgData name="Thomas Schühly" userId="fb893019dcb27e2f" providerId="LiveId" clId="{F16DCB88-8E0A-4F8B-A04D-888960FE5C09}" dt="2024-02-26T11:01:54.419" v="2863" actId="34819"/>
          <ac:picMkLst>
            <pc:docMk/>
            <pc:sldMk cId="2221397749" sldId="696"/>
            <ac:picMk id="4" creationId="{2EA593BE-6027-4253-2546-A8EA41F050F8}"/>
          </ac:picMkLst>
        </pc:picChg>
        <pc:picChg chg="add del mod">
          <ac:chgData name="Thomas Schühly" userId="fb893019dcb27e2f" providerId="LiveId" clId="{F16DCB88-8E0A-4F8B-A04D-888960FE5C09}" dt="2024-02-26T11:02:20.090" v="2882" actId="34819"/>
          <ac:picMkLst>
            <pc:docMk/>
            <pc:sldMk cId="2221397749" sldId="696"/>
            <ac:picMk id="5" creationId="{C9C7D54B-7E71-B28F-59CD-423A0758AC10}"/>
          </ac:picMkLst>
        </pc:picChg>
        <pc:picChg chg="add del mod">
          <ac:chgData name="Thomas Schühly" userId="fb893019dcb27e2f" providerId="LiveId" clId="{F16DCB88-8E0A-4F8B-A04D-888960FE5C09}" dt="2024-02-26T12:05:47.304" v="3366" actId="478"/>
          <ac:picMkLst>
            <pc:docMk/>
            <pc:sldMk cId="2221397749" sldId="696"/>
            <ac:picMk id="6" creationId="{FF59355B-99C1-53D9-6EB2-00181FE01188}"/>
          </ac:picMkLst>
        </pc:picChg>
        <pc:picChg chg="add del mod">
          <ac:chgData name="Thomas Schühly" userId="fb893019dcb27e2f" providerId="LiveId" clId="{F16DCB88-8E0A-4F8B-A04D-888960FE5C09}" dt="2024-02-26T12:05:46.478" v="3365" actId="478"/>
          <ac:picMkLst>
            <pc:docMk/>
            <pc:sldMk cId="2221397749" sldId="696"/>
            <ac:picMk id="7" creationId="{5F140422-FC12-CF76-5EB5-796F13D3868C}"/>
          </ac:picMkLst>
        </pc:picChg>
      </pc:sldChg>
      <pc:sldChg chg="addSp delSp modSp add mod modAnim modNotesTx">
        <pc:chgData name="Thomas Schühly" userId="fb893019dcb27e2f" providerId="LiveId" clId="{F16DCB88-8E0A-4F8B-A04D-888960FE5C09}" dt="2024-02-26T16:31:39.821" v="3581"/>
        <pc:sldMkLst>
          <pc:docMk/>
          <pc:sldMk cId="1096054726" sldId="697"/>
        </pc:sldMkLst>
        <pc:picChg chg="add del mod">
          <ac:chgData name="Thomas Schühly" userId="fb893019dcb27e2f" providerId="LiveId" clId="{F16DCB88-8E0A-4F8B-A04D-888960FE5C09}" dt="2024-02-26T11:02:21.394" v="2884" actId="34818"/>
          <ac:picMkLst>
            <pc:docMk/>
            <pc:sldMk cId="1096054726" sldId="697"/>
            <ac:picMk id="3" creationId="{E440BB38-5D84-025A-34F9-D62FDDEB4FA5}"/>
          </ac:picMkLst>
        </pc:picChg>
        <pc:picChg chg="add del mod">
          <ac:chgData name="Thomas Schühly" userId="fb893019dcb27e2f" providerId="LiveId" clId="{F16DCB88-8E0A-4F8B-A04D-888960FE5C09}" dt="2024-02-26T11:01:54.419" v="2863" actId="34819"/>
          <ac:picMkLst>
            <pc:docMk/>
            <pc:sldMk cId="1096054726" sldId="697"/>
            <ac:picMk id="4" creationId="{26284825-98AA-A4F4-F6A6-A126C721F051}"/>
          </ac:picMkLst>
        </pc:picChg>
        <pc:picChg chg="add del mod">
          <ac:chgData name="Thomas Schühly" userId="fb893019dcb27e2f" providerId="LiveId" clId="{F16DCB88-8E0A-4F8B-A04D-888960FE5C09}" dt="2024-02-26T11:02:20.090" v="2882" actId="34819"/>
          <ac:picMkLst>
            <pc:docMk/>
            <pc:sldMk cId="1096054726" sldId="697"/>
            <ac:picMk id="5" creationId="{364036AD-E3AF-90AA-484D-8BC5A92ADBFB}"/>
          </ac:picMkLst>
        </pc:picChg>
        <pc:picChg chg="add del mod">
          <ac:chgData name="Thomas Schühly" userId="fb893019dcb27e2f" providerId="LiveId" clId="{F16DCB88-8E0A-4F8B-A04D-888960FE5C09}" dt="2024-02-26T12:05:49.280" v="3368" actId="478"/>
          <ac:picMkLst>
            <pc:docMk/>
            <pc:sldMk cId="1096054726" sldId="697"/>
            <ac:picMk id="6" creationId="{0EBB7306-1C31-C73A-54C0-D9B4143A7B1C}"/>
          </ac:picMkLst>
        </pc:picChg>
        <pc:picChg chg="add del mod">
          <ac:chgData name="Thomas Schühly" userId="fb893019dcb27e2f" providerId="LiveId" clId="{F16DCB88-8E0A-4F8B-A04D-888960FE5C09}" dt="2024-02-26T12:05:48.108" v="3367" actId="478"/>
          <ac:picMkLst>
            <pc:docMk/>
            <pc:sldMk cId="1096054726" sldId="697"/>
            <ac:picMk id="7" creationId="{272BD8FD-D791-51BA-9C28-F767F00405AE}"/>
          </ac:picMkLst>
        </pc:picChg>
      </pc:sldChg>
      <pc:sldChg chg="new modNotesTx">
        <pc:chgData name="Thomas Schühly" userId="fb893019dcb27e2f" providerId="LiveId" clId="{F16DCB88-8E0A-4F8B-A04D-888960FE5C09}" dt="2024-02-27T18:44:06.194" v="5589" actId="20577"/>
        <pc:sldMkLst>
          <pc:docMk/>
          <pc:sldMk cId="2468216177" sldId="698"/>
        </pc:sldMkLst>
      </pc:sldChg>
      <pc:sldChg chg="new ord">
        <pc:chgData name="Thomas Schühly" userId="fb893019dcb27e2f" providerId="LiveId" clId="{F16DCB88-8E0A-4F8B-A04D-888960FE5C09}" dt="2024-02-26T16:33:30.200" v="3596"/>
        <pc:sldMkLst>
          <pc:docMk/>
          <pc:sldMk cId="3150121872" sldId="699"/>
        </pc:sldMkLst>
      </pc:sldChg>
      <pc:sldChg chg="modNotesTx">
        <pc:chgData name="Thomas Schühly" userId="fb893019dcb27e2f" providerId="LiveId" clId="{F16DCB88-8E0A-4F8B-A04D-888960FE5C09}" dt="2024-02-27T18:19:10.587" v="4530" actId="20577"/>
        <pc:sldMkLst>
          <pc:docMk/>
          <pc:sldMk cId="382961385" sldId="700"/>
        </pc:sldMkLst>
      </pc:sldChg>
      <pc:sldChg chg="modNotesTx">
        <pc:chgData name="Thomas Schühly" userId="fb893019dcb27e2f" providerId="LiveId" clId="{F16DCB88-8E0A-4F8B-A04D-888960FE5C09}" dt="2024-02-27T18:27:10.659" v="4843" actId="20577"/>
        <pc:sldMkLst>
          <pc:docMk/>
          <pc:sldMk cId="4181255372" sldId="701"/>
        </pc:sldMkLst>
      </pc:sldChg>
      <pc:sldChg chg="modNotesTx">
        <pc:chgData name="Thomas Schühly" userId="fb893019dcb27e2f" providerId="LiveId" clId="{F16DCB88-8E0A-4F8B-A04D-888960FE5C09}" dt="2024-02-27T18:48:39.695" v="5764" actId="20577"/>
        <pc:sldMkLst>
          <pc:docMk/>
          <pc:sldMk cId="4026129847" sldId="702"/>
        </pc:sldMkLst>
      </pc:sldChg>
      <pc:sldChg chg="new del">
        <pc:chgData name="Thomas Schühly" userId="fb893019dcb27e2f" providerId="LiveId" clId="{F16DCB88-8E0A-4F8B-A04D-888960FE5C09}" dt="2024-02-27T17:47:25.971" v="3857" actId="47"/>
        <pc:sldMkLst>
          <pc:docMk/>
          <pc:sldMk cId="3069115592" sldId="707"/>
        </pc:sldMkLst>
      </pc:sldChg>
      <pc:sldChg chg="add modNotesTx">
        <pc:chgData name="Thomas Schühly" userId="fb893019dcb27e2f" providerId="LiveId" clId="{F16DCB88-8E0A-4F8B-A04D-888960FE5C09}" dt="2024-02-27T17:48:06.984" v="3884" actId="20577"/>
        <pc:sldMkLst>
          <pc:docMk/>
          <pc:sldMk cId="3918472154" sldId="708"/>
        </pc:sldMkLst>
      </pc:sldChg>
      <pc:sldChg chg="addSp modSp new mod ord modNotesTx">
        <pc:chgData name="Thomas Schühly" userId="fb893019dcb27e2f" providerId="LiveId" clId="{F16DCB88-8E0A-4F8B-A04D-888960FE5C09}" dt="2024-02-27T18:44:13.089" v="5591" actId="732"/>
        <pc:sldMkLst>
          <pc:docMk/>
          <pc:sldMk cId="3700215924" sldId="709"/>
        </pc:sldMkLst>
        <pc:picChg chg="add mod modCrop">
          <ac:chgData name="Thomas Schühly" userId="fb893019dcb27e2f" providerId="LiveId" clId="{F16DCB88-8E0A-4F8B-A04D-888960FE5C09}" dt="2024-02-27T18:44:13.089" v="5591" actId="732"/>
          <ac:picMkLst>
            <pc:docMk/>
            <pc:sldMk cId="3700215924" sldId="709"/>
            <ac:picMk id="3" creationId="{AC1CC8DC-2EC3-F514-EA45-4961E794B16D}"/>
          </ac:picMkLst>
        </pc:picChg>
        <pc:picChg chg="add mod">
          <ac:chgData name="Thomas Schühly" userId="fb893019dcb27e2f" providerId="LiveId" clId="{F16DCB88-8E0A-4F8B-A04D-888960FE5C09}" dt="2024-02-27T18:38:30.164" v="5207" actId="14100"/>
          <ac:picMkLst>
            <pc:docMk/>
            <pc:sldMk cId="3700215924" sldId="709"/>
            <ac:picMk id="1026" creationId="{9B88B0F4-55C8-EF62-5AA8-0998255694C2}"/>
          </ac:picMkLst>
        </pc:picChg>
      </pc:sldChg>
      <pc:sldChg chg="addSp delSp modSp mod modNotesTx">
        <pc:chgData name="Thomas Schühly" userId="fb893019dcb27e2f" providerId="LiveId" clId="{F16DCB88-8E0A-4F8B-A04D-888960FE5C09}" dt="2024-02-29T14:28:28.686" v="6307" actId="20577"/>
        <pc:sldMkLst>
          <pc:docMk/>
          <pc:sldMk cId="722111097" sldId="710"/>
        </pc:sldMkLst>
        <pc:picChg chg="add del">
          <ac:chgData name="Thomas Schühly" userId="fb893019dcb27e2f" providerId="LiveId" clId="{F16DCB88-8E0A-4F8B-A04D-888960FE5C09}" dt="2024-02-29T14:26:52.232" v="6164" actId="478"/>
          <ac:picMkLst>
            <pc:docMk/>
            <pc:sldMk cId="722111097" sldId="710"/>
            <ac:picMk id="3" creationId="{25B9BDB9-72C4-99AD-0392-6D15B6B6D406}"/>
          </ac:picMkLst>
        </pc:picChg>
        <pc:picChg chg="add del mod">
          <ac:chgData name="Thomas Schühly" userId="fb893019dcb27e2f" providerId="LiveId" clId="{F16DCB88-8E0A-4F8B-A04D-888960FE5C09}" dt="2024-02-29T14:27:26.930" v="6174" actId="478"/>
          <ac:picMkLst>
            <pc:docMk/>
            <pc:sldMk cId="722111097" sldId="710"/>
            <ac:picMk id="5" creationId="{093B15CA-F22C-AA4D-618B-DF8225FBAC3A}"/>
          </ac:picMkLst>
        </pc:picChg>
        <pc:picChg chg="add mod">
          <ac:chgData name="Thomas Schühly" userId="fb893019dcb27e2f" providerId="LiveId" clId="{F16DCB88-8E0A-4F8B-A04D-888960FE5C09}" dt="2024-02-29T14:28:00.955" v="6178" actId="1076"/>
          <ac:picMkLst>
            <pc:docMk/>
            <pc:sldMk cId="722111097" sldId="710"/>
            <ac:picMk id="6" creationId="{742033FB-BEE9-30F0-7A37-95F32D70F282}"/>
          </ac:picMkLst>
        </pc:picChg>
        <pc:picChg chg="add mod">
          <ac:chgData name="Thomas Schühly" userId="fb893019dcb27e2f" providerId="LiveId" clId="{F16DCB88-8E0A-4F8B-A04D-888960FE5C09}" dt="2024-02-29T14:27:53.927" v="6177" actId="1076"/>
          <ac:picMkLst>
            <pc:docMk/>
            <pc:sldMk cId="722111097" sldId="710"/>
            <ac:picMk id="8" creationId="{1ECFE408-9AA5-BB8F-3AEF-34ED6908FE63}"/>
          </ac:picMkLst>
        </pc:picChg>
      </pc:sldChg>
      <pc:sldChg chg="addSp delSp modSp new mod delAnim modAnim modNotesTx">
        <pc:chgData name="Thomas Schühly" userId="fb893019dcb27e2f" providerId="LiveId" clId="{F16DCB88-8E0A-4F8B-A04D-888960FE5C09}" dt="2024-02-29T14:57:10.217" v="6865" actId="20577"/>
        <pc:sldMkLst>
          <pc:docMk/>
          <pc:sldMk cId="2880913919" sldId="711"/>
        </pc:sldMkLst>
        <pc:picChg chg="add del mod">
          <ac:chgData name="Thomas Schühly" userId="fb893019dcb27e2f" providerId="LiveId" clId="{F16DCB88-8E0A-4F8B-A04D-888960FE5C09}" dt="2024-02-29T12:58:33.157" v="6127" actId="478"/>
          <ac:picMkLst>
            <pc:docMk/>
            <pc:sldMk cId="2880913919" sldId="711"/>
            <ac:picMk id="2" creationId="{1F096D52-308E-F419-4838-E0ACD05A415A}"/>
          </ac:picMkLst>
        </pc:picChg>
        <pc:picChg chg="add del mod">
          <ac:chgData name="Thomas Schühly" userId="fb893019dcb27e2f" providerId="LiveId" clId="{F16DCB88-8E0A-4F8B-A04D-888960FE5C09}" dt="2024-02-29T14:52:27.832" v="6583" actId="478"/>
          <ac:picMkLst>
            <pc:docMk/>
            <pc:sldMk cId="2880913919" sldId="711"/>
            <ac:picMk id="3" creationId="{95F596AC-E83B-1956-4FA4-CA6CA3179876}"/>
          </ac:picMkLst>
        </pc:picChg>
        <pc:picChg chg="add mod">
          <ac:chgData name="Thomas Schühly" userId="fb893019dcb27e2f" providerId="LiveId" clId="{F16DCB88-8E0A-4F8B-A04D-888960FE5C09}" dt="2024-02-29T14:52:47.820" v="6589" actId="1076"/>
          <ac:picMkLst>
            <pc:docMk/>
            <pc:sldMk cId="2880913919" sldId="711"/>
            <ac:picMk id="4" creationId="{11AFF970-9839-2295-3AEC-B06C41E9FEBF}"/>
          </ac:picMkLst>
        </pc:picChg>
      </pc:sldChg>
      <pc:sldChg chg="addSp delSp modSp new mod ord delAnim modAnim modNotesTx">
        <pc:chgData name="Thomas Schühly" userId="fb893019dcb27e2f" providerId="LiveId" clId="{F16DCB88-8E0A-4F8B-A04D-888960FE5C09}" dt="2024-02-29T15:07:57.556" v="7821"/>
        <pc:sldMkLst>
          <pc:docMk/>
          <pc:sldMk cId="3739617909" sldId="712"/>
        </pc:sldMkLst>
        <pc:picChg chg="add del mod">
          <ac:chgData name="Thomas Schühly" userId="fb893019dcb27e2f" providerId="LiveId" clId="{F16DCB88-8E0A-4F8B-A04D-888960FE5C09}" dt="2024-02-29T14:51:19.348" v="6568" actId="478"/>
          <ac:picMkLst>
            <pc:docMk/>
            <pc:sldMk cId="3739617909" sldId="712"/>
            <ac:picMk id="2" creationId="{709DD4B7-0A86-99FA-6198-71A6AFEEDA56}"/>
          </ac:picMkLst>
        </pc:picChg>
        <pc:picChg chg="add mod">
          <ac:chgData name="Thomas Schühly" userId="fb893019dcb27e2f" providerId="LiveId" clId="{F16DCB88-8E0A-4F8B-A04D-888960FE5C09}" dt="2024-02-29T14:52:06.605" v="6578" actId="1076"/>
          <ac:picMkLst>
            <pc:docMk/>
            <pc:sldMk cId="3739617909" sldId="712"/>
            <ac:picMk id="3" creationId="{EC4AF0A3-6EA4-2CA4-5AD8-57FFDB9B6513}"/>
          </ac:picMkLst>
        </pc:picChg>
      </pc:sldChg>
      <pc:sldChg chg="new del ord">
        <pc:chgData name="Thomas Schühly" userId="fb893019dcb27e2f" providerId="LiveId" clId="{F16DCB88-8E0A-4F8B-A04D-888960FE5C09}" dt="2024-02-29T14:05:52.945" v="6162" actId="47"/>
        <pc:sldMkLst>
          <pc:docMk/>
          <pc:sldMk cId="3487239443" sldId="713"/>
        </pc:sldMkLst>
      </pc:sldChg>
      <pc:sldChg chg="add del ord modAnim modNotesTx">
        <pc:chgData name="Thomas Schühly" userId="fb893019dcb27e2f" providerId="LiveId" clId="{F16DCB88-8E0A-4F8B-A04D-888960FE5C09}" dt="2024-02-29T14:52:21.243" v="6582" actId="47"/>
        <pc:sldMkLst>
          <pc:docMk/>
          <pc:sldMk cId="2305392956" sldId="714"/>
        </pc:sldMkLst>
      </pc:sldChg>
      <pc:sldChg chg="add del ord modAnim">
        <pc:chgData name="Thomas Schühly" userId="fb893019dcb27e2f" providerId="LiveId" clId="{F16DCB88-8E0A-4F8B-A04D-888960FE5C09}" dt="2024-02-29T14:53:43.318" v="6591" actId="47"/>
        <pc:sldMkLst>
          <pc:docMk/>
          <pc:sldMk cId="723688714" sldId="715"/>
        </pc:sldMkLst>
      </pc:sldChg>
      <pc:sldChg chg="add modNotesTx">
        <pc:chgData name="Thomas Schühly" userId="fb893019dcb27e2f" providerId="LiveId" clId="{F16DCB88-8E0A-4F8B-A04D-888960FE5C09}" dt="2024-02-29T14:56:40.289" v="6790" actId="6549"/>
        <pc:sldMkLst>
          <pc:docMk/>
          <pc:sldMk cId="3704272714" sldId="716"/>
        </pc:sldMkLst>
      </pc:sldChg>
      <pc:sldChg chg="new del">
        <pc:chgData name="Thomas Schühly" userId="fb893019dcb27e2f" providerId="LiveId" clId="{F16DCB88-8E0A-4F8B-A04D-888960FE5C09}" dt="2024-02-29T14:30:04.990" v="6368" actId="680"/>
        <pc:sldMkLst>
          <pc:docMk/>
          <pc:sldMk cId="4280606172" sldId="716"/>
        </pc:sldMkLst>
      </pc:sldChg>
      <pc:sldChg chg="add modNotesTx">
        <pc:chgData name="Thomas Schühly" userId="fb893019dcb27e2f" providerId="LiveId" clId="{F16DCB88-8E0A-4F8B-A04D-888960FE5C09}" dt="2024-02-29T14:57:42.203" v="6950" actId="20577"/>
        <pc:sldMkLst>
          <pc:docMk/>
          <pc:sldMk cId="2702142102" sldId="717"/>
        </pc:sldMkLst>
      </pc:sldChg>
      <pc:sldChg chg="add ord modNotesTx">
        <pc:chgData name="Thomas Schühly" userId="fb893019dcb27e2f" providerId="LiveId" clId="{F16DCB88-8E0A-4F8B-A04D-888960FE5C09}" dt="2024-02-29T14:59:14.989" v="7128" actId="20577"/>
        <pc:sldMkLst>
          <pc:docMk/>
          <pc:sldMk cId="2431224188" sldId="718"/>
        </pc:sldMkLst>
      </pc:sldChg>
      <pc:sldChg chg="add ord modNotesTx">
        <pc:chgData name="Thomas Schühly" userId="fb893019dcb27e2f" providerId="LiveId" clId="{F16DCB88-8E0A-4F8B-A04D-888960FE5C09}" dt="2024-02-29T15:02:04.822" v="7386" actId="20577"/>
        <pc:sldMkLst>
          <pc:docMk/>
          <pc:sldMk cId="3338479456" sldId="719"/>
        </pc:sldMkLst>
      </pc:sldChg>
      <pc:sldChg chg="addSp delSp modSp new del mod">
        <pc:chgData name="Thomas Schühly" userId="fb893019dcb27e2f" providerId="LiveId" clId="{F16DCB88-8E0A-4F8B-A04D-888960FE5C09}" dt="2024-02-29T15:02:38.128" v="7394" actId="47"/>
        <pc:sldMkLst>
          <pc:docMk/>
          <pc:sldMk cId="921376174" sldId="720"/>
        </pc:sldMkLst>
        <pc:picChg chg="add del mod">
          <ac:chgData name="Thomas Schühly" userId="fb893019dcb27e2f" providerId="LiveId" clId="{F16DCB88-8E0A-4F8B-A04D-888960FE5C09}" dt="2024-02-29T15:02:37.385" v="7393" actId="478"/>
          <ac:picMkLst>
            <pc:docMk/>
            <pc:sldMk cId="921376174" sldId="720"/>
            <ac:picMk id="3" creationId="{FC49E85A-B7E8-91C5-56B5-DFD0C0FA5E24}"/>
          </ac:picMkLst>
        </pc:picChg>
      </pc:sldChg>
      <pc:sldChg chg="add modNotesTx">
        <pc:chgData name="Thomas Schühly" userId="fb893019dcb27e2f" providerId="LiveId" clId="{F16DCB88-8E0A-4F8B-A04D-888960FE5C09}" dt="2024-02-29T15:04:27.584" v="7576" actId="20577"/>
        <pc:sldMkLst>
          <pc:docMk/>
          <pc:sldMk cId="2198297630" sldId="720"/>
        </pc:sldMkLst>
      </pc:sldChg>
      <pc:sldChg chg="add ord modNotesTx">
        <pc:chgData name="Thomas Schühly" userId="fb893019dcb27e2f" providerId="LiveId" clId="{F16DCB88-8E0A-4F8B-A04D-888960FE5C09}" dt="2024-02-29T15:07:43.050" v="7820" actId="20577"/>
        <pc:sldMkLst>
          <pc:docMk/>
          <pc:sldMk cId="1035772492" sldId="721"/>
        </pc:sldMkLst>
      </pc:sldChg>
      <pc:sldMasterChg chg="modSldLayout">
        <pc:chgData name="Thomas Schühly" userId="fb893019dcb27e2f" providerId="LiveId" clId="{F16DCB88-8E0A-4F8B-A04D-888960FE5C09}" dt="2024-02-24T13:05:55.873" v="1291" actId="478"/>
        <pc:sldMasterMkLst>
          <pc:docMk/>
          <pc:sldMasterMk cId="2824843381" sldId="2147483648"/>
        </pc:sldMasterMkLst>
        <pc:sldLayoutChg chg="delSp mod">
          <pc:chgData name="Thomas Schühly" userId="fb893019dcb27e2f" providerId="LiveId" clId="{F16DCB88-8E0A-4F8B-A04D-888960FE5C09}" dt="2024-02-24T13:05:55.873" v="1291" actId="478"/>
          <pc:sldLayoutMkLst>
            <pc:docMk/>
            <pc:sldMasterMk cId="2824843381" sldId="2147483648"/>
            <pc:sldLayoutMk cId="1223141336" sldId="2147483655"/>
          </pc:sldLayoutMkLst>
          <pc:spChg chg="del">
            <ac:chgData name="Thomas Schühly" userId="fb893019dcb27e2f" providerId="LiveId" clId="{F16DCB88-8E0A-4F8B-A04D-888960FE5C09}" dt="2024-02-24T13:05:55.873" v="1291" actId="478"/>
            <ac:spMkLst>
              <pc:docMk/>
              <pc:sldMasterMk cId="2824843381" sldId="2147483648"/>
              <pc:sldLayoutMk cId="1223141336" sldId="2147483655"/>
              <ac:spMk id="2" creationId="{D9190686-E9C8-FBCC-4825-FBA5C92BC64C}"/>
            </ac:spMkLst>
          </pc:spChg>
        </pc:sldLayoutChg>
      </pc:sldMasterChg>
    </pc:docChg>
  </pc:docChgLst>
  <pc:docChgLst>
    <pc:chgData name="Thomas Schühly" userId="fb893019dcb27e2f" providerId="LiveId" clId="{4B95F1BE-8507-8A49-B972-6F42A3838031}"/>
    <pc:docChg chg="modSld">
      <pc:chgData name="Thomas Schühly" userId="fb893019dcb27e2f" providerId="LiveId" clId="{4B95F1BE-8507-8A49-B972-6F42A3838031}" dt="2024-02-25T23:51:15.066" v="67" actId="20577"/>
      <pc:docMkLst>
        <pc:docMk/>
      </pc:docMkLst>
      <pc:sldChg chg="modNotesTx">
        <pc:chgData name="Thomas Schühly" userId="fb893019dcb27e2f" providerId="LiveId" clId="{4B95F1BE-8507-8A49-B972-6F42A3838031}" dt="2024-02-25T23:50:19.137" v="51" actId="20577"/>
        <pc:sldMkLst>
          <pc:docMk/>
          <pc:sldMk cId="2080656190" sldId="440"/>
        </pc:sldMkLst>
      </pc:sldChg>
      <pc:sldChg chg="modNotesTx">
        <pc:chgData name="Thomas Schühly" userId="fb893019dcb27e2f" providerId="LiveId" clId="{4B95F1BE-8507-8A49-B972-6F42A3838031}" dt="2024-02-25T23:51:15.066" v="67" actId="20577"/>
        <pc:sldMkLst>
          <pc:docMk/>
          <pc:sldMk cId="4115469200" sldId="488"/>
        </pc:sldMkLst>
      </pc:sldChg>
      <pc:sldChg chg="modNotesTx">
        <pc:chgData name="Thomas Schühly" userId="fb893019dcb27e2f" providerId="LiveId" clId="{4B95F1BE-8507-8A49-B972-6F42A3838031}" dt="2024-02-25T23:49:31.316" v="28" actId="20577"/>
        <pc:sldMkLst>
          <pc:docMk/>
          <pc:sldMk cId="1897886038" sldId="493"/>
        </pc:sldMkLst>
      </pc:sldChg>
    </pc:docChg>
  </pc:docChgLst>
  <pc:docChgLst>
    <pc:chgData name="Thomas Schühly" userId="fb893019dcb27e2f" providerId="Windows Live" clId="Web-{F25C43D5-0D75-4EA8-B1F5-2085BA9CB694}"/>
    <pc:docChg chg="modSld">
      <pc:chgData name="Thomas Schühly" userId="fb893019dcb27e2f" providerId="Windows Live" clId="Web-{F25C43D5-0D75-4EA8-B1F5-2085BA9CB694}" dt="2024-01-30T21:11:00.180" v="30" actId="1076"/>
      <pc:docMkLst>
        <pc:docMk/>
      </pc:docMkLst>
      <pc:sldChg chg="delSp modSp">
        <pc:chgData name="Thomas Schühly" userId="fb893019dcb27e2f" providerId="Windows Live" clId="Web-{F25C43D5-0D75-4EA8-B1F5-2085BA9CB694}" dt="2024-01-30T21:08:02.113" v="15"/>
        <pc:sldMkLst>
          <pc:docMk/>
          <pc:sldMk cId="1871784695" sldId="496"/>
        </pc:sldMkLst>
        <pc:spChg chg="del">
          <ac:chgData name="Thomas Schühly" userId="fb893019dcb27e2f" providerId="Windows Live" clId="Web-{F25C43D5-0D75-4EA8-B1F5-2085BA9CB694}" dt="2024-01-30T21:07:41.643" v="11"/>
          <ac:spMkLst>
            <pc:docMk/>
            <pc:sldMk cId="1871784695" sldId="496"/>
            <ac:spMk id="5" creationId="{B4A500A3-599A-7F7F-D4D4-479DD6FE469A}"/>
          </ac:spMkLst>
        </pc:spChg>
        <pc:spChg chg="del">
          <ac:chgData name="Thomas Schühly" userId="fb893019dcb27e2f" providerId="Windows Live" clId="Web-{F25C43D5-0D75-4EA8-B1F5-2085BA9CB694}" dt="2024-01-30T21:08:02.113" v="15"/>
          <ac:spMkLst>
            <pc:docMk/>
            <pc:sldMk cId="1871784695" sldId="496"/>
            <ac:spMk id="6" creationId="{B6BD1EB7-DBC0-44F0-198F-8156B1581521}"/>
          </ac:spMkLst>
        </pc:spChg>
        <pc:picChg chg="mod">
          <ac:chgData name="Thomas Schühly" userId="fb893019dcb27e2f" providerId="Windows Live" clId="Web-{F25C43D5-0D75-4EA8-B1F5-2085BA9CB694}" dt="2024-01-30T21:07:55.706" v="12" actId="1076"/>
          <ac:picMkLst>
            <pc:docMk/>
            <pc:sldMk cId="1871784695" sldId="496"/>
            <ac:picMk id="8" creationId="{E7312742-4FE7-E625-474C-EC850B995203}"/>
          </ac:picMkLst>
        </pc:picChg>
      </pc:sldChg>
      <pc:sldChg chg="addSp delSp modSp">
        <pc:chgData name="Thomas Schühly" userId="fb893019dcb27e2f" providerId="Windows Live" clId="Web-{F25C43D5-0D75-4EA8-B1F5-2085BA9CB694}" dt="2024-01-30T21:11:00.180" v="30" actId="1076"/>
        <pc:sldMkLst>
          <pc:docMk/>
          <pc:sldMk cId="4090010985" sldId="498"/>
        </pc:sldMkLst>
        <pc:spChg chg="del">
          <ac:chgData name="Thomas Schühly" userId="fb893019dcb27e2f" providerId="Windows Live" clId="Web-{F25C43D5-0D75-4EA8-B1F5-2085BA9CB694}" dt="2024-01-30T21:10:39.351" v="23"/>
          <ac:spMkLst>
            <pc:docMk/>
            <pc:sldMk cId="4090010985" sldId="498"/>
            <ac:spMk id="3" creationId="{819F07DE-0320-2459-5149-D4E7639D3478}"/>
          </ac:spMkLst>
        </pc:spChg>
        <pc:spChg chg="del">
          <ac:chgData name="Thomas Schühly" userId="fb893019dcb27e2f" providerId="Windows Live" clId="Web-{F25C43D5-0D75-4EA8-B1F5-2085BA9CB694}" dt="2024-01-30T21:10:41.914" v="24"/>
          <ac:spMkLst>
            <pc:docMk/>
            <pc:sldMk cId="4090010985" sldId="498"/>
            <ac:spMk id="4" creationId="{FCBB46A1-19A0-4C8F-28A4-8FA216F088B7}"/>
          </ac:spMkLst>
        </pc:spChg>
        <pc:picChg chg="add mod">
          <ac:chgData name="Thomas Schühly" userId="fb893019dcb27e2f" providerId="Windows Live" clId="Web-{F25C43D5-0D75-4EA8-B1F5-2085BA9CB694}" dt="2024-01-30T21:10:58.648" v="29" actId="1076"/>
          <ac:picMkLst>
            <pc:docMk/>
            <pc:sldMk cId="4090010985" sldId="498"/>
            <ac:picMk id="5" creationId="{45BB6124-FF35-FF21-D569-B9EF9AD06859}"/>
          </ac:picMkLst>
        </pc:picChg>
        <pc:picChg chg="mod">
          <ac:chgData name="Thomas Schühly" userId="fb893019dcb27e2f" providerId="Windows Live" clId="Web-{F25C43D5-0D75-4EA8-B1F5-2085BA9CB694}" dt="2024-01-30T21:11:00.180" v="30" actId="1076"/>
          <ac:picMkLst>
            <pc:docMk/>
            <pc:sldMk cId="4090010985" sldId="498"/>
            <ac:picMk id="7" creationId="{204E0FA0-7664-584B-9D0F-262F836A13C3}"/>
          </ac:picMkLst>
        </pc:picChg>
      </pc:sldChg>
      <pc:sldChg chg="delSp">
        <pc:chgData name="Thomas Schühly" userId="fb893019dcb27e2f" providerId="Windows Live" clId="Web-{F25C43D5-0D75-4EA8-B1F5-2085BA9CB694}" dt="2024-01-30T21:08:00.722" v="14"/>
        <pc:sldMkLst>
          <pc:docMk/>
          <pc:sldMk cId="3652311872" sldId="559"/>
        </pc:sldMkLst>
        <pc:spChg chg="del">
          <ac:chgData name="Thomas Schühly" userId="fb893019dcb27e2f" providerId="Windows Live" clId="Web-{F25C43D5-0D75-4EA8-B1F5-2085BA9CB694}" dt="2024-01-30T21:07:58.644" v="13"/>
          <ac:spMkLst>
            <pc:docMk/>
            <pc:sldMk cId="3652311872" sldId="559"/>
            <ac:spMk id="5" creationId="{EC89CECC-C99A-861A-3CDE-E71AE8AFF417}"/>
          </ac:spMkLst>
        </pc:spChg>
        <pc:spChg chg="del">
          <ac:chgData name="Thomas Schühly" userId="fb893019dcb27e2f" providerId="Windows Live" clId="Web-{F25C43D5-0D75-4EA8-B1F5-2085BA9CB694}" dt="2024-01-30T21:08:00.722" v="14"/>
          <ac:spMkLst>
            <pc:docMk/>
            <pc:sldMk cId="3652311872" sldId="559"/>
            <ac:spMk id="6" creationId="{A6336EA6-9654-5F61-0EB7-9B97B717B059}"/>
          </ac:spMkLst>
        </pc:spChg>
      </pc:sldChg>
      <pc:sldChg chg="modSp">
        <pc:chgData name="Thomas Schühly" userId="fb893019dcb27e2f" providerId="Windows Live" clId="Web-{F25C43D5-0D75-4EA8-B1F5-2085BA9CB694}" dt="2024-01-30T21:05:28.999" v="10" actId="1076"/>
        <pc:sldMkLst>
          <pc:docMk/>
          <pc:sldMk cId="752831334" sldId="606"/>
        </pc:sldMkLst>
        <pc:spChg chg="mod">
          <ac:chgData name="Thomas Schühly" userId="fb893019dcb27e2f" providerId="Windows Live" clId="Web-{F25C43D5-0D75-4EA8-B1F5-2085BA9CB694}" dt="2024-01-30T21:05:28.999" v="10" actId="1076"/>
          <ac:spMkLst>
            <pc:docMk/>
            <pc:sldMk cId="752831334" sldId="606"/>
            <ac:spMk id="2" creationId="{918798C4-CC83-9779-41C0-7F495F516C25}"/>
          </ac:spMkLst>
        </pc:spChg>
        <pc:spChg chg="mod">
          <ac:chgData name="Thomas Schühly" userId="fb893019dcb27e2f" providerId="Windows Live" clId="Web-{F25C43D5-0D75-4EA8-B1F5-2085BA9CB694}" dt="2024-01-30T21:02:36.635" v="0"/>
          <ac:spMkLst>
            <pc:docMk/>
            <pc:sldMk cId="752831334" sldId="606"/>
            <ac:spMk id="7" creationId="{208DAB93-256D-36BB-FBEA-8497A4353820}"/>
          </ac:spMkLst>
        </pc:spChg>
      </pc:sldChg>
      <pc:sldChg chg="addSp delSp modSp">
        <pc:chgData name="Thomas Schühly" userId="fb893019dcb27e2f" providerId="Windows Live" clId="Web-{F25C43D5-0D75-4EA8-B1F5-2085BA9CB694}" dt="2024-01-30T21:08:08.160" v="17"/>
        <pc:sldMkLst>
          <pc:docMk/>
          <pc:sldMk cId="338509345" sldId="607"/>
        </pc:sldMkLst>
        <pc:spChg chg="mod">
          <ac:chgData name="Thomas Schühly" userId="fb893019dcb27e2f" providerId="Windows Live" clId="Web-{F25C43D5-0D75-4EA8-B1F5-2085BA9CB694}" dt="2024-01-30T21:05:23.952" v="9" actId="1076"/>
          <ac:spMkLst>
            <pc:docMk/>
            <pc:sldMk cId="338509345" sldId="607"/>
            <ac:spMk id="2" creationId="{918798C4-CC83-9779-41C0-7F495F516C25}"/>
          </ac:spMkLst>
        </pc:spChg>
        <pc:spChg chg="mod">
          <ac:chgData name="Thomas Schühly" userId="fb893019dcb27e2f" providerId="Windows Live" clId="Web-{F25C43D5-0D75-4EA8-B1F5-2085BA9CB694}" dt="2024-01-30T21:05:20.468" v="8" actId="1076"/>
          <ac:spMkLst>
            <pc:docMk/>
            <pc:sldMk cId="338509345" sldId="607"/>
            <ac:spMk id="3" creationId="{DBB4AC80-FA7D-8995-A350-9B14E858BD9F}"/>
          </ac:spMkLst>
        </pc:spChg>
        <pc:spChg chg="del">
          <ac:chgData name="Thomas Schühly" userId="fb893019dcb27e2f" providerId="Windows Live" clId="Web-{F25C43D5-0D75-4EA8-B1F5-2085BA9CB694}" dt="2024-01-30T21:08:05.878" v="16"/>
          <ac:spMkLst>
            <pc:docMk/>
            <pc:sldMk cId="338509345" sldId="607"/>
            <ac:spMk id="5" creationId="{89D9AB96-6BCC-5A68-FA6B-A1319FB5031C}"/>
          </ac:spMkLst>
        </pc:spChg>
        <pc:spChg chg="del">
          <ac:chgData name="Thomas Schühly" userId="fb893019dcb27e2f" providerId="Windows Live" clId="Web-{F25C43D5-0D75-4EA8-B1F5-2085BA9CB694}" dt="2024-01-30T21:08:08.160" v="17"/>
          <ac:spMkLst>
            <pc:docMk/>
            <pc:sldMk cId="338509345" sldId="607"/>
            <ac:spMk id="6" creationId="{AE6710E4-9ED7-A30E-554F-39F6A4692364}"/>
          </ac:spMkLst>
        </pc:spChg>
        <pc:spChg chg="add">
          <ac:chgData name="Thomas Schühly" userId="fb893019dcb27e2f" providerId="Windows Live" clId="Web-{F25C43D5-0D75-4EA8-B1F5-2085BA9CB694}" dt="2024-01-30T21:02:46.386" v="1"/>
          <ac:spMkLst>
            <pc:docMk/>
            <pc:sldMk cId="338509345" sldId="607"/>
            <ac:spMk id="10" creationId="{AFD36075-AFC4-1C1D-3CC6-3A1707E49C06}"/>
          </ac:spMkLst>
        </pc:spChg>
        <pc:spChg chg="add mod">
          <ac:chgData name="Thomas Schühly" userId="fb893019dcb27e2f" providerId="Windows Live" clId="Web-{F25C43D5-0D75-4EA8-B1F5-2085BA9CB694}" dt="2024-01-30T21:03:04.230" v="7" actId="1076"/>
          <ac:spMkLst>
            <pc:docMk/>
            <pc:sldMk cId="338509345" sldId="607"/>
            <ac:spMk id="12" creationId="{E83BE653-9B27-66D3-9465-E41A667EF82A}"/>
          </ac:spMkLst>
        </pc:spChg>
      </pc:sldChg>
    </pc:docChg>
  </pc:docChgLst>
  <pc:docChgLst>
    <pc:chgData name="Thomas Schühly" userId="fb893019dcb27e2f" providerId="Windows Live" clId="Web-{13D155E7-5E3E-4D3E-8970-EB0C5C8FA323}"/>
    <pc:docChg chg="addSld delSld modSld sldOrd">
      <pc:chgData name="Thomas Schühly" userId="fb893019dcb27e2f" providerId="Windows Live" clId="Web-{13D155E7-5E3E-4D3E-8970-EB0C5C8FA323}" dt="2024-01-30T21:00:55.955" v="58"/>
      <pc:docMkLst>
        <pc:docMk/>
      </pc:docMkLst>
      <pc:sldChg chg="delSp">
        <pc:chgData name="Thomas Schühly" userId="fb893019dcb27e2f" providerId="Windows Live" clId="Web-{13D155E7-5E3E-4D3E-8970-EB0C5C8FA323}" dt="2024-01-30T20:38:40.557" v="29"/>
        <pc:sldMkLst>
          <pc:docMk/>
          <pc:sldMk cId="1660863327" sldId="460"/>
        </pc:sldMkLst>
        <pc:spChg chg="del">
          <ac:chgData name="Thomas Schühly" userId="fb893019dcb27e2f" providerId="Windows Live" clId="Web-{13D155E7-5E3E-4D3E-8970-EB0C5C8FA323}" dt="2024-01-30T20:38:40.557" v="29"/>
          <ac:spMkLst>
            <pc:docMk/>
            <pc:sldMk cId="1660863327" sldId="460"/>
            <ac:spMk id="2" creationId="{D71FA6CC-3C6C-AF14-CF6A-795FCF57D042}"/>
          </ac:spMkLst>
        </pc:spChg>
      </pc:sldChg>
      <pc:sldChg chg="addSp delSp modSp">
        <pc:chgData name="Thomas Schühly" userId="fb893019dcb27e2f" providerId="Windows Live" clId="Web-{13D155E7-5E3E-4D3E-8970-EB0C5C8FA323}" dt="2024-01-30T20:29:27.119" v="14" actId="1076"/>
        <pc:sldMkLst>
          <pc:docMk/>
          <pc:sldMk cId="4062448006" sldId="463"/>
        </pc:sldMkLst>
        <pc:spChg chg="del">
          <ac:chgData name="Thomas Schühly" userId="fb893019dcb27e2f" providerId="Windows Live" clId="Web-{13D155E7-5E3E-4D3E-8970-EB0C5C8FA323}" dt="2024-01-30T20:28:53.087" v="3"/>
          <ac:spMkLst>
            <pc:docMk/>
            <pc:sldMk cId="4062448006" sldId="463"/>
            <ac:spMk id="2" creationId="{6B1BB554-3532-A1C1-A631-02150506F6D6}"/>
          </ac:spMkLst>
        </pc:spChg>
        <pc:spChg chg="add mod">
          <ac:chgData name="Thomas Schühly" userId="fb893019dcb27e2f" providerId="Windows Live" clId="Web-{13D155E7-5E3E-4D3E-8970-EB0C5C8FA323}" dt="2024-01-30T20:29:27.119" v="14" actId="1076"/>
          <ac:spMkLst>
            <pc:docMk/>
            <pc:sldMk cId="4062448006" sldId="463"/>
            <ac:spMk id="3" creationId="{D45B83F5-D4F2-27DF-1357-C76564978820}"/>
          </ac:spMkLst>
        </pc:spChg>
        <pc:spChg chg="del">
          <ac:chgData name="Thomas Schühly" userId="fb893019dcb27e2f" providerId="Windows Live" clId="Web-{13D155E7-5E3E-4D3E-8970-EB0C5C8FA323}" dt="2024-01-30T20:28:50.743" v="2"/>
          <ac:spMkLst>
            <pc:docMk/>
            <pc:sldMk cId="4062448006" sldId="463"/>
            <ac:spMk id="7" creationId="{FFE53212-1426-CF54-897D-4632943BFB08}"/>
          </ac:spMkLst>
        </pc:spChg>
        <pc:picChg chg="mod">
          <ac:chgData name="Thomas Schühly" userId="fb893019dcb27e2f" providerId="Windows Live" clId="Web-{13D155E7-5E3E-4D3E-8970-EB0C5C8FA323}" dt="2024-01-30T20:29:07.291" v="5" actId="1076"/>
          <ac:picMkLst>
            <pc:docMk/>
            <pc:sldMk cId="4062448006" sldId="463"/>
            <ac:picMk id="1028" creationId="{C47CF4DC-88AF-F2DC-1954-9DF4E5A1FA89}"/>
          </ac:picMkLst>
        </pc:picChg>
        <pc:picChg chg="del">
          <ac:chgData name="Thomas Schühly" userId="fb893019dcb27e2f" providerId="Windows Live" clId="Web-{13D155E7-5E3E-4D3E-8970-EB0C5C8FA323}" dt="2024-01-30T20:28:49.181" v="1"/>
          <ac:picMkLst>
            <pc:docMk/>
            <pc:sldMk cId="4062448006" sldId="463"/>
            <ac:picMk id="2050" creationId="{D3E28706-E642-201D-C77A-E8C95395745A}"/>
          </ac:picMkLst>
        </pc:picChg>
      </pc:sldChg>
      <pc:sldChg chg="delSp">
        <pc:chgData name="Thomas Schühly" userId="fb893019dcb27e2f" providerId="Windows Live" clId="Web-{13D155E7-5E3E-4D3E-8970-EB0C5C8FA323}" dt="2024-01-30T20:38:33.635" v="25"/>
        <pc:sldMkLst>
          <pc:docMk/>
          <pc:sldMk cId="2747576634" sldId="497"/>
        </pc:sldMkLst>
        <pc:spChg chg="del">
          <ac:chgData name="Thomas Schühly" userId="fb893019dcb27e2f" providerId="Windows Live" clId="Web-{13D155E7-5E3E-4D3E-8970-EB0C5C8FA323}" dt="2024-01-30T20:38:33.635" v="25"/>
          <ac:spMkLst>
            <pc:docMk/>
            <pc:sldMk cId="2747576634" sldId="497"/>
            <ac:spMk id="3" creationId="{96E23254-4B15-3812-BA1C-019638305BE9}"/>
          </ac:spMkLst>
        </pc:spChg>
      </pc:sldChg>
      <pc:sldChg chg="del">
        <pc:chgData name="Thomas Schühly" userId="fb893019dcb27e2f" providerId="Windows Live" clId="Web-{13D155E7-5E3E-4D3E-8970-EB0C5C8FA323}" dt="2024-01-30T20:36:18.131" v="21"/>
        <pc:sldMkLst>
          <pc:docMk/>
          <pc:sldMk cId="1592892149" sldId="512"/>
        </pc:sldMkLst>
      </pc:sldChg>
      <pc:sldChg chg="delSp modSp">
        <pc:chgData name="Thomas Schühly" userId="fb893019dcb27e2f" providerId="Windows Live" clId="Web-{13D155E7-5E3E-4D3E-8970-EB0C5C8FA323}" dt="2024-01-30T20:38:39.807" v="28"/>
        <pc:sldMkLst>
          <pc:docMk/>
          <pc:sldMk cId="3599573098" sldId="513"/>
        </pc:sldMkLst>
        <pc:spChg chg="del mod">
          <ac:chgData name="Thomas Schühly" userId="fb893019dcb27e2f" providerId="Windows Live" clId="Web-{13D155E7-5E3E-4D3E-8970-EB0C5C8FA323}" dt="2024-01-30T20:38:39.807" v="28"/>
          <ac:spMkLst>
            <pc:docMk/>
            <pc:sldMk cId="3599573098" sldId="513"/>
            <ac:spMk id="7" creationId="{CF8F402C-9572-3FE8-654E-B35F613D0BA9}"/>
          </ac:spMkLst>
        </pc:spChg>
      </pc:sldChg>
      <pc:sldChg chg="delSp">
        <pc:chgData name="Thomas Schühly" userId="fb893019dcb27e2f" providerId="Windows Live" clId="Web-{13D155E7-5E3E-4D3E-8970-EB0C5C8FA323}" dt="2024-01-30T20:38:18.572" v="22"/>
        <pc:sldMkLst>
          <pc:docMk/>
          <pc:sldMk cId="1121298047" sldId="514"/>
        </pc:sldMkLst>
        <pc:spChg chg="del">
          <ac:chgData name="Thomas Schühly" userId="fb893019dcb27e2f" providerId="Windows Live" clId="Web-{13D155E7-5E3E-4D3E-8970-EB0C5C8FA323}" dt="2024-01-30T20:38:18.572" v="22"/>
          <ac:spMkLst>
            <pc:docMk/>
            <pc:sldMk cId="1121298047" sldId="514"/>
            <ac:spMk id="6" creationId="{6B799DEE-43EE-A885-52BA-92A16B9B48B7}"/>
          </ac:spMkLst>
        </pc:spChg>
      </pc:sldChg>
      <pc:sldChg chg="delSp">
        <pc:chgData name="Thomas Schühly" userId="fb893019dcb27e2f" providerId="Windows Live" clId="Web-{13D155E7-5E3E-4D3E-8970-EB0C5C8FA323}" dt="2024-01-30T20:38:48.792" v="30"/>
        <pc:sldMkLst>
          <pc:docMk/>
          <pc:sldMk cId="1428343289" sldId="516"/>
        </pc:sldMkLst>
        <pc:spChg chg="del">
          <ac:chgData name="Thomas Schühly" userId="fb893019dcb27e2f" providerId="Windows Live" clId="Web-{13D155E7-5E3E-4D3E-8970-EB0C5C8FA323}" dt="2024-01-30T20:38:48.792" v="30"/>
          <ac:spMkLst>
            <pc:docMk/>
            <pc:sldMk cId="1428343289" sldId="516"/>
            <ac:spMk id="7" creationId="{3973DEDD-CD5F-D67F-D219-30433FE0BF48}"/>
          </ac:spMkLst>
        </pc:spChg>
      </pc:sldChg>
      <pc:sldChg chg="delSp">
        <pc:chgData name="Thomas Schühly" userId="fb893019dcb27e2f" providerId="Windows Live" clId="Web-{13D155E7-5E3E-4D3E-8970-EB0C5C8FA323}" dt="2024-01-30T20:38:34.135" v="26"/>
        <pc:sldMkLst>
          <pc:docMk/>
          <pc:sldMk cId="2837606092" sldId="529"/>
        </pc:sldMkLst>
        <pc:spChg chg="del">
          <ac:chgData name="Thomas Schühly" userId="fb893019dcb27e2f" providerId="Windows Live" clId="Web-{13D155E7-5E3E-4D3E-8970-EB0C5C8FA323}" dt="2024-01-30T20:38:34.135" v="26"/>
          <ac:spMkLst>
            <pc:docMk/>
            <pc:sldMk cId="2837606092" sldId="529"/>
            <ac:spMk id="7" creationId="{392C1F50-9B1B-CE37-961E-A4C514875C19}"/>
          </ac:spMkLst>
        </pc:spChg>
      </pc:sldChg>
      <pc:sldChg chg="delSp ord">
        <pc:chgData name="Thomas Schühly" userId="fb893019dcb27e2f" providerId="Windows Live" clId="Web-{13D155E7-5E3E-4D3E-8970-EB0C5C8FA323}" dt="2024-01-30T20:38:28.447" v="24"/>
        <pc:sldMkLst>
          <pc:docMk/>
          <pc:sldMk cId="1256028473" sldId="531"/>
        </pc:sldMkLst>
        <pc:spChg chg="del">
          <ac:chgData name="Thomas Schühly" userId="fb893019dcb27e2f" providerId="Windows Live" clId="Web-{13D155E7-5E3E-4D3E-8970-EB0C5C8FA323}" dt="2024-01-30T20:38:28.447" v="24"/>
          <ac:spMkLst>
            <pc:docMk/>
            <pc:sldMk cId="1256028473" sldId="531"/>
            <ac:spMk id="6" creationId="{553A3905-0660-C6E3-1E6D-A1D20C2C149C}"/>
          </ac:spMkLst>
        </pc:spChg>
      </pc:sldChg>
      <pc:sldChg chg="modSp">
        <pc:chgData name="Thomas Schühly" userId="fb893019dcb27e2f" providerId="Windows Live" clId="Web-{13D155E7-5E3E-4D3E-8970-EB0C5C8FA323}" dt="2024-01-30T20:54:37.663" v="35" actId="1076"/>
        <pc:sldMkLst>
          <pc:docMk/>
          <pc:sldMk cId="2418447894" sldId="538"/>
        </pc:sldMkLst>
        <pc:picChg chg="mod">
          <ac:chgData name="Thomas Schühly" userId="fb893019dcb27e2f" providerId="Windows Live" clId="Web-{13D155E7-5E3E-4D3E-8970-EB0C5C8FA323}" dt="2024-01-30T20:54:37.663" v="35" actId="1076"/>
          <ac:picMkLst>
            <pc:docMk/>
            <pc:sldMk cId="2418447894" sldId="538"/>
            <ac:picMk id="11" creationId="{46804761-DF6C-1E75-AB03-0E43ADA94312}"/>
          </ac:picMkLst>
        </pc:picChg>
        <pc:picChg chg="mod">
          <ac:chgData name="Thomas Schühly" userId="fb893019dcb27e2f" providerId="Windows Live" clId="Web-{13D155E7-5E3E-4D3E-8970-EB0C5C8FA323}" dt="2024-01-30T20:54:34.928" v="33" actId="1076"/>
          <ac:picMkLst>
            <pc:docMk/>
            <pc:sldMk cId="2418447894" sldId="538"/>
            <ac:picMk id="14" creationId="{4FA4A3DC-2653-FC37-717F-406D29F7FE6C}"/>
          </ac:picMkLst>
        </pc:picChg>
      </pc:sldChg>
      <pc:sldChg chg="delSp add del ord">
        <pc:chgData name="Thomas Schühly" userId="fb893019dcb27e2f" providerId="Windows Live" clId="Web-{13D155E7-5E3E-4D3E-8970-EB0C5C8FA323}" dt="2024-01-30T20:58:24.747" v="40"/>
        <pc:sldMkLst>
          <pc:docMk/>
          <pc:sldMk cId="3098337851" sldId="558"/>
        </pc:sldMkLst>
        <pc:spChg chg="del">
          <ac:chgData name="Thomas Schühly" userId="fb893019dcb27e2f" providerId="Windows Live" clId="Web-{13D155E7-5E3E-4D3E-8970-EB0C5C8FA323}" dt="2024-01-30T20:58:21.388" v="39"/>
          <ac:spMkLst>
            <pc:docMk/>
            <pc:sldMk cId="3098337851" sldId="558"/>
            <ac:spMk id="5" creationId="{E01121B9-4988-FF4D-4042-96401B1DD0A0}"/>
          </ac:spMkLst>
        </pc:spChg>
        <pc:spChg chg="del">
          <ac:chgData name="Thomas Schühly" userId="fb893019dcb27e2f" providerId="Windows Live" clId="Web-{13D155E7-5E3E-4D3E-8970-EB0C5C8FA323}" dt="2024-01-30T20:58:24.747" v="40"/>
          <ac:spMkLst>
            <pc:docMk/>
            <pc:sldMk cId="3098337851" sldId="558"/>
            <ac:spMk id="6" creationId="{CE35CFA6-7E20-AD12-F233-A3CA38988016}"/>
          </ac:spMkLst>
        </pc:spChg>
      </pc:sldChg>
      <pc:sldChg chg="addSp delSp modSp">
        <pc:chgData name="Thomas Schühly" userId="fb893019dcb27e2f" providerId="Windows Live" clId="Web-{13D155E7-5E3E-4D3E-8970-EB0C5C8FA323}" dt="2024-01-30T21:00:55.955" v="58"/>
        <pc:sldMkLst>
          <pc:docMk/>
          <pc:sldMk cId="752831334" sldId="606"/>
        </pc:sldMkLst>
        <pc:spChg chg="mod">
          <ac:chgData name="Thomas Schühly" userId="fb893019dcb27e2f" providerId="Windows Live" clId="Web-{13D155E7-5E3E-4D3E-8970-EB0C5C8FA323}" dt="2024-01-30T21:00:00.156" v="44" actId="1076"/>
          <ac:spMkLst>
            <pc:docMk/>
            <pc:sldMk cId="752831334" sldId="606"/>
            <ac:spMk id="2" creationId="{918798C4-CC83-9779-41C0-7F495F516C25}"/>
          </ac:spMkLst>
        </pc:spChg>
        <pc:spChg chg="mod">
          <ac:chgData name="Thomas Schühly" userId="fb893019dcb27e2f" providerId="Windows Live" clId="Web-{13D155E7-5E3E-4D3E-8970-EB0C5C8FA323}" dt="2024-01-30T20:59:57.813" v="43" actId="1076"/>
          <ac:spMkLst>
            <pc:docMk/>
            <pc:sldMk cId="752831334" sldId="606"/>
            <ac:spMk id="3" creationId="{DBB4AC80-FA7D-8995-A350-9B14E858BD9F}"/>
          </ac:spMkLst>
        </pc:spChg>
        <pc:spChg chg="del">
          <ac:chgData name="Thomas Schühly" userId="fb893019dcb27e2f" providerId="Windows Live" clId="Web-{13D155E7-5E3E-4D3E-8970-EB0C5C8FA323}" dt="2024-01-30T20:58:35.732" v="41"/>
          <ac:spMkLst>
            <pc:docMk/>
            <pc:sldMk cId="752831334" sldId="606"/>
            <ac:spMk id="5" creationId="{89D9AB96-6BCC-5A68-FA6B-A1319FB5031C}"/>
          </ac:spMkLst>
        </pc:spChg>
        <pc:spChg chg="del">
          <ac:chgData name="Thomas Schühly" userId="fb893019dcb27e2f" providerId="Windows Live" clId="Web-{13D155E7-5E3E-4D3E-8970-EB0C5C8FA323}" dt="2024-01-30T20:58:39.263" v="42"/>
          <ac:spMkLst>
            <pc:docMk/>
            <pc:sldMk cId="752831334" sldId="606"/>
            <ac:spMk id="6" creationId="{AE6710E4-9ED7-A30E-554F-39F6A4692364}"/>
          </ac:spMkLst>
        </pc:spChg>
        <pc:spChg chg="add mod">
          <ac:chgData name="Thomas Schühly" userId="fb893019dcb27e2f" providerId="Windows Live" clId="Web-{13D155E7-5E3E-4D3E-8970-EB0C5C8FA323}" dt="2024-01-30T21:00:55.955" v="58"/>
          <ac:spMkLst>
            <pc:docMk/>
            <pc:sldMk cId="752831334" sldId="606"/>
            <ac:spMk id="7" creationId="{208DAB93-256D-36BB-FBEA-8497A4353820}"/>
          </ac:spMkLst>
        </pc:spChg>
      </pc:sldChg>
      <pc:sldChg chg="delSp modSp add replId">
        <pc:chgData name="Thomas Schühly" userId="fb893019dcb27e2f" providerId="Windows Live" clId="Web-{13D155E7-5E3E-4D3E-8970-EB0C5C8FA323}" dt="2024-01-30T20:30:24.324" v="20" actId="1076"/>
        <pc:sldMkLst>
          <pc:docMk/>
          <pc:sldMk cId="3700885090" sldId="634"/>
        </pc:sldMkLst>
        <pc:spChg chg="mod">
          <ac:chgData name="Thomas Schühly" userId="fb893019dcb27e2f" providerId="Windows Live" clId="Web-{13D155E7-5E3E-4D3E-8970-EB0C5C8FA323}" dt="2024-01-30T20:30:21.590" v="19" actId="1076"/>
          <ac:spMkLst>
            <pc:docMk/>
            <pc:sldMk cId="3700885090" sldId="634"/>
            <ac:spMk id="2" creationId="{38853C5F-EB0A-8492-BCF3-BE2B6A0E7084}"/>
          </ac:spMkLst>
        </pc:spChg>
        <pc:spChg chg="del">
          <ac:chgData name="Thomas Schühly" userId="fb893019dcb27e2f" providerId="Windows Live" clId="Web-{13D155E7-5E3E-4D3E-8970-EB0C5C8FA323}" dt="2024-01-30T20:30:08.011" v="16"/>
          <ac:spMkLst>
            <pc:docMk/>
            <pc:sldMk cId="3700885090" sldId="634"/>
            <ac:spMk id="7" creationId="{7198839B-7555-4068-5056-E7D7E6CFE661}"/>
          </ac:spMkLst>
        </pc:spChg>
        <pc:picChg chg="del">
          <ac:chgData name="Thomas Schühly" userId="fb893019dcb27e2f" providerId="Windows Live" clId="Web-{13D155E7-5E3E-4D3E-8970-EB0C5C8FA323}" dt="2024-01-30T20:30:04.667" v="15"/>
          <ac:picMkLst>
            <pc:docMk/>
            <pc:sldMk cId="3700885090" sldId="634"/>
            <ac:picMk id="1028" creationId="{49EDF8FD-C526-C884-EBA8-867620588E22}"/>
          </ac:picMkLst>
        </pc:picChg>
        <pc:picChg chg="mod">
          <ac:chgData name="Thomas Schühly" userId="fb893019dcb27e2f" providerId="Windows Live" clId="Web-{13D155E7-5E3E-4D3E-8970-EB0C5C8FA323}" dt="2024-01-30T20:30:24.324" v="20" actId="1076"/>
          <ac:picMkLst>
            <pc:docMk/>
            <pc:sldMk cId="3700885090" sldId="634"/>
            <ac:picMk id="2050" creationId="{CD7684AB-E0C4-423F-6CAC-1D1CAFCF9FB1}"/>
          </ac:picMkLst>
        </pc:picChg>
      </pc:sldChg>
    </pc:docChg>
  </pc:docChgLst>
  <pc:docChgLst>
    <pc:chgData name="Thomas Schühly" userId="fb893019dcb27e2f" providerId="Windows Live" clId="Web-{5FFC59AF-DD47-4898-8A84-4CD0BE22C021}"/>
    <pc:docChg chg="modSld">
      <pc:chgData name="Thomas Schühly" userId="fb893019dcb27e2f" providerId="Windows Live" clId="Web-{5FFC59AF-DD47-4898-8A84-4CD0BE22C021}" dt="2024-01-30T21:01:55.135" v="7"/>
      <pc:docMkLst>
        <pc:docMk/>
      </pc:docMkLst>
      <pc:sldChg chg="modSp">
        <pc:chgData name="Thomas Schühly" userId="fb893019dcb27e2f" providerId="Windows Live" clId="Web-{5FFC59AF-DD47-4898-8A84-4CD0BE22C021}" dt="2024-01-30T21:01:55.135" v="7"/>
        <pc:sldMkLst>
          <pc:docMk/>
          <pc:sldMk cId="752831334" sldId="606"/>
        </pc:sldMkLst>
        <pc:spChg chg="mod">
          <ac:chgData name="Thomas Schühly" userId="fb893019dcb27e2f" providerId="Windows Live" clId="Web-{5FFC59AF-DD47-4898-8A84-4CD0BE22C021}" dt="2024-01-30T21:01:55.135" v="7"/>
          <ac:spMkLst>
            <pc:docMk/>
            <pc:sldMk cId="752831334" sldId="606"/>
            <ac:spMk id="7" creationId="{208DAB93-256D-36BB-FBEA-8497A4353820}"/>
          </ac:spMkLst>
        </pc:spChg>
      </pc:sldChg>
    </pc:docChg>
  </pc:docChgLst>
  <pc:docChgLst>
    <pc:chgData name="Thomas Schühly" userId="fb893019dcb27e2f" providerId="Windows Live" clId="Web-{A74B7FB2-B086-4CC3-BDA4-255D8E70331A}"/>
    <pc:docChg chg="delSld modSld">
      <pc:chgData name="Thomas Schühly" userId="fb893019dcb27e2f" providerId="Windows Live" clId="Web-{A74B7FB2-B086-4CC3-BDA4-255D8E70331A}" dt="2024-01-30T20:16:46.333" v="42" actId="1076"/>
      <pc:docMkLst>
        <pc:docMk/>
      </pc:docMkLst>
      <pc:sldChg chg="modSp">
        <pc:chgData name="Thomas Schühly" userId="fb893019dcb27e2f" providerId="Windows Live" clId="Web-{A74B7FB2-B086-4CC3-BDA4-255D8E70331A}" dt="2024-01-30T19:53:45.518" v="25" actId="20577"/>
        <pc:sldMkLst>
          <pc:docMk/>
          <pc:sldMk cId="1110035306" sldId="402"/>
        </pc:sldMkLst>
        <pc:spChg chg="mod">
          <ac:chgData name="Thomas Schühly" userId="fb893019dcb27e2f" providerId="Windows Live" clId="Web-{A74B7FB2-B086-4CC3-BDA4-255D8E70331A}" dt="2024-01-30T19:53:18.392" v="6" actId="1076"/>
          <ac:spMkLst>
            <pc:docMk/>
            <pc:sldMk cId="1110035306" sldId="402"/>
            <ac:spMk id="7" creationId="{746D4196-00EB-6840-A39A-5FDC895D67FE}"/>
          </ac:spMkLst>
        </pc:spChg>
        <pc:spChg chg="mod">
          <ac:chgData name="Thomas Schühly" userId="fb893019dcb27e2f" providerId="Windows Live" clId="Web-{A74B7FB2-B086-4CC3-BDA4-255D8E70331A}" dt="2024-01-30T19:53:45.518" v="25" actId="20577"/>
          <ac:spMkLst>
            <pc:docMk/>
            <pc:sldMk cId="1110035306" sldId="402"/>
            <ac:spMk id="8" creationId="{217AA535-D550-2A4A-B283-9982125C8BC6}"/>
          </ac:spMkLst>
        </pc:spChg>
      </pc:sldChg>
      <pc:sldChg chg="modSp">
        <pc:chgData name="Thomas Schühly" userId="fb893019dcb27e2f" providerId="Windows Live" clId="Web-{A74B7FB2-B086-4CC3-BDA4-255D8E70331A}" dt="2024-01-30T19:59:43.449" v="34" actId="20577"/>
        <pc:sldMkLst>
          <pc:docMk/>
          <pc:sldMk cId="4211486563" sldId="419"/>
        </pc:sldMkLst>
        <pc:spChg chg="mod">
          <ac:chgData name="Thomas Schühly" userId="fb893019dcb27e2f" providerId="Windows Live" clId="Web-{A74B7FB2-B086-4CC3-BDA4-255D8E70331A}" dt="2024-01-30T19:53:49.081" v="26" actId="1076"/>
          <ac:spMkLst>
            <pc:docMk/>
            <pc:sldMk cId="4211486563" sldId="419"/>
            <ac:spMk id="2" creationId="{1442A562-666A-4590-BED0-FB8E157D35F7}"/>
          </ac:spMkLst>
        </pc:spChg>
        <pc:spChg chg="mod">
          <ac:chgData name="Thomas Schühly" userId="fb893019dcb27e2f" providerId="Windows Live" clId="Web-{A74B7FB2-B086-4CC3-BDA4-255D8E70331A}" dt="2024-01-30T19:59:43.449" v="34" actId="20577"/>
          <ac:spMkLst>
            <pc:docMk/>
            <pc:sldMk cId="4211486563" sldId="419"/>
            <ac:spMk id="3" creationId="{0E791C30-4282-442C-9DB6-1E17DE98A7AF}"/>
          </ac:spMkLst>
        </pc:spChg>
        <pc:picChg chg="mod">
          <ac:chgData name="Thomas Schühly" userId="fb893019dcb27e2f" providerId="Windows Live" clId="Web-{A74B7FB2-B086-4CC3-BDA4-255D8E70331A}" dt="2024-01-30T19:53:55.940" v="27" actId="1076"/>
          <ac:picMkLst>
            <pc:docMk/>
            <pc:sldMk cId="4211486563" sldId="419"/>
            <ac:picMk id="90" creationId="{1ED6D0EC-E9C2-3399-A200-FCF6223FFDBA}"/>
          </ac:picMkLst>
        </pc:picChg>
      </pc:sldChg>
      <pc:sldChg chg="del">
        <pc:chgData name="Thomas Schühly" userId="fb893019dcb27e2f" providerId="Windows Live" clId="Web-{A74B7FB2-B086-4CC3-BDA4-255D8E70331A}" dt="2024-01-30T20:12:27.248" v="40"/>
        <pc:sldMkLst>
          <pc:docMk/>
          <pc:sldMk cId="3265528547" sldId="492"/>
        </pc:sldMkLst>
      </pc:sldChg>
      <pc:sldChg chg="modSp">
        <pc:chgData name="Thomas Schühly" userId="fb893019dcb27e2f" providerId="Windows Live" clId="Web-{A74B7FB2-B086-4CC3-BDA4-255D8E70331A}" dt="2024-01-30T20:03:54.798" v="39" actId="1076"/>
        <pc:sldMkLst>
          <pc:docMk/>
          <pc:sldMk cId="1897886038" sldId="493"/>
        </pc:sldMkLst>
        <pc:spChg chg="mod">
          <ac:chgData name="Thomas Schühly" userId="fb893019dcb27e2f" providerId="Windows Live" clId="Web-{A74B7FB2-B086-4CC3-BDA4-255D8E70331A}" dt="2024-01-30T20:03:52.548" v="38" actId="1076"/>
          <ac:spMkLst>
            <pc:docMk/>
            <pc:sldMk cId="1897886038" sldId="493"/>
            <ac:spMk id="4" creationId="{02816A96-9787-B699-CBF6-04ADF8A1E567}"/>
          </ac:spMkLst>
        </pc:spChg>
        <pc:picChg chg="mod">
          <ac:chgData name="Thomas Schühly" userId="fb893019dcb27e2f" providerId="Windows Live" clId="Web-{A74B7FB2-B086-4CC3-BDA4-255D8E70331A}" dt="2024-01-30T20:03:54.798" v="39" actId="1076"/>
          <ac:picMkLst>
            <pc:docMk/>
            <pc:sldMk cId="1897886038" sldId="493"/>
            <ac:picMk id="7" creationId="{BC959377-CC4C-CA07-017F-97ABBA33AA09}"/>
          </ac:picMkLst>
        </pc:picChg>
      </pc:sldChg>
      <pc:sldChg chg="modSp">
        <pc:chgData name="Thomas Schühly" userId="fb893019dcb27e2f" providerId="Windows Live" clId="Web-{A74B7FB2-B086-4CC3-BDA4-255D8E70331A}" dt="2024-01-30T20:16:46.333" v="42" actId="1076"/>
        <pc:sldMkLst>
          <pc:docMk/>
          <pc:sldMk cId="3943433251" sldId="545"/>
        </pc:sldMkLst>
        <pc:picChg chg="mod">
          <ac:chgData name="Thomas Schühly" userId="fb893019dcb27e2f" providerId="Windows Live" clId="Web-{A74B7FB2-B086-4CC3-BDA4-255D8E70331A}" dt="2024-01-30T20:16:46.333" v="42" actId="1076"/>
          <ac:picMkLst>
            <pc:docMk/>
            <pc:sldMk cId="3943433251" sldId="545"/>
            <ac:picMk id="8" creationId="{C35B6D8E-75A6-4141-6ED0-85C17179BF17}"/>
          </ac:picMkLst>
        </pc:picChg>
      </pc:sldChg>
    </pc:docChg>
  </pc:docChgLst>
  <pc:docChgLst>
    <pc:chgData name="Thomas Schühly" userId="fb893019dcb27e2f" providerId="LiveId" clId="{CA040E46-3F98-46D5-882F-3EE6DFD8CCC9}"/>
    <pc:docChg chg="modSld">
      <pc:chgData name="Thomas Schühly" userId="fb893019dcb27e2f" providerId="LiveId" clId="{CA040E46-3F98-46D5-882F-3EE6DFD8CCC9}" dt="2023-06-26T10:19:28.692" v="0" actId="1036"/>
      <pc:docMkLst>
        <pc:docMk/>
      </pc:docMkLst>
      <pc:sldChg chg="modSp mod">
        <pc:chgData name="Thomas Schühly" userId="fb893019dcb27e2f" providerId="LiveId" clId="{CA040E46-3F98-46D5-882F-3EE6DFD8CCC9}" dt="2023-06-26T10:19:28.692" v="0" actId="1036"/>
        <pc:sldMkLst>
          <pc:docMk/>
          <pc:sldMk cId="1473179670" sldId="524"/>
        </pc:sldMkLst>
        <pc:picChg chg="mod">
          <ac:chgData name="Thomas Schühly" userId="fb893019dcb27e2f" providerId="LiveId" clId="{CA040E46-3F98-46D5-882F-3EE6DFD8CCC9}" dt="2023-06-26T10:19:28.692" v="0" actId="1036"/>
          <ac:picMkLst>
            <pc:docMk/>
            <pc:sldMk cId="1473179670" sldId="524"/>
            <ac:picMk id="5" creationId="{27DF25A8-DD20-7954-613B-8482ED169B73}"/>
          </ac:picMkLst>
        </pc:picChg>
      </pc:sldChg>
    </pc:docChg>
  </pc:docChgLst>
  <pc:docChgLst>
    <pc:chgData name="Thomas Schühly" userId="fb893019dcb27e2f" providerId="LiveId" clId="{09DC162F-3413-44C0-A31D-1F75FC45B4E1}"/>
    <pc:docChg chg="undo custSel addSld delSld modSld sldOrd">
      <pc:chgData name="Thomas Schühly" userId="fb893019dcb27e2f" providerId="LiveId" clId="{09DC162F-3413-44C0-A31D-1F75FC45B4E1}" dt="2023-08-06T14:25:47.108" v="545" actId="478"/>
      <pc:docMkLst>
        <pc:docMk/>
      </pc:docMkLst>
      <pc:sldChg chg="modSp mod">
        <pc:chgData name="Thomas Schühly" userId="fb893019dcb27e2f" providerId="LiveId" clId="{09DC162F-3413-44C0-A31D-1F75FC45B4E1}" dt="2023-07-25T08:10:08.194" v="8" actId="1076"/>
        <pc:sldMkLst>
          <pc:docMk/>
          <pc:sldMk cId="1983769409" sldId="537"/>
        </pc:sldMkLst>
        <pc:picChg chg="mod">
          <ac:chgData name="Thomas Schühly" userId="fb893019dcb27e2f" providerId="LiveId" clId="{09DC162F-3413-44C0-A31D-1F75FC45B4E1}" dt="2023-07-25T08:10:08.194" v="8" actId="1076"/>
          <ac:picMkLst>
            <pc:docMk/>
            <pc:sldMk cId="1983769409" sldId="537"/>
            <ac:picMk id="9" creationId="{3838958E-4D61-1EA7-5F87-72D6FF58C0CF}"/>
          </ac:picMkLst>
        </pc:picChg>
      </pc:sldChg>
      <pc:sldChg chg="modNotesTx">
        <pc:chgData name="Thomas Schühly" userId="fb893019dcb27e2f" providerId="LiveId" clId="{09DC162F-3413-44C0-A31D-1F75FC45B4E1}" dt="2023-08-06T12:38:07.505" v="93"/>
        <pc:sldMkLst>
          <pc:docMk/>
          <pc:sldMk cId="3531305352" sldId="549"/>
        </pc:sldMkLst>
      </pc:sldChg>
      <pc:sldChg chg="modNotesTx">
        <pc:chgData name="Thomas Schühly" userId="fb893019dcb27e2f" providerId="LiveId" clId="{09DC162F-3413-44C0-A31D-1F75FC45B4E1}" dt="2023-08-06T12:38:12.614" v="94"/>
        <pc:sldMkLst>
          <pc:docMk/>
          <pc:sldMk cId="3166870925" sldId="550"/>
        </pc:sldMkLst>
      </pc:sldChg>
      <pc:sldChg chg="modNotesTx">
        <pc:chgData name="Thomas Schühly" userId="fb893019dcb27e2f" providerId="LiveId" clId="{09DC162F-3413-44C0-A31D-1F75FC45B4E1}" dt="2023-08-06T12:36:47.691" v="75" actId="20577"/>
        <pc:sldMkLst>
          <pc:docMk/>
          <pc:sldMk cId="644654958" sldId="551"/>
        </pc:sldMkLst>
      </pc:sldChg>
      <pc:sldChg chg="modNotesTx">
        <pc:chgData name="Thomas Schühly" userId="fb893019dcb27e2f" providerId="LiveId" clId="{09DC162F-3413-44C0-A31D-1F75FC45B4E1}" dt="2023-08-06T12:37:33.817" v="92" actId="20577"/>
        <pc:sldMkLst>
          <pc:docMk/>
          <pc:sldMk cId="4241530298" sldId="552"/>
        </pc:sldMkLst>
      </pc:sldChg>
      <pc:sldChg chg="addSp delSp modSp mod modNotesTx">
        <pc:chgData name="Thomas Schühly" userId="fb893019dcb27e2f" providerId="LiveId" clId="{09DC162F-3413-44C0-A31D-1F75FC45B4E1}" dt="2023-08-06T13:58:42.435" v="441" actId="14100"/>
        <pc:sldMkLst>
          <pc:docMk/>
          <pc:sldMk cId="639930647" sldId="553"/>
        </pc:sldMkLst>
        <pc:spChg chg="add del">
          <ac:chgData name="Thomas Schühly" userId="fb893019dcb27e2f" providerId="LiveId" clId="{09DC162F-3413-44C0-A31D-1F75FC45B4E1}" dt="2023-08-06T12:38:21.708" v="96" actId="22"/>
          <ac:spMkLst>
            <pc:docMk/>
            <pc:sldMk cId="639930647" sldId="553"/>
            <ac:spMk id="3" creationId="{85C2B13C-C6A4-748B-B803-79F37E0DEF06}"/>
          </ac:spMkLst>
        </pc:spChg>
        <pc:picChg chg="mod">
          <ac:chgData name="Thomas Schühly" userId="fb893019dcb27e2f" providerId="LiveId" clId="{09DC162F-3413-44C0-A31D-1F75FC45B4E1}" dt="2023-08-06T13:58:42.435" v="441" actId="14100"/>
          <ac:picMkLst>
            <pc:docMk/>
            <pc:sldMk cId="639930647" sldId="553"/>
            <ac:picMk id="19" creationId="{E976A83F-E1B8-6C24-FA28-2EBA2C15E1C9}"/>
          </ac:picMkLst>
        </pc:picChg>
      </pc:sldChg>
      <pc:sldChg chg="modNotesTx">
        <pc:chgData name="Thomas Schühly" userId="fb893019dcb27e2f" providerId="LiveId" clId="{09DC162F-3413-44C0-A31D-1F75FC45B4E1}" dt="2023-08-06T12:38:27.415" v="98"/>
        <pc:sldMkLst>
          <pc:docMk/>
          <pc:sldMk cId="2603099183" sldId="554"/>
        </pc:sldMkLst>
      </pc:sldChg>
      <pc:sldChg chg="modNotesTx">
        <pc:chgData name="Thomas Schühly" userId="fb893019dcb27e2f" providerId="LiveId" clId="{09DC162F-3413-44C0-A31D-1F75FC45B4E1}" dt="2023-08-06T12:38:33.510" v="99"/>
        <pc:sldMkLst>
          <pc:docMk/>
          <pc:sldMk cId="3432788514" sldId="555"/>
        </pc:sldMkLst>
      </pc:sldChg>
      <pc:sldChg chg="ord modNotesTx">
        <pc:chgData name="Thomas Schühly" userId="fb893019dcb27e2f" providerId="LiveId" clId="{09DC162F-3413-44C0-A31D-1F75FC45B4E1}" dt="2023-08-06T14:23:36.487" v="526"/>
        <pc:sldMkLst>
          <pc:docMk/>
          <pc:sldMk cId="135235823" sldId="560"/>
        </pc:sldMkLst>
      </pc:sldChg>
      <pc:sldChg chg="modNotesTx">
        <pc:chgData name="Thomas Schühly" userId="fb893019dcb27e2f" providerId="LiveId" clId="{09DC162F-3413-44C0-A31D-1F75FC45B4E1}" dt="2023-08-06T12:38:38.974" v="100"/>
        <pc:sldMkLst>
          <pc:docMk/>
          <pc:sldMk cId="794633903" sldId="562"/>
        </pc:sldMkLst>
      </pc:sldChg>
      <pc:sldChg chg="modSp mod ord">
        <pc:chgData name="Thomas Schühly" userId="fb893019dcb27e2f" providerId="LiveId" clId="{09DC162F-3413-44C0-A31D-1F75FC45B4E1}" dt="2023-08-06T14:24:55.304" v="537"/>
        <pc:sldMkLst>
          <pc:docMk/>
          <pc:sldMk cId="1919244462" sldId="564"/>
        </pc:sldMkLst>
        <pc:spChg chg="mod">
          <ac:chgData name="Thomas Schühly" userId="fb893019dcb27e2f" providerId="LiveId" clId="{09DC162F-3413-44C0-A31D-1F75FC45B4E1}" dt="2023-08-06T14:24:51.251" v="533" actId="1076"/>
          <ac:spMkLst>
            <pc:docMk/>
            <pc:sldMk cId="1919244462" sldId="564"/>
            <ac:spMk id="2" creationId="{BAECAE38-86BE-9BC2-71AC-C89C4B339028}"/>
          </ac:spMkLst>
        </pc:spChg>
        <pc:picChg chg="mod">
          <ac:chgData name="Thomas Schühly" userId="fb893019dcb27e2f" providerId="LiveId" clId="{09DC162F-3413-44C0-A31D-1F75FC45B4E1}" dt="2023-08-06T14:24:48.153" v="532" actId="1076"/>
          <ac:picMkLst>
            <pc:docMk/>
            <pc:sldMk cId="1919244462" sldId="564"/>
            <ac:picMk id="13" creationId="{AED13EEB-A1CB-20AA-B978-2898CBFFB60B}"/>
          </ac:picMkLst>
        </pc:picChg>
      </pc:sldChg>
      <pc:sldChg chg="modNotesTx">
        <pc:chgData name="Thomas Schühly" userId="fb893019dcb27e2f" providerId="LiveId" clId="{09DC162F-3413-44C0-A31D-1F75FC45B4E1}" dt="2023-08-06T12:32:22.355" v="58"/>
        <pc:sldMkLst>
          <pc:docMk/>
          <pc:sldMk cId="1094742652" sldId="568"/>
        </pc:sldMkLst>
      </pc:sldChg>
      <pc:sldChg chg="modNotesTx">
        <pc:chgData name="Thomas Schühly" userId="fb893019dcb27e2f" providerId="LiveId" clId="{09DC162F-3413-44C0-A31D-1F75FC45B4E1}" dt="2023-08-06T12:32:15.955" v="57"/>
        <pc:sldMkLst>
          <pc:docMk/>
          <pc:sldMk cId="358528692" sldId="575"/>
        </pc:sldMkLst>
      </pc:sldChg>
      <pc:sldChg chg="delSp modSp mod modClrScheme chgLayout">
        <pc:chgData name="Thomas Schühly" userId="fb893019dcb27e2f" providerId="LiveId" clId="{09DC162F-3413-44C0-A31D-1F75FC45B4E1}" dt="2023-08-06T14:24:40.750" v="531" actId="700"/>
        <pc:sldMkLst>
          <pc:docMk/>
          <pc:sldMk cId="2593520616" sldId="587"/>
        </pc:sldMkLst>
        <pc:spChg chg="mod ord">
          <ac:chgData name="Thomas Schühly" userId="fb893019dcb27e2f" providerId="LiveId" clId="{09DC162F-3413-44C0-A31D-1F75FC45B4E1}" dt="2023-08-06T14:24:40.750" v="531" actId="700"/>
          <ac:spMkLst>
            <pc:docMk/>
            <pc:sldMk cId="2593520616" sldId="587"/>
            <ac:spMk id="4" creationId="{B421C428-C2E9-98A0-70FE-7DA209477A09}"/>
          </ac:spMkLst>
        </pc:spChg>
        <pc:spChg chg="mod ord">
          <ac:chgData name="Thomas Schühly" userId="fb893019dcb27e2f" providerId="LiveId" clId="{09DC162F-3413-44C0-A31D-1F75FC45B4E1}" dt="2023-08-06T14:24:40.750" v="531" actId="700"/>
          <ac:spMkLst>
            <pc:docMk/>
            <pc:sldMk cId="2593520616" sldId="587"/>
            <ac:spMk id="6" creationId="{F3549853-1D60-EFB5-9532-E816DC76B422}"/>
          </ac:spMkLst>
        </pc:spChg>
        <pc:spChg chg="mod ord">
          <ac:chgData name="Thomas Schühly" userId="fb893019dcb27e2f" providerId="LiveId" clId="{09DC162F-3413-44C0-A31D-1F75FC45B4E1}" dt="2023-08-06T14:24:40.750" v="531" actId="700"/>
          <ac:spMkLst>
            <pc:docMk/>
            <pc:sldMk cId="2593520616" sldId="587"/>
            <ac:spMk id="16" creationId="{95377FD3-0222-69D2-A424-E75F682C4C6E}"/>
          </ac:spMkLst>
        </pc:spChg>
        <pc:spChg chg="del">
          <ac:chgData name="Thomas Schühly" userId="fb893019dcb27e2f" providerId="LiveId" clId="{09DC162F-3413-44C0-A31D-1F75FC45B4E1}" dt="2023-08-06T14:24:40.750" v="531" actId="700"/>
          <ac:spMkLst>
            <pc:docMk/>
            <pc:sldMk cId="2593520616" sldId="587"/>
            <ac:spMk id="20" creationId="{C6241F7E-C59C-F683-20D5-6F0E21D10557}"/>
          </ac:spMkLst>
        </pc:spChg>
        <pc:spChg chg="del">
          <ac:chgData name="Thomas Schühly" userId="fb893019dcb27e2f" providerId="LiveId" clId="{09DC162F-3413-44C0-A31D-1F75FC45B4E1}" dt="2023-08-06T14:24:40.750" v="531" actId="700"/>
          <ac:spMkLst>
            <pc:docMk/>
            <pc:sldMk cId="2593520616" sldId="587"/>
            <ac:spMk id="21" creationId="{EF918DE9-2EE3-FDEB-80B9-7FA87E130FB3}"/>
          </ac:spMkLst>
        </pc:spChg>
        <pc:spChg chg="del">
          <ac:chgData name="Thomas Schühly" userId="fb893019dcb27e2f" providerId="LiveId" clId="{09DC162F-3413-44C0-A31D-1F75FC45B4E1}" dt="2023-08-06T14:24:40.750" v="531" actId="700"/>
          <ac:spMkLst>
            <pc:docMk/>
            <pc:sldMk cId="2593520616" sldId="587"/>
            <ac:spMk id="22" creationId="{EF619F14-765B-DCD6-E017-5C5EA19C567B}"/>
          </ac:spMkLst>
        </pc:spChg>
      </pc:sldChg>
      <pc:sldChg chg="addSp delSp modSp mod modClrScheme chgLayout">
        <pc:chgData name="Thomas Schühly" userId="fb893019dcb27e2f" providerId="LiveId" clId="{09DC162F-3413-44C0-A31D-1F75FC45B4E1}" dt="2023-08-06T14:25:47.108" v="545" actId="478"/>
        <pc:sldMkLst>
          <pc:docMk/>
          <pc:sldMk cId="3852472751" sldId="589"/>
        </pc:sldMkLst>
        <pc:spChg chg="add mod ord">
          <ac:chgData name="Thomas Schühly" userId="fb893019dcb27e2f" providerId="LiveId" clId="{09DC162F-3413-44C0-A31D-1F75FC45B4E1}" dt="2023-08-06T14:25:15.911" v="538" actId="700"/>
          <ac:spMkLst>
            <pc:docMk/>
            <pc:sldMk cId="3852472751" sldId="589"/>
            <ac:spMk id="2" creationId="{09543699-A184-185B-2CC7-3C4D83D92CCB}"/>
          </ac:spMkLst>
        </pc:spChg>
        <pc:spChg chg="del mod ord">
          <ac:chgData name="Thomas Schühly" userId="fb893019dcb27e2f" providerId="LiveId" clId="{09DC162F-3413-44C0-A31D-1F75FC45B4E1}" dt="2023-08-06T14:25:42.867" v="543" actId="478"/>
          <ac:spMkLst>
            <pc:docMk/>
            <pc:sldMk cId="3852472751" sldId="589"/>
            <ac:spMk id="4" creationId="{3403400C-A75F-0A3B-AD0B-06C7FD2D2102}"/>
          </ac:spMkLst>
        </pc:spChg>
        <pc:spChg chg="del mod ord">
          <ac:chgData name="Thomas Schühly" userId="fb893019dcb27e2f" providerId="LiveId" clId="{09DC162F-3413-44C0-A31D-1F75FC45B4E1}" dt="2023-08-06T14:25:47.108" v="545" actId="478"/>
          <ac:spMkLst>
            <pc:docMk/>
            <pc:sldMk cId="3852472751" sldId="589"/>
            <ac:spMk id="5" creationId="{18859FA1-BC77-70AE-C24E-132BBBFAD046}"/>
          </ac:spMkLst>
        </pc:spChg>
        <pc:spChg chg="del mod ord">
          <ac:chgData name="Thomas Schühly" userId="fb893019dcb27e2f" providerId="LiveId" clId="{09DC162F-3413-44C0-A31D-1F75FC45B4E1}" dt="2023-08-06T14:25:45.843" v="544" actId="478"/>
          <ac:spMkLst>
            <pc:docMk/>
            <pc:sldMk cId="3852472751" sldId="589"/>
            <ac:spMk id="7" creationId="{72E31375-555C-FDB5-9FFF-E87BF2BE32B6}"/>
          </ac:spMkLst>
        </pc:spChg>
      </pc:sldChg>
      <pc:sldChg chg="del">
        <pc:chgData name="Thomas Schühly" userId="fb893019dcb27e2f" providerId="LiveId" clId="{09DC162F-3413-44C0-A31D-1F75FC45B4E1}" dt="2023-08-06T13:38:43.424" v="378" actId="47"/>
        <pc:sldMkLst>
          <pc:docMk/>
          <pc:sldMk cId="2000125" sldId="590"/>
        </pc:sldMkLst>
      </pc:sldChg>
      <pc:sldChg chg="del">
        <pc:chgData name="Thomas Schühly" userId="fb893019dcb27e2f" providerId="LiveId" clId="{09DC162F-3413-44C0-A31D-1F75FC45B4E1}" dt="2023-08-06T13:38:46.530" v="379" actId="47"/>
        <pc:sldMkLst>
          <pc:docMk/>
          <pc:sldMk cId="2390785218" sldId="591"/>
        </pc:sldMkLst>
      </pc:sldChg>
      <pc:sldChg chg="addSp delSp modSp new mod modClrScheme chgLayout">
        <pc:chgData name="Thomas Schühly" userId="fb893019dcb27e2f" providerId="LiveId" clId="{09DC162F-3413-44C0-A31D-1F75FC45B4E1}" dt="2023-07-21T06:20:53.092" v="5" actId="14100"/>
        <pc:sldMkLst>
          <pc:docMk/>
          <pc:sldMk cId="4019388285" sldId="596"/>
        </pc:sldMkLst>
        <pc:spChg chg="del">
          <ac:chgData name="Thomas Schühly" userId="fb893019dcb27e2f" providerId="LiveId" clId="{09DC162F-3413-44C0-A31D-1F75FC45B4E1}" dt="2023-07-21T06:20:42.864" v="2" actId="700"/>
          <ac:spMkLst>
            <pc:docMk/>
            <pc:sldMk cId="4019388285" sldId="596"/>
            <ac:spMk id="2" creationId="{61CF706D-9096-48B6-E968-6E9533B98F0B}"/>
          </ac:spMkLst>
        </pc:spChg>
        <pc:spChg chg="del">
          <ac:chgData name="Thomas Schühly" userId="fb893019dcb27e2f" providerId="LiveId" clId="{09DC162F-3413-44C0-A31D-1F75FC45B4E1}" dt="2023-07-21T06:20:38.323" v="1" actId="22"/>
          <ac:spMkLst>
            <pc:docMk/>
            <pc:sldMk cId="4019388285" sldId="596"/>
            <ac:spMk id="3" creationId="{9F72A16C-5395-A059-7B12-CA801883C9EB}"/>
          </ac:spMkLst>
        </pc:spChg>
        <pc:spChg chg="del">
          <ac:chgData name="Thomas Schühly" userId="fb893019dcb27e2f" providerId="LiveId" clId="{09DC162F-3413-44C0-A31D-1F75FC45B4E1}" dt="2023-07-21T06:20:42.864" v="2" actId="700"/>
          <ac:spMkLst>
            <pc:docMk/>
            <pc:sldMk cId="4019388285" sldId="596"/>
            <ac:spMk id="4" creationId="{6CC9ADD5-8179-6D4E-1BFA-6619FAE8FC7B}"/>
          </ac:spMkLst>
        </pc:spChg>
        <pc:spChg chg="mod ord">
          <ac:chgData name="Thomas Schühly" userId="fb893019dcb27e2f" providerId="LiveId" clId="{09DC162F-3413-44C0-A31D-1F75FC45B4E1}" dt="2023-07-21T06:20:42.864" v="2" actId="700"/>
          <ac:spMkLst>
            <pc:docMk/>
            <pc:sldMk cId="4019388285" sldId="596"/>
            <ac:spMk id="5" creationId="{153F64CE-B2CF-0518-5D06-AA949962E3AA}"/>
          </ac:spMkLst>
        </pc:spChg>
        <pc:spChg chg="mod ord">
          <ac:chgData name="Thomas Schühly" userId="fb893019dcb27e2f" providerId="LiveId" clId="{09DC162F-3413-44C0-A31D-1F75FC45B4E1}" dt="2023-07-21T06:20:42.864" v="2" actId="700"/>
          <ac:spMkLst>
            <pc:docMk/>
            <pc:sldMk cId="4019388285" sldId="596"/>
            <ac:spMk id="6" creationId="{1C8D0AA1-E684-5B10-DCAC-FD2F09813198}"/>
          </ac:spMkLst>
        </pc:spChg>
        <pc:spChg chg="mod ord">
          <ac:chgData name="Thomas Schühly" userId="fb893019dcb27e2f" providerId="LiveId" clId="{09DC162F-3413-44C0-A31D-1F75FC45B4E1}" dt="2023-07-21T06:20:42.864" v="2" actId="700"/>
          <ac:spMkLst>
            <pc:docMk/>
            <pc:sldMk cId="4019388285" sldId="596"/>
            <ac:spMk id="7" creationId="{67B9F732-4FDC-3059-3AA3-14DD0785BBA8}"/>
          </ac:spMkLst>
        </pc:spChg>
        <pc:picChg chg="add mod ord">
          <ac:chgData name="Thomas Schühly" userId="fb893019dcb27e2f" providerId="LiveId" clId="{09DC162F-3413-44C0-A31D-1F75FC45B4E1}" dt="2023-07-21T06:20:53.092" v="5" actId="14100"/>
          <ac:picMkLst>
            <pc:docMk/>
            <pc:sldMk cId="4019388285" sldId="596"/>
            <ac:picMk id="9" creationId="{73C1FAFE-34BB-0CE9-DE79-CA3E32BC28B7}"/>
          </ac:picMkLst>
        </pc:picChg>
      </pc:sldChg>
      <pc:sldChg chg="ord">
        <pc:chgData name="Thomas Schühly" userId="fb893019dcb27e2f" providerId="LiveId" clId="{09DC162F-3413-44C0-A31D-1F75FC45B4E1}" dt="2023-07-25T08:08:11.526" v="7"/>
        <pc:sldMkLst>
          <pc:docMk/>
          <pc:sldMk cId="1931092293" sldId="597"/>
        </pc:sldMkLst>
      </pc:sldChg>
      <pc:sldChg chg="addSp mod modNotesTx">
        <pc:chgData name="Thomas Schühly" userId="fb893019dcb27e2f" providerId="LiveId" clId="{09DC162F-3413-44C0-A31D-1F75FC45B4E1}" dt="2023-08-06T12:28:24.323" v="47"/>
        <pc:sldMkLst>
          <pc:docMk/>
          <pc:sldMk cId="3049514701" sldId="598"/>
        </pc:sldMkLst>
        <pc:spChg chg="add">
          <ac:chgData name="Thomas Schühly" userId="fb893019dcb27e2f" providerId="LiveId" clId="{09DC162F-3413-44C0-A31D-1F75FC45B4E1}" dt="2023-08-06T12:28:19.557" v="46" actId="22"/>
          <ac:spMkLst>
            <pc:docMk/>
            <pc:sldMk cId="3049514701" sldId="598"/>
            <ac:spMk id="3" creationId="{E456295F-3748-93DF-C589-32FBAA9CC76F}"/>
          </ac:spMkLst>
        </pc:spChg>
      </pc:sldChg>
      <pc:sldChg chg="modNotesTx">
        <pc:chgData name="Thomas Schühly" userId="fb893019dcb27e2f" providerId="LiveId" clId="{09DC162F-3413-44C0-A31D-1F75FC45B4E1}" dt="2023-08-06T12:28:31.318" v="48"/>
        <pc:sldMkLst>
          <pc:docMk/>
          <pc:sldMk cId="3191741503" sldId="599"/>
        </pc:sldMkLst>
      </pc:sldChg>
      <pc:sldChg chg="addSp delSp mod modNotesTx">
        <pc:chgData name="Thomas Schühly" userId="fb893019dcb27e2f" providerId="LiveId" clId="{09DC162F-3413-44C0-A31D-1F75FC45B4E1}" dt="2023-08-06T12:31:43.509" v="53"/>
        <pc:sldMkLst>
          <pc:docMk/>
          <pc:sldMk cId="1700412750" sldId="600"/>
        </pc:sldMkLst>
        <pc:picChg chg="add">
          <ac:chgData name="Thomas Schühly" userId="fb893019dcb27e2f" providerId="LiveId" clId="{09DC162F-3413-44C0-A31D-1F75FC45B4E1}" dt="2023-08-06T08:23:40.400" v="10" actId="22"/>
          <ac:picMkLst>
            <pc:docMk/>
            <pc:sldMk cId="1700412750" sldId="600"/>
            <ac:picMk id="3" creationId="{0567F407-A825-8D52-C120-69F7BF1033D0}"/>
          </ac:picMkLst>
        </pc:picChg>
        <pc:picChg chg="del">
          <ac:chgData name="Thomas Schühly" userId="fb893019dcb27e2f" providerId="LiveId" clId="{09DC162F-3413-44C0-A31D-1F75FC45B4E1}" dt="2023-08-06T08:23:40.097" v="9" actId="478"/>
          <ac:picMkLst>
            <pc:docMk/>
            <pc:sldMk cId="1700412750" sldId="600"/>
            <ac:picMk id="6" creationId="{9B9BECFF-603F-F591-D3F2-82D09CBB511E}"/>
          </ac:picMkLst>
        </pc:picChg>
      </pc:sldChg>
      <pc:sldChg chg="addSp modSp mod modNotesTx">
        <pc:chgData name="Thomas Schühly" userId="fb893019dcb27e2f" providerId="LiveId" clId="{09DC162F-3413-44C0-A31D-1F75FC45B4E1}" dt="2023-08-06T12:31:49.004" v="54"/>
        <pc:sldMkLst>
          <pc:docMk/>
          <pc:sldMk cId="2665632607" sldId="601"/>
        </pc:sldMkLst>
        <pc:spChg chg="add mod">
          <ac:chgData name="Thomas Schühly" userId="fb893019dcb27e2f" providerId="LiveId" clId="{09DC162F-3413-44C0-A31D-1F75FC45B4E1}" dt="2023-08-06T08:25:06.455" v="45" actId="1076"/>
          <ac:spMkLst>
            <pc:docMk/>
            <pc:sldMk cId="2665632607" sldId="601"/>
            <ac:spMk id="2" creationId="{05EEA11F-DBD9-29CA-EEB8-92110AD23DA9}"/>
          </ac:spMkLst>
        </pc:spChg>
      </pc:sldChg>
      <pc:sldChg chg="modNotesTx">
        <pc:chgData name="Thomas Schühly" userId="fb893019dcb27e2f" providerId="LiveId" clId="{09DC162F-3413-44C0-A31D-1F75FC45B4E1}" dt="2023-08-06T12:31:16.353" v="51"/>
        <pc:sldMkLst>
          <pc:docMk/>
          <pc:sldMk cId="761230430" sldId="602"/>
        </pc:sldMkLst>
      </pc:sldChg>
      <pc:sldChg chg="modNotesTx">
        <pc:chgData name="Thomas Schühly" userId="fb893019dcb27e2f" providerId="LiveId" clId="{09DC162F-3413-44C0-A31D-1F75FC45B4E1}" dt="2023-08-06T12:31:06.874" v="50"/>
        <pc:sldMkLst>
          <pc:docMk/>
          <pc:sldMk cId="782850544" sldId="603"/>
        </pc:sldMkLst>
      </pc:sldChg>
      <pc:sldChg chg="modNotesTx">
        <pc:chgData name="Thomas Schühly" userId="fb893019dcb27e2f" providerId="LiveId" clId="{09DC162F-3413-44C0-A31D-1F75FC45B4E1}" dt="2023-08-06T12:31:57.205" v="55"/>
        <pc:sldMkLst>
          <pc:docMk/>
          <pc:sldMk cId="907233543" sldId="604"/>
        </pc:sldMkLst>
      </pc:sldChg>
      <pc:sldChg chg="modNotesTx">
        <pc:chgData name="Thomas Schühly" userId="fb893019dcb27e2f" providerId="LiveId" clId="{09DC162F-3413-44C0-A31D-1F75FC45B4E1}" dt="2023-08-06T12:32:10.719" v="56"/>
        <pc:sldMkLst>
          <pc:docMk/>
          <pc:sldMk cId="2362326324" sldId="605"/>
        </pc:sldMkLst>
      </pc:sldChg>
      <pc:sldChg chg="modNotesTx">
        <pc:chgData name="Thomas Schühly" userId="fb893019dcb27e2f" providerId="LiveId" clId="{09DC162F-3413-44C0-A31D-1F75FC45B4E1}" dt="2023-08-06T12:31:00.405" v="49"/>
        <pc:sldMkLst>
          <pc:docMk/>
          <pc:sldMk cId="1820798111" sldId="608"/>
        </pc:sldMkLst>
      </pc:sldChg>
      <pc:sldChg chg="modNotesTx">
        <pc:chgData name="Thomas Schühly" userId="fb893019dcb27e2f" providerId="LiveId" clId="{09DC162F-3413-44C0-A31D-1F75FC45B4E1}" dt="2023-08-06T12:31:33.654" v="52"/>
        <pc:sldMkLst>
          <pc:docMk/>
          <pc:sldMk cId="3258734658" sldId="609"/>
        </pc:sldMkLst>
      </pc:sldChg>
      <pc:sldChg chg="addSp delSp modSp new del mod modClrScheme chgLayout">
        <pc:chgData name="Thomas Schühly" userId="fb893019dcb27e2f" providerId="LiveId" clId="{09DC162F-3413-44C0-A31D-1F75FC45B4E1}" dt="2023-08-06T13:57:09.850" v="422" actId="47"/>
        <pc:sldMkLst>
          <pc:docMk/>
          <pc:sldMk cId="2284475994" sldId="610"/>
        </pc:sldMkLst>
        <pc:spChg chg="del">
          <ac:chgData name="Thomas Schühly" userId="fb893019dcb27e2f" providerId="LiveId" clId="{09DC162F-3413-44C0-A31D-1F75FC45B4E1}" dt="2023-08-06T13:49:02.145" v="380" actId="700"/>
          <ac:spMkLst>
            <pc:docMk/>
            <pc:sldMk cId="2284475994" sldId="610"/>
            <ac:spMk id="2" creationId="{EFAA346C-6D7F-604E-380D-60C82A26A101}"/>
          </ac:spMkLst>
        </pc:spChg>
        <pc:spChg chg="del">
          <ac:chgData name="Thomas Schühly" userId="fb893019dcb27e2f" providerId="LiveId" clId="{09DC162F-3413-44C0-A31D-1F75FC45B4E1}" dt="2023-08-06T13:49:02.145" v="380" actId="700"/>
          <ac:spMkLst>
            <pc:docMk/>
            <pc:sldMk cId="2284475994" sldId="610"/>
            <ac:spMk id="3" creationId="{6AECA06F-A6B4-90C8-B2BB-3C3BEBE6BA0E}"/>
          </ac:spMkLst>
        </pc:spChg>
        <pc:spChg chg="del">
          <ac:chgData name="Thomas Schühly" userId="fb893019dcb27e2f" providerId="LiveId" clId="{09DC162F-3413-44C0-A31D-1F75FC45B4E1}" dt="2023-08-06T13:49:02.145" v="380" actId="700"/>
          <ac:spMkLst>
            <pc:docMk/>
            <pc:sldMk cId="2284475994" sldId="610"/>
            <ac:spMk id="4" creationId="{588D7A41-B9B8-8355-CD1E-4ECF824074CD}"/>
          </ac:spMkLst>
        </pc:spChg>
        <pc:spChg chg="mod ord">
          <ac:chgData name="Thomas Schühly" userId="fb893019dcb27e2f" providerId="LiveId" clId="{09DC162F-3413-44C0-A31D-1F75FC45B4E1}" dt="2023-08-06T13:51:59.418" v="382" actId="700"/>
          <ac:spMkLst>
            <pc:docMk/>
            <pc:sldMk cId="2284475994" sldId="610"/>
            <ac:spMk id="5" creationId="{0D04545F-DF07-1C4C-3514-EA26DAE53102}"/>
          </ac:spMkLst>
        </pc:spChg>
        <pc:spChg chg="mod ord">
          <ac:chgData name="Thomas Schühly" userId="fb893019dcb27e2f" providerId="LiveId" clId="{09DC162F-3413-44C0-A31D-1F75FC45B4E1}" dt="2023-08-06T13:51:59.418" v="382" actId="700"/>
          <ac:spMkLst>
            <pc:docMk/>
            <pc:sldMk cId="2284475994" sldId="610"/>
            <ac:spMk id="6" creationId="{6F3B0C54-A070-BB72-567A-74C97CB145D8}"/>
          </ac:spMkLst>
        </pc:spChg>
        <pc:spChg chg="mod ord">
          <ac:chgData name="Thomas Schühly" userId="fb893019dcb27e2f" providerId="LiveId" clId="{09DC162F-3413-44C0-A31D-1F75FC45B4E1}" dt="2023-08-06T13:51:59.418" v="382" actId="700"/>
          <ac:spMkLst>
            <pc:docMk/>
            <pc:sldMk cId="2284475994" sldId="610"/>
            <ac:spMk id="7" creationId="{36205CD9-FA6E-9AD6-2DA2-51C46A37D2DC}"/>
          </ac:spMkLst>
        </pc:spChg>
        <pc:spChg chg="add mod ord">
          <ac:chgData name="Thomas Schühly" userId="fb893019dcb27e2f" providerId="LiveId" clId="{09DC162F-3413-44C0-A31D-1F75FC45B4E1}" dt="2023-08-06T13:52:13.451" v="396" actId="1076"/>
          <ac:spMkLst>
            <pc:docMk/>
            <pc:sldMk cId="2284475994" sldId="610"/>
            <ac:spMk id="10" creationId="{78CF8C9A-E6B8-E09C-F295-A73980E6E6AE}"/>
          </ac:spMkLst>
        </pc:spChg>
        <pc:spChg chg="add del mod ord">
          <ac:chgData name="Thomas Schühly" userId="fb893019dcb27e2f" providerId="LiveId" clId="{09DC162F-3413-44C0-A31D-1F75FC45B4E1}" dt="2023-08-06T13:52:01.759" v="383" actId="478"/>
          <ac:spMkLst>
            <pc:docMk/>
            <pc:sldMk cId="2284475994" sldId="610"/>
            <ac:spMk id="11" creationId="{9332A6E8-55B0-BB31-94A1-5620ED646EA4}"/>
          </ac:spMkLst>
        </pc:spChg>
        <pc:spChg chg="add del mod ord">
          <ac:chgData name="Thomas Schühly" userId="fb893019dcb27e2f" providerId="LiveId" clId="{09DC162F-3413-44C0-A31D-1F75FC45B4E1}" dt="2023-08-06T13:52:11.185" v="395" actId="478"/>
          <ac:spMkLst>
            <pc:docMk/>
            <pc:sldMk cId="2284475994" sldId="610"/>
            <ac:spMk id="12" creationId="{26DCB35A-30E6-A468-3D4B-6CFD0BD86A37}"/>
          </ac:spMkLst>
        </pc:spChg>
        <pc:picChg chg="add del mod">
          <ac:chgData name="Thomas Schühly" userId="fb893019dcb27e2f" providerId="LiveId" clId="{09DC162F-3413-44C0-A31D-1F75FC45B4E1}" dt="2023-08-06T13:53:51.967" v="402" actId="478"/>
          <ac:picMkLst>
            <pc:docMk/>
            <pc:sldMk cId="2284475994" sldId="610"/>
            <ac:picMk id="9" creationId="{8DAC8A80-C741-CBFF-B53D-A8F9D046D13D}"/>
          </ac:picMkLst>
        </pc:picChg>
        <pc:picChg chg="add del mod">
          <ac:chgData name="Thomas Schühly" userId="fb893019dcb27e2f" providerId="LiveId" clId="{09DC162F-3413-44C0-A31D-1F75FC45B4E1}" dt="2023-08-06T13:54:20.329" v="409" actId="478"/>
          <ac:picMkLst>
            <pc:docMk/>
            <pc:sldMk cId="2284475994" sldId="610"/>
            <ac:picMk id="14" creationId="{E8B4118D-1BF4-AEB1-965D-D278A2241CD3}"/>
          </ac:picMkLst>
        </pc:picChg>
        <pc:picChg chg="add mod">
          <ac:chgData name="Thomas Schühly" userId="fb893019dcb27e2f" providerId="LiveId" clId="{09DC162F-3413-44C0-A31D-1F75FC45B4E1}" dt="2023-08-06T13:54:29.660" v="415" actId="1076"/>
          <ac:picMkLst>
            <pc:docMk/>
            <pc:sldMk cId="2284475994" sldId="610"/>
            <ac:picMk id="16" creationId="{DE8C43A9-33E0-CC6D-E041-E8CFE229991C}"/>
          </ac:picMkLst>
        </pc:picChg>
        <pc:picChg chg="add mod">
          <ac:chgData name="Thomas Schühly" userId="fb893019dcb27e2f" providerId="LiveId" clId="{09DC162F-3413-44C0-A31D-1F75FC45B4E1}" dt="2023-08-06T13:54:35.731" v="417" actId="1076"/>
          <ac:picMkLst>
            <pc:docMk/>
            <pc:sldMk cId="2284475994" sldId="610"/>
            <ac:picMk id="18" creationId="{C7D453A7-062D-0BA3-D794-4F1D76382A72}"/>
          </ac:picMkLst>
        </pc:picChg>
      </pc:sldChg>
      <pc:sldChg chg="addSp modSp new mod modNotesTx">
        <pc:chgData name="Thomas Schühly" userId="fb893019dcb27e2f" providerId="LiveId" clId="{09DC162F-3413-44C0-A31D-1F75FC45B4E1}" dt="2023-08-06T14:22:44.876" v="519"/>
        <pc:sldMkLst>
          <pc:docMk/>
          <pc:sldMk cId="3509100987" sldId="611"/>
        </pc:sldMkLst>
        <pc:spChg chg="add mod">
          <ac:chgData name="Thomas Schühly" userId="fb893019dcb27e2f" providerId="LiveId" clId="{09DC162F-3413-44C0-A31D-1F75FC45B4E1}" dt="2023-08-06T12:48:03.776" v="111" actId="14100"/>
          <ac:spMkLst>
            <pc:docMk/>
            <pc:sldMk cId="3509100987" sldId="611"/>
            <ac:spMk id="4" creationId="{E21B8212-519B-196F-DC28-A85B5B113F6C}"/>
          </ac:spMkLst>
        </pc:spChg>
        <pc:spChg chg="add mod">
          <ac:chgData name="Thomas Schühly" userId="fb893019dcb27e2f" providerId="LiveId" clId="{09DC162F-3413-44C0-A31D-1F75FC45B4E1}" dt="2023-08-06T12:48:25.374" v="115" actId="208"/>
          <ac:spMkLst>
            <pc:docMk/>
            <pc:sldMk cId="3509100987" sldId="611"/>
            <ac:spMk id="5" creationId="{66E57363-AE4F-8341-CDD9-1ABBB7FB9564}"/>
          </ac:spMkLst>
        </pc:spChg>
        <pc:picChg chg="add">
          <ac:chgData name="Thomas Schühly" userId="fb893019dcb27e2f" providerId="LiveId" clId="{09DC162F-3413-44C0-A31D-1F75FC45B4E1}" dt="2023-08-06T12:47:25.058" v="105" actId="22"/>
          <ac:picMkLst>
            <pc:docMk/>
            <pc:sldMk cId="3509100987" sldId="611"/>
            <ac:picMk id="3" creationId="{727DDC68-5F77-4064-A7D4-706AF4A2DB71}"/>
          </ac:picMkLst>
        </pc:picChg>
      </pc:sldChg>
      <pc:sldChg chg="addSp delSp modSp new mod modNotesTx">
        <pc:chgData name="Thomas Schühly" userId="fb893019dcb27e2f" providerId="LiveId" clId="{09DC162F-3413-44C0-A31D-1F75FC45B4E1}" dt="2023-08-06T14:22:49.334" v="520"/>
        <pc:sldMkLst>
          <pc:docMk/>
          <pc:sldMk cId="1365651900" sldId="612"/>
        </pc:sldMkLst>
        <pc:spChg chg="add del">
          <ac:chgData name="Thomas Schühly" userId="fb893019dcb27e2f" providerId="LiveId" clId="{09DC162F-3413-44C0-A31D-1F75FC45B4E1}" dt="2023-08-06T12:52:22.067" v="118" actId="22"/>
          <ac:spMkLst>
            <pc:docMk/>
            <pc:sldMk cId="1365651900" sldId="612"/>
            <ac:spMk id="3" creationId="{C0E3109C-A2AF-B9C4-6AFE-135D77EE2EC8}"/>
          </ac:spMkLst>
        </pc:spChg>
        <pc:spChg chg="add mod">
          <ac:chgData name="Thomas Schühly" userId="fb893019dcb27e2f" providerId="LiveId" clId="{09DC162F-3413-44C0-A31D-1F75FC45B4E1}" dt="2023-08-06T12:55:46.324" v="159" actId="1076"/>
          <ac:spMkLst>
            <pc:docMk/>
            <pc:sldMk cId="1365651900" sldId="612"/>
            <ac:spMk id="12" creationId="{8EB2E454-8BA3-5E1E-6D95-B4AAC6DD2AD7}"/>
          </ac:spMkLst>
        </pc:spChg>
        <pc:picChg chg="add del">
          <ac:chgData name="Thomas Schühly" userId="fb893019dcb27e2f" providerId="LiveId" clId="{09DC162F-3413-44C0-A31D-1F75FC45B4E1}" dt="2023-08-06T12:53:18.408" v="120" actId="478"/>
          <ac:picMkLst>
            <pc:docMk/>
            <pc:sldMk cId="1365651900" sldId="612"/>
            <ac:picMk id="5" creationId="{D1193B72-264C-4456-8A8A-E7CA2DD29D9D}"/>
          </ac:picMkLst>
        </pc:picChg>
        <pc:picChg chg="add del">
          <ac:chgData name="Thomas Schühly" userId="fb893019dcb27e2f" providerId="LiveId" clId="{09DC162F-3413-44C0-A31D-1F75FC45B4E1}" dt="2023-08-06T12:53:24.222" v="122" actId="478"/>
          <ac:picMkLst>
            <pc:docMk/>
            <pc:sldMk cId="1365651900" sldId="612"/>
            <ac:picMk id="7" creationId="{EC826976-B92B-0438-954A-0AF8EEF4365E}"/>
          </ac:picMkLst>
        </pc:picChg>
        <pc:picChg chg="add mod modCrop">
          <ac:chgData name="Thomas Schühly" userId="fb893019dcb27e2f" providerId="LiveId" clId="{09DC162F-3413-44C0-A31D-1F75FC45B4E1}" dt="2023-08-06T12:53:38.281" v="126" actId="1076"/>
          <ac:picMkLst>
            <pc:docMk/>
            <pc:sldMk cId="1365651900" sldId="612"/>
            <ac:picMk id="9" creationId="{683724CF-A8B1-39D9-C4FB-E6F9F99E8AB7}"/>
          </ac:picMkLst>
        </pc:picChg>
        <pc:picChg chg="add mod">
          <ac:chgData name="Thomas Schühly" userId="fb893019dcb27e2f" providerId="LiveId" clId="{09DC162F-3413-44C0-A31D-1F75FC45B4E1}" dt="2023-08-06T12:54:54.604" v="130" actId="14100"/>
          <ac:picMkLst>
            <pc:docMk/>
            <pc:sldMk cId="1365651900" sldId="612"/>
            <ac:picMk id="11" creationId="{63514D80-C2FB-0D28-737A-36E05D612F02}"/>
          </ac:picMkLst>
        </pc:picChg>
        <pc:picChg chg="add del mod">
          <ac:chgData name="Thomas Schühly" userId="fb893019dcb27e2f" providerId="LiveId" clId="{09DC162F-3413-44C0-A31D-1F75FC45B4E1}" dt="2023-08-06T13:27:08.835" v="358"/>
          <ac:picMkLst>
            <pc:docMk/>
            <pc:sldMk cId="1365651900" sldId="612"/>
            <ac:picMk id="13" creationId="{2BD10597-FA1A-BD0B-64E9-4A734261C4A8}"/>
          </ac:picMkLst>
        </pc:picChg>
      </pc:sldChg>
      <pc:sldChg chg="addSp delSp modSp new del mod">
        <pc:chgData name="Thomas Schühly" userId="fb893019dcb27e2f" providerId="LiveId" clId="{09DC162F-3413-44C0-A31D-1F75FC45B4E1}" dt="2023-08-06T13:10:53.397" v="244" actId="47"/>
        <pc:sldMkLst>
          <pc:docMk/>
          <pc:sldMk cId="3469826182" sldId="613"/>
        </pc:sldMkLst>
        <pc:picChg chg="add del mod">
          <ac:chgData name="Thomas Schühly" userId="fb893019dcb27e2f" providerId="LiveId" clId="{09DC162F-3413-44C0-A31D-1F75FC45B4E1}" dt="2023-08-06T13:01:54.712" v="167" actId="478"/>
          <ac:picMkLst>
            <pc:docMk/>
            <pc:sldMk cId="3469826182" sldId="613"/>
            <ac:picMk id="3" creationId="{8E7DA22F-F917-BF86-6CA8-857363824E27}"/>
          </ac:picMkLst>
        </pc:picChg>
        <pc:picChg chg="add mod ord">
          <ac:chgData name="Thomas Schühly" userId="fb893019dcb27e2f" providerId="LiveId" clId="{09DC162F-3413-44C0-A31D-1F75FC45B4E1}" dt="2023-08-06T13:04:50.839" v="196" actId="14100"/>
          <ac:picMkLst>
            <pc:docMk/>
            <pc:sldMk cId="3469826182" sldId="613"/>
            <ac:picMk id="5" creationId="{4AB5772C-B89B-F573-6B44-D785593B446A}"/>
          </ac:picMkLst>
        </pc:picChg>
        <pc:picChg chg="add del mod">
          <ac:chgData name="Thomas Schühly" userId="fb893019dcb27e2f" providerId="LiveId" clId="{09DC162F-3413-44C0-A31D-1F75FC45B4E1}" dt="2023-08-06T13:02:24.274" v="172" actId="478"/>
          <ac:picMkLst>
            <pc:docMk/>
            <pc:sldMk cId="3469826182" sldId="613"/>
            <ac:picMk id="7" creationId="{037C278F-F1A7-E7A7-DA00-02E4DD2BC89D}"/>
          </ac:picMkLst>
        </pc:picChg>
        <pc:picChg chg="add del mod">
          <ac:chgData name="Thomas Schühly" userId="fb893019dcb27e2f" providerId="LiveId" clId="{09DC162F-3413-44C0-A31D-1F75FC45B4E1}" dt="2023-08-06T13:03:42.161" v="181" actId="478"/>
          <ac:picMkLst>
            <pc:docMk/>
            <pc:sldMk cId="3469826182" sldId="613"/>
            <ac:picMk id="9" creationId="{D2189205-48FD-0421-A962-000D9C23FE86}"/>
          </ac:picMkLst>
        </pc:picChg>
        <pc:picChg chg="add del mod">
          <ac:chgData name="Thomas Schühly" userId="fb893019dcb27e2f" providerId="LiveId" clId="{09DC162F-3413-44C0-A31D-1F75FC45B4E1}" dt="2023-08-06T13:04:38.690" v="191" actId="478"/>
          <ac:picMkLst>
            <pc:docMk/>
            <pc:sldMk cId="3469826182" sldId="613"/>
            <ac:picMk id="11" creationId="{2A88C18D-EAD7-34D9-A8CB-77187676565B}"/>
          </ac:picMkLst>
        </pc:picChg>
        <pc:picChg chg="add mod ord">
          <ac:chgData name="Thomas Schühly" userId="fb893019dcb27e2f" providerId="LiveId" clId="{09DC162F-3413-44C0-A31D-1F75FC45B4E1}" dt="2023-08-06T13:04:45.590" v="195" actId="167"/>
          <ac:picMkLst>
            <pc:docMk/>
            <pc:sldMk cId="3469826182" sldId="613"/>
            <ac:picMk id="13" creationId="{35D134D7-B95D-2BE6-1AF4-1842B56CC73D}"/>
          </ac:picMkLst>
        </pc:picChg>
      </pc:sldChg>
      <pc:sldChg chg="addSp delSp modSp add del mod">
        <pc:chgData name="Thomas Schühly" userId="fb893019dcb27e2f" providerId="LiveId" clId="{09DC162F-3413-44C0-A31D-1F75FC45B4E1}" dt="2023-08-06T13:30:43.322" v="373" actId="47"/>
        <pc:sldMkLst>
          <pc:docMk/>
          <pc:sldMk cId="2298633339" sldId="614"/>
        </pc:sldMkLst>
        <pc:spChg chg="add del">
          <ac:chgData name="Thomas Schühly" userId="fb893019dcb27e2f" providerId="LiveId" clId="{09DC162F-3413-44C0-A31D-1F75FC45B4E1}" dt="2023-08-06T13:05:58.779" v="200" actId="478"/>
          <ac:spMkLst>
            <pc:docMk/>
            <pc:sldMk cId="2298633339" sldId="614"/>
            <ac:spMk id="2" creationId="{5EE023CE-B8C8-1597-967D-15D687F2BCAB}"/>
          </ac:spMkLst>
        </pc:spChg>
        <pc:spChg chg="add del mod">
          <ac:chgData name="Thomas Schühly" userId="fb893019dcb27e2f" providerId="LiveId" clId="{09DC162F-3413-44C0-A31D-1F75FC45B4E1}" dt="2023-08-06T13:08:58.738" v="219" actId="478"/>
          <ac:spMkLst>
            <pc:docMk/>
            <pc:sldMk cId="2298633339" sldId="614"/>
            <ac:spMk id="3" creationId="{2C03CD40-88AD-B3EB-2C20-818719771DBA}"/>
          </ac:spMkLst>
        </pc:spChg>
        <pc:spChg chg="add del mod">
          <ac:chgData name="Thomas Schühly" userId="fb893019dcb27e2f" providerId="LiveId" clId="{09DC162F-3413-44C0-A31D-1F75FC45B4E1}" dt="2023-08-06T13:08:54.654" v="218" actId="478"/>
          <ac:spMkLst>
            <pc:docMk/>
            <pc:sldMk cId="2298633339" sldId="614"/>
            <ac:spMk id="4" creationId="{AF96E144-6093-17F6-7D68-8219C2713D47}"/>
          </ac:spMkLst>
        </pc:spChg>
        <pc:spChg chg="add del mod">
          <ac:chgData name="Thomas Schühly" userId="fb893019dcb27e2f" providerId="LiveId" clId="{09DC162F-3413-44C0-A31D-1F75FC45B4E1}" dt="2023-08-06T13:12:33.849" v="266"/>
          <ac:spMkLst>
            <pc:docMk/>
            <pc:sldMk cId="2298633339" sldId="614"/>
            <ac:spMk id="6" creationId="{D717E2C5-D804-3CBF-587D-6EA6B760C86C}"/>
          </ac:spMkLst>
        </pc:spChg>
        <pc:spChg chg="add del mod">
          <ac:chgData name="Thomas Schühly" userId="fb893019dcb27e2f" providerId="LiveId" clId="{09DC162F-3413-44C0-A31D-1F75FC45B4E1}" dt="2023-08-06T13:10:11.985" v="236" actId="478"/>
          <ac:spMkLst>
            <pc:docMk/>
            <pc:sldMk cId="2298633339" sldId="614"/>
            <ac:spMk id="7" creationId="{A0BACA2E-A64D-B503-D338-646289F6F441}"/>
          </ac:spMkLst>
        </pc:spChg>
        <pc:spChg chg="mod">
          <ac:chgData name="Thomas Schühly" userId="fb893019dcb27e2f" providerId="LiveId" clId="{09DC162F-3413-44C0-A31D-1F75FC45B4E1}" dt="2023-08-06T13:10:07.705" v="234"/>
          <ac:spMkLst>
            <pc:docMk/>
            <pc:sldMk cId="2298633339" sldId="614"/>
            <ac:spMk id="8" creationId="{E2D36D1A-B184-E18F-2BDA-6A3A52AE9590}"/>
          </ac:spMkLst>
        </pc:spChg>
        <pc:spChg chg="add del mod">
          <ac:chgData name="Thomas Schühly" userId="fb893019dcb27e2f" providerId="LiveId" clId="{09DC162F-3413-44C0-A31D-1F75FC45B4E1}" dt="2023-08-06T13:12:33.849" v="266"/>
          <ac:spMkLst>
            <pc:docMk/>
            <pc:sldMk cId="2298633339" sldId="614"/>
            <ac:spMk id="9" creationId="{C6191788-E30A-A7AB-1E6D-FA8C19038643}"/>
          </ac:spMkLst>
        </pc:spChg>
        <pc:spChg chg="mod">
          <ac:chgData name="Thomas Schühly" userId="fb893019dcb27e2f" providerId="LiveId" clId="{09DC162F-3413-44C0-A31D-1F75FC45B4E1}" dt="2023-08-06T13:11:38.487" v="255"/>
          <ac:spMkLst>
            <pc:docMk/>
            <pc:sldMk cId="2298633339" sldId="614"/>
            <ac:spMk id="10" creationId="{9981C735-0A2A-80B0-DF07-BD100375F5CD}"/>
          </ac:spMkLst>
        </pc:spChg>
        <pc:spChg chg="mod">
          <ac:chgData name="Thomas Schühly" userId="fb893019dcb27e2f" providerId="LiveId" clId="{09DC162F-3413-44C0-A31D-1F75FC45B4E1}" dt="2023-08-06T13:11:56.978" v="258"/>
          <ac:spMkLst>
            <pc:docMk/>
            <pc:sldMk cId="2298633339" sldId="614"/>
            <ac:spMk id="11" creationId="{6CF95896-CCFA-8F26-485D-3124F776AC67}"/>
          </ac:spMkLst>
        </pc:spChg>
        <pc:spChg chg="mod">
          <ac:chgData name="Thomas Schühly" userId="fb893019dcb27e2f" providerId="LiveId" clId="{09DC162F-3413-44C0-A31D-1F75FC45B4E1}" dt="2023-08-06T13:12:19.009" v="262"/>
          <ac:spMkLst>
            <pc:docMk/>
            <pc:sldMk cId="2298633339" sldId="614"/>
            <ac:spMk id="12" creationId="{646D80B5-6A20-1A36-3F94-B3B33581B693}"/>
          </ac:spMkLst>
        </pc:spChg>
        <pc:spChg chg="mod">
          <ac:chgData name="Thomas Schühly" userId="fb893019dcb27e2f" providerId="LiveId" clId="{09DC162F-3413-44C0-A31D-1F75FC45B4E1}" dt="2023-08-06T13:12:47.405" v="269" actId="1076"/>
          <ac:spMkLst>
            <pc:docMk/>
            <pc:sldMk cId="2298633339" sldId="614"/>
            <ac:spMk id="14" creationId="{AEFACBF8-880C-9970-86DD-C115D4F7E171}"/>
          </ac:spMkLst>
        </pc:spChg>
        <pc:spChg chg="del mod">
          <ac:chgData name="Thomas Schühly" userId="fb893019dcb27e2f" providerId="LiveId" clId="{09DC162F-3413-44C0-A31D-1F75FC45B4E1}" dt="2023-08-06T13:12:36.397" v="267" actId="478"/>
          <ac:spMkLst>
            <pc:docMk/>
            <pc:sldMk cId="2298633339" sldId="614"/>
            <ac:spMk id="15" creationId="{3A06F258-EDE8-17E3-DF13-9DDB6BB57BFC}"/>
          </ac:spMkLst>
        </pc:spChg>
        <pc:picChg chg="mod">
          <ac:chgData name="Thomas Schühly" userId="fb893019dcb27e2f" providerId="LiveId" clId="{09DC162F-3413-44C0-A31D-1F75FC45B4E1}" dt="2023-08-06T13:08:40.012" v="215" actId="1076"/>
          <ac:picMkLst>
            <pc:docMk/>
            <pc:sldMk cId="2298633339" sldId="614"/>
            <ac:picMk id="13" creationId="{35D134D7-B95D-2BE6-1AF4-1842B56CC73D}"/>
          </ac:picMkLst>
        </pc:picChg>
      </pc:sldChg>
      <pc:sldChg chg="add del">
        <pc:chgData name="Thomas Schühly" userId="fb893019dcb27e2f" providerId="LiveId" clId="{09DC162F-3413-44C0-A31D-1F75FC45B4E1}" dt="2023-08-06T13:04:59.985" v="197" actId="47"/>
        <pc:sldMkLst>
          <pc:docMk/>
          <pc:sldMk cId="2418847916" sldId="614"/>
        </pc:sldMkLst>
      </pc:sldChg>
      <pc:sldChg chg="add del">
        <pc:chgData name="Thomas Schühly" userId="fb893019dcb27e2f" providerId="LiveId" clId="{09DC162F-3413-44C0-A31D-1F75FC45B4E1}" dt="2023-08-06T13:12:24.916" v="265" actId="47"/>
        <pc:sldMkLst>
          <pc:docMk/>
          <pc:sldMk cId="3062984564" sldId="615"/>
        </pc:sldMkLst>
      </pc:sldChg>
      <pc:sldChg chg="add del">
        <pc:chgData name="Thomas Schühly" userId="fb893019dcb27e2f" providerId="LiveId" clId="{09DC162F-3413-44C0-A31D-1F75FC45B4E1}" dt="2023-08-06T13:12:23.566" v="264" actId="47"/>
        <pc:sldMkLst>
          <pc:docMk/>
          <pc:sldMk cId="3484494650" sldId="616"/>
        </pc:sldMkLst>
      </pc:sldChg>
      <pc:sldChg chg="addSp delSp modSp add mod ord modNotesTx">
        <pc:chgData name="Thomas Schühly" userId="fb893019dcb27e2f" providerId="LiveId" clId="{09DC162F-3413-44C0-A31D-1F75FC45B4E1}" dt="2023-08-06T14:22:56.857" v="522"/>
        <pc:sldMkLst>
          <pc:docMk/>
          <pc:sldMk cId="2052052903" sldId="617"/>
        </pc:sldMkLst>
        <pc:spChg chg="mod ord">
          <ac:chgData name="Thomas Schühly" userId="fb893019dcb27e2f" providerId="LiveId" clId="{09DC162F-3413-44C0-A31D-1F75FC45B4E1}" dt="2023-08-06T13:21:38.204" v="330" actId="1076"/>
          <ac:spMkLst>
            <pc:docMk/>
            <pc:sldMk cId="2052052903" sldId="617"/>
            <ac:spMk id="2" creationId="{C9A4136E-20EB-0CD1-C43B-7B2D890120AA}"/>
          </ac:spMkLst>
        </pc:spChg>
        <pc:spChg chg="del">
          <ac:chgData name="Thomas Schühly" userId="fb893019dcb27e2f" providerId="LiveId" clId="{09DC162F-3413-44C0-A31D-1F75FC45B4E1}" dt="2023-08-06T13:14:18.133" v="273"/>
          <ac:spMkLst>
            <pc:docMk/>
            <pc:sldMk cId="2052052903" sldId="617"/>
            <ac:spMk id="6" creationId="{D717E2C5-D804-3CBF-587D-6EA6B760C86C}"/>
          </ac:spMkLst>
        </pc:spChg>
        <pc:spChg chg="del mod">
          <ac:chgData name="Thomas Schühly" userId="fb893019dcb27e2f" providerId="LiveId" clId="{09DC162F-3413-44C0-A31D-1F75FC45B4E1}" dt="2023-08-06T13:14:18.133" v="273"/>
          <ac:spMkLst>
            <pc:docMk/>
            <pc:sldMk cId="2052052903" sldId="617"/>
            <ac:spMk id="9" creationId="{C6191788-E30A-A7AB-1E6D-FA8C19038643}"/>
          </ac:spMkLst>
        </pc:spChg>
        <pc:picChg chg="add del mod">
          <ac:chgData name="Thomas Schühly" userId="fb893019dcb27e2f" providerId="LiveId" clId="{09DC162F-3413-44C0-A31D-1F75FC45B4E1}" dt="2023-08-06T13:21:24.807" v="324" actId="478"/>
          <ac:picMkLst>
            <pc:docMk/>
            <pc:sldMk cId="2052052903" sldId="617"/>
            <ac:picMk id="4" creationId="{DAB328D6-C0AC-2204-C328-EAD2C143DB88}"/>
          </ac:picMkLst>
        </pc:picChg>
        <pc:picChg chg="ord">
          <ac:chgData name="Thomas Schühly" userId="fb893019dcb27e2f" providerId="LiveId" clId="{09DC162F-3413-44C0-A31D-1F75FC45B4E1}" dt="2023-08-06T13:21:32.604" v="328" actId="166"/>
          <ac:picMkLst>
            <pc:docMk/>
            <pc:sldMk cId="2052052903" sldId="617"/>
            <ac:picMk id="5" creationId="{4AB5772C-B89B-F573-6B44-D785593B446A}"/>
          </ac:picMkLst>
        </pc:picChg>
        <pc:picChg chg="add mod">
          <ac:chgData name="Thomas Schühly" userId="fb893019dcb27e2f" providerId="LiveId" clId="{09DC162F-3413-44C0-A31D-1F75FC45B4E1}" dt="2023-08-06T13:21:25.586" v="325"/>
          <ac:picMkLst>
            <pc:docMk/>
            <pc:sldMk cId="2052052903" sldId="617"/>
            <ac:picMk id="7" creationId="{F186F430-C2B4-16A0-E66F-752599CA944A}"/>
          </ac:picMkLst>
        </pc:picChg>
        <pc:picChg chg="del">
          <ac:chgData name="Thomas Schühly" userId="fb893019dcb27e2f" providerId="LiveId" clId="{09DC162F-3413-44C0-A31D-1F75FC45B4E1}" dt="2023-08-06T13:20:43.013" v="310" actId="478"/>
          <ac:picMkLst>
            <pc:docMk/>
            <pc:sldMk cId="2052052903" sldId="617"/>
            <ac:picMk id="13" creationId="{35D134D7-B95D-2BE6-1AF4-1842B56CC73D}"/>
          </ac:picMkLst>
        </pc:picChg>
      </pc:sldChg>
      <pc:sldChg chg="addSp delSp modSp add mod ord modNotesTx">
        <pc:chgData name="Thomas Schühly" userId="fb893019dcb27e2f" providerId="LiveId" clId="{09DC162F-3413-44C0-A31D-1F75FC45B4E1}" dt="2023-08-06T14:22:53.248" v="521"/>
        <pc:sldMkLst>
          <pc:docMk/>
          <pc:sldMk cId="1795307577" sldId="618"/>
        </pc:sldMkLst>
        <pc:spChg chg="mod">
          <ac:chgData name="Thomas Schühly" userId="fb893019dcb27e2f" providerId="LiveId" clId="{09DC162F-3413-44C0-A31D-1F75FC45B4E1}" dt="2023-08-06T13:23:22.359" v="350" actId="1076"/>
          <ac:spMkLst>
            <pc:docMk/>
            <pc:sldMk cId="1795307577" sldId="618"/>
            <ac:spMk id="2" creationId="{64A2490A-276E-11DC-4C28-0BF76C172EF5}"/>
          </ac:spMkLst>
        </pc:spChg>
        <pc:spChg chg="del">
          <ac:chgData name="Thomas Schühly" userId="fb893019dcb27e2f" providerId="LiveId" clId="{09DC162F-3413-44C0-A31D-1F75FC45B4E1}" dt="2023-08-06T13:15:11.559" v="278"/>
          <ac:spMkLst>
            <pc:docMk/>
            <pc:sldMk cId="1795307577" sldId="618"/>
            <ac:spMk id="6" creationId="{D717E2C5-D804-3CBF-587D-6EA6B760C86C}"/>
          </ac:spMkLst>
        </pc:spChg>
        <pc:spChg chg="del mod">
          <ac:chgData name="Thomas Schühly" userId="fb893019dcb27e2f" providerId="LiveId" clId="{09DC162F-3413-44C0-A31D-1F75FC45B4E1}" dt="2023-08-06T13:15:11.559" v="278"/>
          <ac:spMkLst>
            <pc:docMk/>
            <pc:sldMk cId="1795307577" sldId="618"/>
            <ac:spMk id="9" creationId="{C6191788-E30A-A7AB-1E6D-FA8C19038643}"/>
          </ac:spMkLst>
        </pc:spChg>
        <pc:picChg chg="add mod ord">
          <ac:chgData name="Thomas Schühly" userId="fb893019dcb27e2f" providerId="LiveId" clId="{09DC162F-3413-44C0-A31D-1F75FC45B4E1}" dt="2023-08-06T13:21:21.218" v="323" actId="1076"/>
          <ac:picMkLst>
            <pc:docMk/>
            <pc:sldMk cId="1795307577" sldId="618"/>
            <ac:picMk id="3" creationId="{9C30BCA6-EAA4-28E1-8478-AA059C7AED7F}"/>
          </ac:picMkLst>
        </pc:picChg>
        <pc:picChg chg="mod">
          <ac:chgData name="Thomas Schühly" userId="fb893019dcb27e2f" providerId="LiveId" clId="{09DC162F-3413-44C0-A31D-1F75FC45B4E1}" dt="2023-08-06T13:23:23.348" v="351" actId="1076"/>
          <ac:picMkLst>
            <pc:docMk/>
            <pc:sldMk cId="1795307577" sldId="618"/>
            <ac:picMk id="5" creationId="{4AB5772C-B89B-F573-6B44-D785593B446A}"/>
          </ac:picMkLst>
        </pc:picChg>
        <pc:picChg chg="del">
          <ac:chgData name="Thomas Schühly" userId="fb893019dcb27e2f" providerId="LiveId" clId="{09DC162F-3413-44C0-A31D-1F75FC45B4E1}" dt="2023-08-06T13:21:18.248" v="322" actId="478"/>
          <ac:picMkLst>
            <pc:docMk/>
            <pc:sldMk cId="1795307577" sldId="618"/>
            <ac:picMk id="13" creationId="{35D134D7-B95D-2BE6-1AF4-1842B56CC73D}"/>
          </ac:picMkLst>
        </pc:picChg>
      </pc:sldChg>
      <pc:sldChg chg="addSp delSp modSp add mod ord modNotesTx">
        <pc:chgData name="Thomas Schühly" userId="fb893019dcb27e2f" providerId="LiveId" clId="{09DC162F-3413-44C0-A31D-1F75FC45B4E1}" dt="2023-08-06T14:23:01.801" v="523"/>
        <pc:sldMkLst>
          <pc:docMk/>
          <pc:sldMk cId="308708150" sldId="619"/>
        </pc:sldMkLst>
        <pc:spChg chg="mod">
          <ac:chgData name="Thomas Schühly" userId="fb893019dcb27e2f" providerId="LiveId" clId="{09DC162F-3413-44C0-A31D-1F75FC45B4E1}" dt="2023-08-06T13:19:50.815" v="297"/>
          <ac:spMkLst>
            <pc:docMk/>
            <pc:sldMk cId="308708150" sldId="619"/>
            <ac:spMk id="2" creationId="{0B673777-978D-CFD2-B75A-1A10EB16AB8A}"/>
          </ac:spMkLst>
        </pc:spChg>
        <pc:spChg chg="mod ord">
          <ac:chgData name="Thomas Schühly" userId="fb893019dcb27e2f" providerId="LiveId" clId="{09DC162F-3413-44C0-A31D-1F75FC45B4E1}" dt="2023-08-06T13:23:43.686" v="354" actId="1076"/>
          <ac:spMkLst>
            <pc:docMk/>
            <pc:sldMk cId="308708150" sldId="619"/>
            <ac:spMk id="3" creationId="{C391403B-773B-8A72-0E48-AED70DDAEFC6}"/>
          </ac:spMkLst>
        </pc:spChg>
        <pc:spChg chg="add del mod">
          <ac:chgData name="Thomas Schühly" userId="fb893019dcb27e2f" providerId="LiveId" clId="{09DC162F-3413-44C0-A31D-1F75FC45B4E1}" dt="2023-08-06T13:19:59.712" v="299"/>
          <ac:spMkLst>
            <pc:docMk/>
            <pc:sldMk cId="308708150" sldId="619"/>
            <ac:spMk id="6" creationId="{D717E2C5-D804-3CBF-587D-6EA6B760C86C}"/>
          </ac:spMkLst>
        </pc:spChg>
        <pc:spChg chg="add del mod">
          <ac:chgData name="Thomas Schühly" userId="fb893019dcb27e2f" providerId="LiveId" clId="{09DC162F-3413-44C0-A31D-1F75FC45B4E1}" dt="2023-08-06T13:19:59.712" v="299"/>
          <ac:spMkLst>
            <pc:docMk/>
            <pc:sldMk cId="308708150" sldId="619"/>
            <ac:spMk id="9" creationId="{C6191788-E30A-A7AB-1E6D-FA8C19038643}"/>
          </ac:spMkLst>
        </pc:spChg>
        <pc:picChg chg="ord">
          <ac:chgData name="Thomas Schühly" userId="fb893019dcb27e2f" providerId="LiveId" clId="{09DC162F-3413-44C0-A31D-1F75FC45B4E1}" dt="2023-08-06T13:22:08.308" v="337" actId="166"/>
          <ac:picMkLst>
            <pc:docMk/>
            <pc:sldMk cId="308708150" sldId="619"/>
            <ac:picMk id="5" creationId="{4AB5772C-B89B-F573-6B44-D785593B446A}"/>
          </ac:picMkLst>
        </pc:picChg>
        <pc:picChg chg="add del mod ord">
          <ac:chgData name="Thomas Schühly" userId="fb893019dcb27e2f" providerId="LiveId" clId="{09DC162F-3413-44C0-A31D-1F75FC45B4E1}" dt="2023-08-06T13:21:57.947" v="332" actId="478"/>
          <ac:picMkLst>
            <pc:docMk/>
            <pc:sldMk cId="308708150" sldId="619"/>
            <ac:picMk id="7" creationId="{36AE6D0B-06B8-58A9-BB29-F20D0F026841}"/>
          </ac:picMkLst>
        </pc:picChg>
        <pc:picChg chg="add mod ord">
          <ac:chgData name="Thomas Schühly" userId="fb893019dcb27e2f" providerId="LiveId" clId="{09DC162F-3413-44C0-A31D-1F75FC45B4E1}" dt="2023-08-06T13:23:29.131" v="352" actId="171"/>
          <ac:picMkLst>
            <pc:docMk/>
            <pc:sldMk cId="308708150" sldId="619"/>
            <ac:picMk id="8" creationId="{65DCDC48-B75E-28F0-07E4-39459F376CFE}"/>
          </ac:picMkLst>
        </pc:picChg>
        <pc:picChg chg="del ord">
          <ac:chgData name="Thomas Schühly" userId="fb893019dcb27e2f" providerId="LiveId" clId="{09DC162F-3413-44C0-A31D-1F75FC45B4E1}" dt="2023-08-06T13:20:15.754" v="301" actId="478"/>
          <ac:picMkLst>
            <pc:docMk/>
            <pc:sldMk cId="308708150" sldId="619"/>
            <ac:picMk id="13" creationId="{35D134D7-B95D-2BE6-1AF4-1842B56CC73D}"/>
          </ac:picMkLst>
        </pc:picChg>
      </pc:sldChg>
      <pc:sldChg chg="addSp modSp new mod ord modNotesTx">
        <pc:chgData name="Thomas Schühly" userId="fb893019dcb27e2f" providerId="LiveId" clId="{09DC162F-3413-44C0-A31D-1F75FC45B4E1}" dt="2023-08-06T14:23:16.731" v="524"/>
        <pc:sldMkLst>
          <pc:docMk/>
          <pc:sldMk cId="3458422095" sldId="620"/>
        </pc:sldMkLst>
        <pc:picChg chg="add mod">
          <ac:chgData name="Thomas Schühly" userId="fb893019dcb27e2f" providerId="LiveId" clId="{09DC162F-3413-44C0-A31D-1F75FC45B4E1}" dt="2023-08-06T13:28:03.005" v="372" actId="14100"/>
          <ac:picMkLst>
            <pc:docMk/>
            <pc:sldMk cId="3458422095" sldId="620"/>
            <ac:picMk id="3" creationId="{1C219A5E-FCB4-50AB-4765-611FDF73C99D}"/>
          </ac:picMkLst>
        </pc:picChg>
        <pc:picChg chg="add mod modCrop">
          <ac:chgData name="Thomas Schühly" userId="fb893019dcb27e2f" providerId="LiveId" clId="{09DC162F-3413-44C0-A31D-1F75FC45B4E1}" dt="2023-08-06T13:31:04.020" v="377" actId="1076"/>
          <ac:picMkLst>
            <pc:docMk/>
            <pc:sldMk cId="3458422095" sldId="620"/>
            <ac:picMk id="4" creationId="{C16C2F46-6737-651B-8A5B-28F2FAA3BD86}"/>
          </ac:picMkLst>
        </pc:picChg>
      </pc:sldChg>
      <pc:sldChg chg="add ord">
        <pc:chgData name="Thomas Schühly" userId="fb893019dcb27e2f" providerId="LiveId" clId="{09DC162F-3413-44C0-A31D-1F75FC45B4E1}" dt="2023-08-06T13:30:47.179" v="375"/>
        <pc:sldMkLst>
          <pc:docMk/>
          <pc:sldMk cId="489192104" sldId="621"/>
        </pc:sldMkLst>
      </pc:sldChg>
      <pc:sldChg chg="new del">
        <pc:chgData name="Thomas Schühly" userId="fb893019dcb27e2f" providerId="LiveId" clId="{09DC162F-3413-44C0-A31D-1F75FC45B4E1}" dt="2023-08-06T13:57:12.977" v="424" actId="47"/>
        <pc:sldMkLst>
          <pc:docMk/>
          <pc:sldMk cId="3182400228" sldId="622"/>
        </pc:sldMkLst>
      </pc:sldChg>
      <pc:sldChg chg="addSp delSp modSp add mod modNotesTx">
        <pc:chgData name="Thomas Schühly" userId="fb893019dcb27e2f" providerId="LiveId" clId="{09DC162F-3413-44C0-A31D-1F75FC45B4E1}" dt="2023-08-06T14:23:43.583" v="527"/>
        <pc:sldMkLst>
          <pc:docMk/>
          <pc:sldMk cId="4082685842" sldId="623"/>
        </pc:sldMkLst>
        <pc:spChg chg="add del mod">
          <ac:chgData name="Thomas Schühly" userId="fb893019dcb27e2f" providerId="LiveId" clId="{09DC162F-3413-44C0-A31D-1F75FC45B4E1}" dt="2023-08-06T13:57:06.016" v="421" actId="478"/>
          <ac:spMkLst>
            <pc:docMk/>
            <pc:sldMk cId="4082685842" sldId="623"/>
            <ac:spMk id="3" creationId="{C21DE4E7-3498-5579-C8C0-4ADD0CC457B5}"/>
          </ac:spMkLst>
        </pc:spChg>
        <pc:spChg chg="del">
          <ac:chgData name="Thomas Schühly" userId="fb893019dcb27e2f" providerId="LiveId" clId="{09DC162F-3413-44C0-A31D-1F75FC45B4E1}" dt="2023-08-06T13:57:03.420" v="420" actId="478"/>
          <ac:spMkLst>
            <pc:docMk/>
            <pc:sldMk cId="4082685842" sldId="623"/>
            <ac:spMk id="10" creationId="{78CF8C9A-E6B8-E09C-F295-A73980E6E6AE}"/>
          </ac:spMkLst>
        </pc:spChg>
      </pc:sldChg>
      <pc:sldChg chg="add modNotesTx">
        <pc:chgData name="Thomas Schühly" userId="fb893019dcb27e2f" providerId="LiveId" clId="{09DC162F-3413-44C0-A31D-1F75FC45B4E1}" dt="2023-08-06T14:23:48.603" v="528"/>
        <pc:sldMkLst>
          <pc:docMk/>
          <pc:sldMk cId="3200449047" sldId="624"/>
        </pc:sldMkLst>
      </pc:sldChg>
      <pc:sldChg chg="addSp delSp modSp add mod ord modNotesTx">
        <pc:chgData name="Thomas Schühly" userId="fb893019dcb27e2f" providerId="LiveId" clId="{09DC162F-3413-44C0-A31D-1F75FC45B4E1}" dt="2023-08-06T14:23:53.292" v="529"/>
        <pc:sldMkLst>
          <pc:docMk/>
          <pc:sldMk cId="2590482266" sldId="625"/>
        </pc:sldMkLst>
        <pc:spChg chg="del">
          <ac:chgData name="Thomas Schühly" userId="fb893019dcb27e2f" providerId="LiveId" clId="{09DC162F-3413-44C0-A31D-1F75FC45B4E1}" dt="2023-08-06T13:57:35.530" v="433" actId="478"/>
          <ac:spMkLst>
            <pc:docMk/>
            <pc:sldMk cId="2590482266" sldId="625"/>
            <ac:spMk id="6" creationId="{6F3B0C54-A070-BB72-567A-74C97CB145D8}"/>
          </ac:spMkLst>
        </pc:spChg>
        <pc:picChg chg="add del mod">
          <ac:chgData name="Thomas Schühly" userId="fb893019dcb27e2f" providerId="LiveId" clId="{09DC162F-3413-44C0-A31D-1F75FC45B4E1}" dt="2023-08-06T13:58:10.310" v="434" actId="478"/>
          <ac:picMkLst>
            <pc:docMk/>
            <pc:sldMk cId="2590482266" sldId="625"/>
            <ac:picMk id="3" creationId="{AC28523C-D346-3465-1343-A4962ECA0960}"/>
          </ac:picMkLst>
        </pc:picChg>
        <pc:picChg chg="add del">
          <ac:chgData name="Thomas Schühly" userId="fb893019dcb27e2f" providerId="LiveId" clId="{09DC162F-3413-44C0-A31D-1F75FC45B4E1}" dt="2023-08-06T13:58:12.359" v="436" actId="22"/>
          <ac:picMkLst>
            <pc:docMk/>
            <pc:sldMk cId="2590482266" sldId="625"/>
            <ac:picMk id="8" creationId="{BF9E91BF-F5EB-5F50-2080-C76BCFCCE24A}"/>
          </ac:picMkLst>
        </pc:picChg>
        <pc:picChg chg="add del mod ord">
          <ac:chgData name="Thomas Schühly" userId="fb893019dcb27e2f" providerId="LiveId" clId="{09DC162F-3413-44C0-A31D-1F75FC45B4E1}" dt="2023-08-06T14:02:21.122" v="450" actId="478"/>
          <ac:picMkLst>
            <pc:docMk/>
            <pc:sldMk cId="2590482266" sldId="625"/>
            <ac:picMk id="10" creationId="{05C18C1B-05F5-825F-A0EC-533AD34EC956}"/>
          </ac:picMkLst>
        </pc:picChg>
        <pc:picChg chg="add mod">
          <ac:chgData name="Thomas Schühly" userId="fb893019dcb27e2f" providerId="LiveId" clId="{09DC162F-3413-44C0-A31D-1F75FC45B4E1}" dt="2023-08-06T14:02:50.700" v="458" actId="1076"/>
          <ac:picMkLst>
            <pc:docMk/>
            <pc:sldMk cId="2590482266" sldId="625"/>
            <ac:picMk id="12" creationId="{A6E225B9-F062-8CEF-0CC0-2C78F3748352}"/>
          </ac:picMkLst>
        </pc:picChg>
        <pc:picChg chg="add del mod">
          <ac:chgData name="Thomas Schühly" userId="fb893019dcb27e2f" providerId="LiveId" clId="{09DC162F-3413-44C0-A31D-1F75FC45B4E1}" dt="2023-08-06T14:02:41.058" v="455" actId="478"/>
          <ac:picMkLst>
            <pc:docMk/>
            <pc:sldMk cId="2590482266" sldId="625"/>
            <ac:picMk id="14" creationId="{F32C74AF-C982-F144-BF85-CEB0EE597224}"/>
          </ac:picMkLst>
        </pc:picChg>
        <pc:picChg chg="del">
          <ac:chgData name="Thomas Schühly" userId="fb893019dcb27e2f" providerId="LiveId" clId="{09DC162F-3413-44C0-A31D-1F75FC45B4E1}" dt="2023-08-06T13:57:18.681" v="426" actId="478"/>
          <ac:picMkLst>
            <pc:docMk/>
            <pc:sldMk cId="2590482266" sldId="625"/>
            <ac:picMk id="16" creationId="{DE8C43A9-33E0-CC6D-E041-E8CFE229991C}"/>
          </ac:picMkLst>
        </pc:picChg>
        <pc:picChg chg="add mod">
          <ac:chgData name="Thomas Schühly" userId="fb893019dcb27e2f" providerId="LiveId" clId="{09DC162F-3413-44C0-A31D-1F75FC45B4E1}" dt="2023-08-06T14:02:53.676" v="459" actId="1076"/>
          <ac:picMkLst>
            <pc:docMk/>
            <pc:sldMk cId="2590482266" sldId="625"/>
            <ac:picMk id="17" creationId="{068B9B08-38EF-0D88-567F-2DB473AFD214}"/>
          </ac:picMkLst>
        </pc:picChg>
        <pc:picChg chg="del mod">
          <ac:chgData name="Thomas Schühly" userId="fb893019dcb27e2f" providerId="LiveId" clId="{09DC162F-3413-44C0-A31D-1F75FC45B4E1}" dt="2023-08-06T14:02:11.550" v="445" actId="478"/>
          <ac:picMkLst>
            <pc:docMk/>
            <pc:sldMk cId="2590482266" sldId="625"/>
            <ac:picMk id="18" creationId="{C7D453A7-062D-0BA3-D794-4F1D76382A72}"/>
          </ac:picMkLst>
        </pc:picChg>
      </pc:sldChg>
      <pc:sldChg chg="addSp delSp modSp new mod modClrScheme chgLayout">
        <pc:chgData name="Thomas Schühly" userId="fb893019dcb27e2f" providerId="LiveId" clId="{09DC162F-3413-44C0-A31D-1F75FC45B4E1}" dt="2023-08-06T14:15:59.347" v="502"/>
        <pc:sldMkLst>
          <pc:docMk/>
          <pc:sldMk cId="4193271163" sldId="626"/>
        </pc:sldMkLst>
        <pc:spChg chg="del">
          <ac:chgData name="Thomas Schühly" userId="fb893019dcb27e2f" providerId="LiveId" clId="{09DC162F-3413-44C0-A31D-1F75FC45B4E1}" dt="2023-08-06T14:06:29.424" v="460" actId="700"/>
          <ac:spMkLst>
            <pc:docMk/>
            <pc:sldMk cId="4193271163" sldId="626"/>
            <ac:spMk id="2" creationId="{B6D06AEF-933F-952B-09C8-FB7B330AD5C0}"/>
          </ac:spMkLst>
        </pc:spChg>
        <pc:spChg chg="del">
          <ac:chgData name="Thomas Schühly" userId="fb893019dcb27e2f" providerId="LiveId" clId="{09DC162F-3413-44C0-A31D-1F75FC45B4E1}" dt="2023-08-06T14:06:29.424" v="460" actId="700"/>
          <ac:spMkLst>
            <pc:docMk/>
            <pc:sldMk cId="4193271163" sldId="626"/>
            <ac:spMk id="3" creationId="{C23FCEDA-9172-809B-1A75-867D2D1A6F3E}"/>
          </ac:spMkLst>
        </pc:spChg>
        <pc:spChg chg="del mod ord">
          <ac:chgData name="Thomas Schühly" userId="fb893019dcb27e2f" providerId="LiveId" clId="{09DC162F-3413-44C0-A31D-1F75FC45B4E1}" dt="2023-08-06T14:06:29.424" v="460" actId="700"/>
          <ac:spMkLst>
            <pc:docMk/>
            <pc:sldMk cId="4193271163" sldId="626"/>
            <ac:spMk id="4" creationId="{ED48237F-32A7-AACC-345A-84628EC5A791}"/>
          </ac:spMkLst>
        </pc:spChg>
        <pc:spChg chg="mod ord">
          <ac:chgData name="Thomas Schühly" userId="fb893019dcb27e2f" providerId="LiveId" clId="{09DC162F-3413-44C0-A31D-1F75FC45B4E1}" dt="2023-08-06T14:06:33.070" v="461" actId="700"/>
          <ac:spMkLst>
            <pc:docMk/>
            <pc:sldMk cId="4193271163" sldId="626"/>
            <ac:spMk id="5" creationId="{2332F791-8073-BAB4-463B-4DA16DC16FBA}"/>
          </ac:spMkLst>
        </pc:spChg>
        <pc:spChg chg="mod ord">
          <ac:chgData name="Thomas Schühly" userId="fb893019dcb27e2f" providerId="LiveId" clId="{09DC162F-3413-44C0-A31D-1F75FC45B4E1}" dt="2023-08-06T14:06:33.070" v="461" actId="700"/>
          <ac:spMkLst>
            <pc:docMk/>
            <pc:sldMk cId="4193271163" sldId="626"/>
            <ac:spMk id="6" creationId="{45BBBF73-5D7B-5EF8-B28E-E1945DF128C3}"/>
          </ac:spMkLst>
        </pc:spChg>
        <pc:spChg chg="mod ord">
          <ac:chgData name="Thomas Schühly" userId="fb893019dcb27e2f" providerId="LiveId" clId="{09DC162F-3413-44C0-A31D-1F75FC45B4E1}" dt="2023-08-06T14:06:33.070" v="461" actId="700"/>
          <ac:spMkLst>
            <pc:docMk/>
            <pc:sldMk cId="4193271163" sldId="626"/>
            <ac:spMk id="7" creationId="{0477D480-F55B-84E8-1E85-2D4F5EE016E8}"/>
          </ac:spMkLst>
        </pc:spChg>
        <pc:spChg chg="add del mod ord">
          <ac:chgData name="Thomas Schühly" userId="fb893019dcb27e2f" providerId="LiveId" clId="{09DC162F-3413-44C0-A31D-1F75FC45B4E1}" dt="2023-08-06T14:06:33.070" v="461" actId="700"/>
          <ac:spMkLst>
            <pc:docMk/>
            <pc:sldMk cId="4193271163" sldId="626"/>
            <ac:spMk id="8" creationId="{E4966C9A-552C-3136-C233-39E330AD0B7F}"/>
          </ac:spMkLst>
        </pc:spChg>
        <pc:spChg chg="add del mod">
          <ac:chgData name="Thomas Schühly" userId="fb893019dcb27e2f" providerId="LiveId" clId="{09DC162F-3413-44C0-A31D-1F75FC45B4E1}" dt="2023-08-06T14:15:59.347" v="502"/>
          <ac:spMkLst>
            <pc:docMk/>
            <pc:sldMk cId="4193271163" sldId="626"/>
            <ac:spMk id="17" creationId="{F56685A9-BDDF-B0C4-18E9-4101FA7F95AB}"/>
          </ac:spMkLst>
        </pc:spChg>
        <pc:spChg chg="add del mod">
          <ac:chgData name="Thomas Schühly" userId="fb893019dcb27e2f" providerId="LiveId" clId="{09DC162F-3413-44C0-A31D-1F75FC45B4E1}" dt="2023-08-06T14:15:59.347" v="502"/>
          <ac:spMkLst>
            <pc:docMk/>
            <pc:sldMk cId="4193271163" sldId="626"/>
            <ac:spMk id="18" creationId="{863F5DB3-0E7C-81D2-BF50-3521801846A7}"/>
          </ac:spMkLst>
        </pc:spChg>
        <pc:spChg chg="add del mod">
          <ac:chgData name="Thomas Schühly" userId="fb893019dcb27e2f" providerId="LiveId" clId="{09DC162F-3413-44C0-A31D-1F75FC45B4E1}" dt="2023-08-06T14:15:59.347" v="502"/>
          <ac:spMkLst>
            <pc:docMk/>
            <pc:sldMk cId="4193271163" sldId="626"/>
            <ac:spMk id="19" creationId="{9C3B64C9-9C99-BFB4-77EF-E4F6EE02B0F2}"/>
          </ac:spMkLst>
        </pc:spChg>
        <pc:spChg chg="mod">
          <ac:chgData name="Thomas Schühly" userId="fb893019dcb27e2f" providerId="LiveId" clId="{09DC162F-3413-44C0-A31D-1F75FC45B4E1}" dt="2023-08-06T14:15:43.496" v="498"/>
          <ac:spMkLst>
            <pc:docMk/>
            <pc:sldMk cId="4193271163" sldId="626"/>
            <ac:spMk id="20" creationId="{8222527F-BE05-FE20-C317-F2A3CEDBF287}"/>
          </ac:spMkLst>
        </pc:spChg>
        <pc:spChg chg="mod">
          <ac:chgData name="Thomas Schühly" userId="fb893019dcb27e2f" providerId="LiveId" clId="{09DC162F-3413-44C0-A31D-1F75FC45B4E1}" dt="2023-08-06T14:15:59.347" v="502"/>
          <ac:spMkLst>
            <pc:docMk/>
            <pc:sldMk cId="4193271163" sldId="626"/>
            <ac:spMk id="21" creationId="{74BF1D53-0F2B-511B-0116-F4F23827A82D}"/>
          </ac:spMkLst>
        </pc:spChg>
        <pc:picChg chg="add del mod">
          <ac:chgData name="Thomas Schühly" userId="fb893019dcb27e2f" providerId="LiveId" clId="{09DC162F-3413-44C0-A31D-1F75FC45B4E1}" dt="2023-08-06T14:11:50.934" v="478" actId="478"/>
          <ac:picMkLst>
            <pc:docMk/>
            <pc:sldMk cId="4193271163" sldId="626"/>
            <ac:picMk id="10" creationId="{5A8F201D-99A1-9F29-B838-38CA9A97EEBF}"/>
          </ac:picMkLst>
        </pc:picChg>
        <pc:picChg chg="add del mod">
          <ac:chgData name="Thomas Schühly" userId="fb893019dcb27e2f" providerId="LiveId" clId="{09DC162F-3413-44C0-A31D-1F75FC45B4E1}" dt="2023-08-06T14:10:51.752" v="471" actId="478"/>
          <ac:picMkLst>
            <pc:docMk/>
            <pc:sldMk cId="4193271163" sldId="626"/>
            <ac:picMk id="12" creationId="{39BB9CFF-E0C5-0086-B431-AE1B79ECF199}"/>
          </ac:picMkLst>
        </pc:picChg>
        <pc:picChg chg="add mod">
          <ac:chgData name="Thomas Schühly" userId="fb893019dcb27e2f" providerId="LiveId" clId="{09DC162F-3413-44C0-A31D-1F75FC45B4E1}" dt="2023-08-06T14:12:08.070" v="486" actId="1076"/>
          <ac:picMkLst>
            <pc:docMk/>
            <pc:sldMk cId="4193271163" sldId="626"/>
            <ac:picMk id="14" creationId="{5D09909D-D718-500E-876B-39B4F101CAA5}"/>
          </ac:picMkLst>
        </pc:picChg>
        <pc:picChg chg="add mod">
          <ac:chgData name="Thomas Schühly" userId="fb893019dcb27e2f" providerId="LiveId" clId="{09DC162F-3413-44C0-A31D-1F75FC45B4E1}" dt="2023-08-06T14:11:58.555" v="483" actId="1076"/>
          <ac:picMkLst>
            <pc:docMk/>
            <pc:sldMk cId="4193271163" sldId="626"/>
            <ac:picMk id="16" creationId="{C2137290-7041-A50D-BB87-1E709E6B36B0}"/>
          </ac:picMkLst>
        </pc:picChg>
      </pc:sldChg>
      <pc:sldChg chg="addSp delSp modSp add mod modNotesTx">
        <pc:chgData name="Thomas Schühly" userId="fb893019dcb27e2f" providerId="LiveId" clId="{09DC162F-3413-44C0-A31D-1F75FC45B4E1}" dt="2023-08-06T14:24:04.460" v="530"/>
        <pc:sldMkLst>
          <pc:docMk/>
          <pc:sldMk cId="3784573628" sldId="627"/>
        </pc:sldMkLst>
        <pc:spChg chg="add del mod">
          <ac:chgData name="Thomas Schühly" userId="fb893019dcb27e2f" providerId="LiveId" clId="{09DC162F-3413-44C0-A31D-1F75FC45B4E1}" dt="2023-08-06T14:17:59.874" v="512"/>
          <ac:spMkLst>
            <pc:docMk/>
            <pc:sldMk cId="3784573628" sldId="627"/>
            <ac:spMk id="2" creationId="{A7CED42F-6BE2-ECB0-AE9A-6964B425ABD9}"/>
          </ac:spMkLst>
        </pc:spChg>
        <pc:spChg chg="mod">
          <ac:chgData name="Thomas Schühly" userId="fb893019dcb27e2f" providerId="LiveId" clId="{09DC162F-3413-44C0-A31D-1F75FC45B4E1}" dt="2023-08-06T14:17:59.874" v="512"/>
          <ac:spMkLst>
            <pc:docMk/>
            <pc:sldMk cId="3784573628" sldId="627"/>
            <ac:spMk id="3" creationId="{430DC8C2-AEAD-C7B2-2388-5793F92AC872}"/>
          </ac:spMkLst>
        </pc:spChg>
        <pc:spChg chg="del">
          <ac:chgData name="Thomas Schühly" userId="fb893019dcb27e2f" providerId="LiveId" clId="{09DC162F-3413-44C0-A31D-1F75FC45B4E1}" dt="2023-08-06T14:17:59.874" v="512"/>
          <ac:spMkLst>
            <pc:docMk/>
            <pc:sldMk cId="3784573628" sldId="627"/>
            <ac:spMk id="17" creationId="{F56685A9-BDDF-B0C4-18E9-4101FA7F95AB}"/>
          </ac:spMkLst>
        </pc:spChg>
        <pc:spChg chg="del mod">
          <ac:chgData name="Thomas Schühly" userId="fb893019dcb27e2f" providerId="LiveId" clId="{09DC162F-3413-44C0-A31D-1F75FC45B4E1}" dt="2023-08-06T14:17:59.874" v="512"/>
          <ac:spMkLst>
            <pc:docMk/>
            <pc:sldMk cId="3784573628" sldId="627"/>
            <ac:spMk id="18" creationId="{863F5DB3-0E7C-81D2-BF50-3521801846A7}"/>
          </ac:spMkLst>
        </pc:spChg>
      </pc:sldChg>
      <pc:sldChg chg="add del">
        <pc:chgData name="Thomas Schühly" userId="fb893019dcb27e2f" providerId="LiveId" clId="{09DC162F-3413-44C0-A31D-1F75FC45B4E1}" dt="2023-08-06T14:16:03.252" v="504" actId="47"/>
        <pc:sldMkLst>
          <pc:docMk/>
          <pc:sldMk cId="735118331" sldId="628"/>
        </pc:sldMkLst>
      </pc:sldChg>
      <pc:sldChg chg="delSp modSp add mod">
        <pc:chgData name="Thomas Schühly" userId="fb893019dcb27e2f" providerId="LiveId" clId="{09DC162F-3413-44C0-A31D-1F75FC45B4E1}" dt="2023-08-06T14:21:27.996" v="518"/>
        <pc:sldMkLst>
          <pc:docMk/>
          <pc:sldMk cId="2557951537" sldId="628"/>
        </pc:sldMkLst>
        <pc:spChg chg="del mod">
          <ac:chgData name="Thomas Schühly" userId="fb893019dcb27e2f" providerId="LiveId" clId="{09DC162F-3413-44C0-A31D-1F75FC45B4E1}" dt="2023-08-06T14:21:27.996" v="518"/>
          <ac:spMkLst>
            <pc:docMk/>
            <pc:sldMk cId="2557951537" sldId="628"/>
            <ac:spMk id="2" creationId="{A7CED42F-6BE2-ECB0-AE9A-6964B425ABD9}"/>
          </ac:spMkLst>
        </pc:spChg>
        <pc:spChg chg="mod">
          <ac:chgData name="Thomas Schühly" userId="fb893019dcb27e2f" providerId="LiveId" clId="{09DC162F-3413-44C0-A31D-1F75FC45B4E1}" dt="2023-08-06T14:21:27.996" v="518"/>
          <ac:spMkLst>
            <pc:docMk/>
            <pc:sldMk cId="2557951537" sldId="628"/>
            <ac:spMk id="3" creationId="{5646C8E7-7E67-B814-B33A-FC092AA44644}"/>
          </ac:spMkLst>
        </pc:spChg>
        <pc:spChg chg="del">
          <ac:chgData name="Thomas Schühly" userId="fb893019dcb27e2f" providerId="LiveId" clId="{09DC162F-3413-44C0-A31D-1F75FC45B4E1}" dt="2023-08-06T14:21:27.996" v="518"/>
          <ac:spMkLst>
            <pc:docMk/>
            <pc:sldMk cId="2557951537" sldId="628"/>
            <ac:spMk id="17" creationId="{F56685A9-BDDF-B0C4-18E9-4101FA7F95AB}"/>
          </ac:spMkLst>
        </pc:spChg>
        <pc:spChg chg="del mod">
          <ac:chgData name="Thomas Schühly" userId="fb893019dcb27e2f" providerId="LiveId" clId="{09DC162F-3413-44C0-A31D-1F75FC45B4E1}" dt="2023-08-06T14:21:27.996" v="518"/>
          <ac:spMkLst>
            <pc:docMk/>
            <pc:sldMk cId="2557951537" sldId="628"/>
            <ac:spMk id="18" creationId="{863F5DB3-0E7C-81D2-BF50-3521801846A7}"/>
          </ac:spMkLst>
        </pc:spChg>
      </pc:sldChg>
      <pc:sldChg chg="add">
        <pc:chgData name="Thomas Schühly" userId="fb893019dcb27e2f" providerId="LiveId" clId="{09DC162F-3413-44C0-A31D-1F75FC45B4E1}" dt="2023-08-06T14:21:04.616" v="513"/>
        <pc:sldMkLst>
          <pc:docMk/>
          <pc:sldMk cId="1915505659" sldId="62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404E6AC-C77C-3DBC-EEC5-318F03DDC0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CAB41858-53F4-5D11-12BC-4D1FAE9425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F6E170-9325-4C38-981E-A113DDB53ECA}" type="datetimeFigureOut">
              <a:rPr lang="de-DE" smtClean="0"/>
              <a:t>29.02.2024</a:t>
            </a:fld>
            <a:endParaRPr lang="de-DE"/>
          </a:p>
        </p:txBody>
      </p:sp>
      <p:sp>
        <p:nvSpPr>
          <p:cNvPr id="4" name="Fußzeilenplatzhalter 3">
            <a:extLst>
              <a:ext uri="{FF2B5EF4-FFF2-40B4-BE49-F238E27FC236}">
                <a16:creationId xmlns:a16="http://schemas.microsoft.com/office/drawing/2014/main" id="{EE0321FD-846A-55EA-CB1A-F89B12E1CF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FB960CC-66F7-6F21-802F-0535FA7850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DD726-39F6-468C-BBAB-B1D89A88E248}" type="slidenum">
              <a:rPr lang="de-DE" smtClean="0"/>
              <a:t>‹Nr.›</a:t>
            </a:fld>
            <a:endParaRPr lang="de-DE"/>
          </a:p>
        </p:txBody>
      </p:sp>
    </p:spTree>
    <p:extLst>
      <p:ext uri="{BB962C8B-B14F-4D97-AF65-F5344CB8AC3E}">
        <p14:creationId xmlns:p14="http://schemas.microsoft.com/office/powerpoint/2010/main" val="14514471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6FACD-E9C5-4966-8502-5F3E5719B69A}" type="datetimeFigureOut">
              <a:rPr lang="de-DE" smtClean="0"/>
              <a:t>29.02.2024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D3131-1FA9-4670-8F2C-1BE86865DE30}" type="slidenum">
              <a:rPr lang="de-DE" smtClean="0"/>
              <a:t>‹Nr.›</a:t>
            </a:fld>
            <a:endParaRPr lang="de-DE"/>
          </a:p>
        </p:txBody>
      </p:sp>
    </p:spTree>
    <p:extLst>
      <p:ext uri="{BB962C8B-B14F-4D97-AF65-F5344CB8AC3E}">
        <p14:creationId xmlns:p14="http://schemas.microsoft.com/office/powerpoint/2010/main" val="2446419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Hello and welcome to my talk, Putting the View of MVC into a Spring Bean with htmx.</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a:t>
            </a:fld>
            <a:endParaRPr lang="de-DE"/>
          </a:p>
        </p:txBody>
      </p:sp>
    </p:spTree>
    <p:extLst>
      <p:ext uri="{BB962C8B-B14F-4D97-AF65-F5344CB8AC3E}">
        <p14:creationId xmlns:p14="http://schemas.microsoft.com/office/powerpoint/2010/main" val="979484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Modern JavaScript Frameworks were developed to manage the complexity of front-end web development and to improve the User and Developer Experience. </a:t>
            </a:r>
          </a:p>
          <a:p>
            <a:pPr>
              <a:lnSpc>
                <a:spcPct val="107000"/>
              </a:lnSpc>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They are mostly Single Page Application</a:t>
            </a:r>
            <a:r>
              <a:rPr lang="de-DE" sz="1800">
                <a:effectLst/>
                <a:latin typeface="Calibri" panose="020F0502020204030204" pitchFamily="34" charset="0"/>
                <a:ea typeface="Calibri" panose="020F0502020204030204" pitchFamily="34" charset="0"/>
                <a:cs typeface="Calibri" panose="020F0502020204030204" pitchFamily="34" charset="0"/>
              </a:rPr>
              <a:t> Frameworks</a:t>
            </a:r>
            <a:r>
              <a:rPr lang="en-US" sz="1800">
                <a:effectLst/>
                <a:latin typeface="Calibri" panose="020F0502020204030204" pitchFamily="34" charset="0"/>
                <a:ea typeface="Calibri" panose="020F0502020204030204" pitchFamily="34" charset="0"/>
                <a:cs typeface="Calibri" panose="020F0502020204030204" pitchFamily="34" charset="0"/>
              </a:rPr>
              <a:t>, meaning a Blank HTML Page with a big blob of JavaScript is delivered, which then takes over the Render Process. </a:t>
            </a:r>
          </a:p>
          <a:p>
            <a:pPr>
              <a:lnSpc>
                <a:spcPct val="107000"/>
              </a:lnSpc>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React has grown over the last decade to the </a:t>
            </a:r>
            <a:r>
              <a:rPr lang="de-DE" sz="1800">
                <a:effectLst/>
                <a:latin typeface="Calibri" panose="020F0502020204030204" pitchFamily="34" charset="0"/>
                <a:ea typeface="Calibri" panose="020F0502020204030204" pitchFamily="34" charset="0"/>
                <a:cs typeface="Calibri" panose="020F0502020204030204" pitchFamily="34" charset="0"/>
              </a:rPr>
              <a:t>dominant</a:t>
            </a:r>
            <a:r>
              <a:rPr lang="en-US" sz="1800">
                <a:effectLst/>
                <a:latin typeface="Calibri" panose="020F0502020204030204" pitchFamily="34" charset="0"/>
                <a:ea typeface="Calibri" panose="020F0502020204030204" pitchFamily="34" charset="0"/>
                <a:cs typeface="Calibri" panose="020F0502020204030204" pitchFamily="34" charset="0"/>
              </a:rPr>
              <a:t> JavaScript Framework. 82 percent of Developers in the State of JavaScript Survey used it.</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10</a:t>
            </a:fld>
            <a:endParaRPr lang="de-DE"/>
          </a:p>
        </p:txBody>
      </p:sp>
    </p:spTree>
    <p:extLst>
      <p:ext uri="{BB962C8B-B14F-4D97-AF65-F5344CB8AC3E}">
        <p14:creationId xmlns:p14="http://schemas.microsoft.com/office/powerpoint/2010/main" val="12933640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F93EA-5B9A-AAAF-D703-7EF750DDBB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372201-3DAC-305C-AC4A-2B26A588240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1A456BF-2CAB-A12C-21D2-06BB485C6266}"/>
              </a:ext>
            </a:extLst>
          </p:cNvPr>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we will look at the controller that is used for our gallery. </a:t>
            </a: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a:t>
            </a:r>
            <a:r>
              <a:rPr lang="en-GB" sz="1800" err="1">
                <a:effectLst/>
                <a:latin typeface="Calibri" panose="020F0502020204030204" pitchFamily="34" charset="0"/>
                <a:ea typeface="Calibri" panose="020F0502020204030204" pitchFamily="34" charset="0"/>
                <a:cs typeface="Calibri" panose="020F0502020204030204" pitchFamily="34" charset="0"/>
              </a:rPr>
              <a:t>autowire</a:t>
            </a:r>
            <a:r>
              <a:rPr lang="en-GB" sz="1800">
                <a:effectLst/>
                <a:latin typeface="Calibri" panose="020F0502020204030204" pitchFamily="34" charset="0"/>
                <a:ea typeface="Calibri" panose="020F0502020204030204" pitchFamily="34" charset="0"/>
                <a:cs typeface="Calibri" panose="020F0502020204030204" pitchFamily="34" charset="0"/>
              </a:rPr>
              <a:t> the </a:t>
            </a:r>
            <a:r>
              <a:rPr lang="en-GB" sz="1800" err="1">
                <a:effectLst/>
                <a:latin typeface="Calibri" panose="020F0502020204030204" pitchFamily="34" charset="0"/>
                <a:ea typeface="Calibri" panose="020F0502020204030204" pitchFamily="34" charset="0"/>
                <a:cs typeface="Calibri" panose="020F0502020204030204" pitchFamily="34" charset="0"/>
              </a:rPr>
              <a:t>galleryViewComponent</a:t>
            </a:r>
            <a:r>
              <a:rPr lang="en-GB" sz="1800">
                <a:effectLst/>
                <a:latin typeface="Calibri" panose="020F0502020204030204" pitchFamily="34" charset="0"/>
                <a:ea typeface="Calibri" panose="020F0502020204030204" pitchFamily="34" charset="0"/>
                <a:cs typeface="Calibri" panose="020F0502020204030204" pitchFamily="34" charset="0"/>
              </a:rPr>
              <a:t>.</a:t>
            </a:r>
          </a:p>
          <a:p>
            <a:endParaRPr lang="de-DE"/>
          </a:p>
        </p:txBody>
      </p:sp>
      <p:sp>
        <p:nvSpPr>
          <p:cNvPr id="4" name="Foliennummernplatzhalter 3">
            <a:extLst>
              <a:ext uri="{FF2B5EF4-FFF2-40B4-BE49-F238E27FC236}">
                <a16:creationId xmlns:a16="http://schemas.microsoft.com/office/drawing/2014/main" id="{36552C45-CAED-1751-284C-AA11D21FCFB5}"/>
              </a:ext>
            </a:extLst>
          </p:cNvPr>
          <p:cNvSpPr>
            <a:spLocks noGrp="1"/>
          </p:cNvSpPr>
          <p:nvPr>
            <p:ph type="sldNum" sz="quarter" idx="5"/>
          </p:nvPr>
        </p:nvSpPr>
        <p:spPr/>
        <p:txBody>
          <a:bodyPr/>
          <a:lstStyle/>
          <a:p>
            <a:fld id="{F0FD3131-1FA9-4670-8F2C-1BE86865DE30}" type="slidenum">
              <a:rPr lang="de-DE" smtClean="0"/>
              <a:t>100</a:t>
            </a:fld>
            <a:endParaRPr lang="de-DE"/>
          </a:p>
        </p:txBody>
      </p:sp>
    </p:spTree>
    <p:extLst>
      <p:ext uri="{BB962C8B-B14F-4D97-AF65-F5344CB8AC3E}">
        <p14:creationId xmlns:p14="http://schemas.microsoft.com/office/powerpoint/2010/main" val="16269480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47C80-18FB-FF22-FEDB-446EBE9FFE0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7C2514F-780F-E363-38DA-3D90A3A25B3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50A46DE-10D5-265F-9C59-49B241FD8186}"/>
              </a:ext>
            </a:extLst>
          </p:cNvPr>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a:t>
            </a:r>
            <a:r>
              <a:rPr lang="en-GB" sz="1800" err="1">
                <a:effectLst/>
                <a:latin typeface="Calibri" panose="020F0502020204030204" pitchFamily="34" charset="0"/>
                <a:ea typeface="Calibri" panose="020F0502020204030204" pitchFamily="34" charset="0"/>
                <a:cs typeface="Calibri" panose="020F0502020204030204" pitchFamily="34" charset="0"/>
              </a:rPr>
              <a:t>galerie</a:t>
            </a:r>
            <a:r>
              <a:rPr lang="en-GB" sz="1800">
                <a:effectLst/>
                <a:latin typeface="Calibri" panose="020F0502020204030204" pitchFamily="34" charset="0"/>
                <a:ea typeface="Calibri" panose="020F0502020204030204" pitchFamily="34" charset="0"/>
                <a:cs typeface="Calibri" panose="020F0502020204030204" pitchFamily="34" charset="0"/>
              </a:rPr>
              <a:t> endpoint returns the rendered </a:t>
            </a:r>
            <a:r>
              <a:rPr lang="en-GB" sz="1800" err="1">
                <a:effectLst/>
                <a:latin typeface="Calibri" panose="020F0502020204030204" pitchFamily="34" charset="0"/>
                <a:ea typeface="Calibri" panose="020F0502020204030204" pitchFamily="34" charset="0"/>
                <a:cs typeface="Calibri" panose="020F0502020204030204" pitchFamily="34" charset="0"/>
              </a:rPr>
              <a:t>galleryViewComponent</a:t>
            </a:r>
            <a:r>
              <a:rPr lang="en-GB" sz="1800">
                <a:effectLst/>
                <a:latin typeface="Calibri" panose="020F0502020204030204" pitchFamily="34" charset="0"/>
                <a:ea typeface="Calibri" panose="020F0502020204030204" pitchFamily="34" charset="0"/>
                <a:cs typeface="Calibri" panose="020F0502020204030204" pitchFamily="34" charset="0"/>
              </a:rPr>
              <a:t>, we saw before. We extract the subdomain from the request and pass it as parameter.</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C55D2963-BDB7-D332-29FF-1956587A8482}"/>
              </a:ext>
            </a:extLst>
          </p:cNvPr>
          <p:cNvSpPr>
            <a:spLocks noGrp="1"/>
          </p:cNvSpPr>
          <p:nvPr>
            <p:ph type="sldNum" sz="quarter" idx="5"/>
          </p:nvPr>
        </p:nvSpPr>
        <p:spPr/>
        <p:txBody>
          <a:bodyPr/>
          <a:lstStyle/>
          <a:p>
            <a:fld id="{F0FD3131-1FA9-4670-8F2C-1BE86865DE30}" type="slidenum">
              <a:rPr lang="de-DE" smtClean="0"/>
              <a:t>101</a:t>
            </a:fld>
            <a:endParaRPr lang="de-DE"/>
          </a:p>
        </p:txBody>
      </p:sp>
    </p:spTree>
    <p:extLst>
      <p:ext uri="{BB962C8B-B14F-4D97-AF65-F5344CB8AC3E}">
        <p14:creationId xmlns:p14="http://schemas.microsoft.com/office/powerpoint/2010/main" val="38341610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B7A18-B983-DA93-EA48-E4AB234DBAA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6876966-C8A6-644E-7EE6-47384EA2C0E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26FD903-EC7C-7F98-712B-0AAF76533510}"/>
              </a:ext>
            </a:extLst>
          </p:cNvPr>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endpoint “/</a:t>
            </a:r>
            <a:r>
              <a:rPr lang="en-GB" sz="1800" err="1">
                <a:effectLst/>
                <a:latin typeface="Calibri" panose="020F0502020204030204" pitchFamily="34" charset="0"/>
                <a:ea typeface="Calibri" panose="020F0502020204030204" pitchFamily="34" charset="0"/>
                <a:cs typeface="Calibri" panose="020F0502020204030204" pitchFamily="34" charset="0"/>
              </a:rPr>
              <a:t>galerie</a:t>
            </a:r>
            <a:r>
              <a:rPr lang="en-GB" sz="1800">
                <a:effectLst/>
                <a:latin typeface="Calibri" panose="020F0502020204030204" pitchFamily="34" charset="0"/>
                <a:ea typeface="Calibri" panose="020F0502020204030204" pitchFamily="34" charset="0"/>
                <a:cs typeface="Calibri" panose="020F0502020204030204" pitchFamily="34" charset="0"/>
              </a:rPr>
              <a:t>/refresh-preview/</a:t>
            </a:r>
            <a:r>
              <a:rPr lang="en-GB" sz="1800" err="1">
                <a:effectLst/>
                <a:latin typeface="Calibri" panose="020F0502020204030204" pitchFamily="34" charset="0"/>
                <a:ea typeface="Calibri" panose="020F0502020204030204" pitchFamily="34" charset="0"/>
                <a:cs typeface="Calibri" panose="020F0502020204030204" pitchFamily="34" charset="0"/>
              </a:rPr>
              <a:t>imageId</a:t>
            </a:r>
            <a:r>
              <a:rPr lang="en-GB" sz="1800">
                <a:effectLst/>
                <a:latin typeface="Calibri" panose="020F0502020204030204" pitchFamily="34" charset="0"/>
                <a:ea typeface="Calibri" panose="020F0502020204030204" pitchFamily="34" charset="0"/>
                <a:cs typeface="Calibri" panose="020F0502020204030204" pitchFamily="34" charset="0"/>
              </a:rPr>
              <a:t>” returns the </a:t>
            </a:r>
            <a:r>
              <a:rPr lang="en-GB" sz="1800" err="1">
                <a:effectLst/>
                <a:latin typeface="Calibri" panose="020F0502020204030204" pitchFamily="34" charset="0"/>
                <a:ea typeface="Calibri" panose="020F0502020204030204" pitchFamily="34" charset="0"/>
                <a:cs typeface="Calibri" panose="020F0502020204030204" pitchFamily="34" charset="0"/>
              </a:rPr>
              <a:t>imagePreviewComponent</a:t>
            </a:r>
            <a:r>
              <a:rPr lang="en-GB" sz="1800">
                <a:effectLst/>
                <a:latin typeface="Calibri" panose="020F0502020204030204" pitchFamily="34" charset="0"/>
                <a:ea typeface="Calibri" panose="020F0502020204030204" pitchFamily="34" charset="0"/>
                <a:cs typeface="Calibri" panose="020F0502020204030204" pitchFamily="34" charset="0"/>
              </a:rPr>
              <a:t> with the </a:t>
            </a:r>
            <a:r>
              <a:rPr lang="en-GB" sz="1800" err="1">
                <a:effectLst/>
                <a:latin typeface="Calibri" panose="020F0502020204030204" pitchFamily="34" charset="0"/>
                <a:ea typeface="Calibri" panose="020F0502020204030204" pitchFamily="34" charset="0"/>
                <a:cs typeface="Calibri" panose="020F0502020204030204" pitchFamily="34" charset="0"/>
              </a:rPr>
              <a:t>refreshImage</a:t>
            </a:r>
            <a:r>
              <a:rPr lang="en-GB" sz="1800">
                <a:effectLst/>
                <a:latin typeface="Calibri" panose="020F0502020204030204" pitchFamily="34" charset="0"/>
                <a:ea typeface="Calibri" panose="020F0502020204030204" pitchFamily="34" charset="0"/>
                <a:cs typeface="Calibri" panose="020F0502020204030204" pitchFamily="34" charset="0"/>
              </a:rPr>
              <a:t> parameter set to true.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You can see the </a:t>
            </a:r>
            <a:r>
              <a:rPr lang="en-GB" sz="1800" err="1">
                <a:effectLst/>
                <a:latin typeface="Calibri" panose="020F0502020204030204" pitchFamily="34" charset="0"/>
                <a:ea typeface="Calibri" panose="020F0502020204030204" pitchFamily="34" charset="0"/>
                <a:cs typeface="Calibri" panose="020F0502020204030204" pitchFamily="34" charset="0"/>
              </a:rPr>
              <a:t>typesafe</a:t>
            </a:r>
            <a:r>
              <a:rPr lang="en-GB" sz="1800">
                <a:effectLst/>
                <a:latin typeface="Calibri" panose="020F0502020204030204" pitchFamily="34" charset="0"/>
                <a:ea typeface="Calibri" panose="020F0502020204030204" pitchFamily="34" charset="0"/>
                <a:cs typeface="Calibri" panose="020F0502020204030204" pitchFamily="34" charset="0"/>
              </a:rPr>
              <a:t> reusability possible with Spring ViewComponent.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a:extLst>
              <a:ext uri="{FF2B5EF4-FFF2-40B4-BE49-F238E27FC236}">
                <a16:creationId xmlns:a16="http://schemas.microsoft.com/office/drawing/2014/main" id="{B3A28E13-7EFE-4F64-CF63-B584E84B0008}"/>
              </a:ext>
            </a:extLst>
          </p:cNvPr>
          <p:cNvSpPr>
            <a:spLocks noGrp="1"/>
          </p:cNvSpPr>
          <p:nvPr>
            <p:ph type="sldNum" sz="quarter" idx="5"/>
          </p:nvPr>
        </p:nvSpPr>
        <p:spPr/>
        <p:txBody>
          <a:bodyPr/>
          <a:lstStyle/>
          <a:p>
            <a:fld id="{F0FD3131-1FA9-4670-8F2C-1BE86865DE30}" type="slidenum">
              <a:rPr lang="de-DE" smtClean="0"/>
              <a:t>102</a:t>
            </a:fld>
            <a:endParaRPr lang="de-DE"/>
          </a:p>
        </p:txBody>
      </p:sp>
    </p:spTree>
    <p:extLst>
      <p:ext uri="{BB962C8B-B14F-4D97-AF65-F5344CB8AC3E}">
        <p14:creationId xmlns:p14="http://schemas.microsoft.com/office/powerpoint/2010/main" val="1778338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Finally, here’s the gallery in action!</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a:p>
            <a:r>
              <a:rPr lang="de-DE" dirty="0"/>
              <a:t>As </a:t>
            </a:r>
            <a:r>
              <a:rPr lang="de-DE" dirty="0" err="1"/>
              <a:t>you</a:t>
            </a:r>
            <a:r>
              <a:rPr lang="de-DE" dirty="0"/>
              <a:t> </a:t>
            </a:r>
            <a:r>
              <a:rPr lang="de-DE" dirty="0" err="1"/>
              <a:t>can</a:t>
            </a:r>
            <a:r>
              <a:rPr lang="de-DE" dirty="0"/>
              <a:t> </a:t>
            </a:r>
            <a:r>
              <a:rPr lang="de-DE" dirty="0" err="1"/>
              <a:t>see</a:t>
            </a:r>
            <a:r>
              <a:rPr lang="de-DE" dirty="0"/>
              <a:t> </a:t>
            </a:r>
            <a:r>
              <a:rPr lang="de-DE" dirty="0" err="1"/>
              <a:t>new</a:t>
            </a:r>
            <a:r>
              <a:rPr lang="de-DE" dirty="0"/>
              <a:t> </a:t>
            </a:r>
            <a:r>
              <a:rPr lang="de-DE" dirty="0" err="1"/>
              <a:t>images</a:t>
            </a:r>
            <a:r>
              <a:rPr lang="de-DE" dirty="0"/>
              <a:t> </a:t>
            </a:r>
            <a:r>
              <a:rPr lang="de-DE" dirty="0" err="1"/>
              <a:t>are</a:t>
            </a:r>
            <a:r>
              <a:rPr lang="de-DE" dirty="0"/>
              <a:t> </a:t>
            </a:r>
            <a:r>
              <a:rPr lang="de-DE" dirty="0" err="1"/>
              <a:t>loaded</a:t>
            </a:r>
            <a:r>
              <a:rPr lang="de-DE" dirty="0"/>
              <a:t> on </a:t>
            </a:r>
            <a:r>
              <a:rPr lang="de-DE" dirty="0" err="1"/>
              <a:t>demand</a:t>
            </a:r>
            <a:r>
              <a:rPr lang="de-DE" dirty="0"/>
              <a:t> from </a:t>
            </a:r>
            <a:r>
              <a:rPr lang="de-DE" dirty="0" err="1"/>
              <a:t>the</a:t>
            </a:r>
            <a:r>
              <a:rPr lang="de-DE" dirty="0"/>
              <a:t> backend.</a:t>
            </a:r>
          </a:p>
        </p:txBody>
      </p:sp>
      <p:sp>
        <p:nvSpPr>
          <p:cNvPr id="4" name="Foliennummernplatzhalter 3"/>
          <p:cNvSpPr>
            <a:spLocks noGrp="1"/>
          </p:cNvSpPr>
          <p:nvPr>
            <p:ph type="sldNum" sz="quarter" idx="5"/>
          </p:nvPr>
        </p:nvSpPr>
        <p:spPr/>
        <p:txBody>
          <a:bodyPr/>
          <a:lstStyle/>
          <a:p>
            <a:fld id="{F0FD3131-1FA9-4670-8F2C-1BE86865DE30}" type="slidenum">
              <a:rPr lang="de-DE" smtClean="0"/>
              <a:t>103</a:t>
            </a:fld>
            <a:endParaRPr lang="de-DE"/>
          </a:p>
        </p:txBody>
      </p:sp>
    </p:spTree>
    <p:extLst>
      <p:ext uri="{BB962C8B-B14F-4D97-AF65-F5344CB8AC3E}">
        <p14:creationId xmlns:p14="http://schemas.microsoft.com/office/powerpoint/2010/main" val="39452692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As </a:t>
            </a:r>
            <a:r>
              <a:rPr lang="de-AT" dirty="0" err="1"/>
              <a:t>you</a:t>
            </a:r>
            <a:r>
              <a:rPr lang="de-AT" dirty="0"/>
              <a:t> </a:t>
            </a:r>
            <a:r>
              <a:rPr lang="de-AT" dirty="0" err="1"/>
              <a:t>can</a:t>
            </a:r>
            <a:r>
              <a:rPr lang="de-AT" dirty="0"/>
              <a:t> </a:t>
            </a:r>
            <a:r>
              <a:rPr lang="de-AT" dirty="0" err="1"/>
              <a:t>see</a:t>
            </a:r>
            <a:r>
              <a:rPr lang="de-AT" dirty="0"/>
              <a:t> </a:t>
            </a:r>
            <a:r>
              <a:rPr lang="de-AT" dirty="0" err="1"/>
              <a:t>when</a:t>
            </a:r>
            <a:r>
              <a:rPr lang="de-AT" dirty="0"/>
              <a:t> </a:t>
            </a:r>
            <a:r>
              <a:rPr lang="de-AT" dirty="0" err="1"/>
              <a:t>making</a:t>
            </a:r>
            <a:r>
              <a:rPr lang="de-AT" dirty="0"/>
              <a:t> a </a:t>
            </a:r>
            <a:r>
              <a:rPr lang="de-AT" dirty="0" err="1"/>
              <a:t>request</a:t>
            </a:r>
            <a:r>
              <a:rPr lang="de-AT" dirty="0"/>
              <a:t> </a:t>
            </a:r>
            <a:r>
              <a:rPr lang="de-AT" dirty="0" err="1"/>
              <a:t>to</a:t>
            </a:r>
            <a:r>
              <a:rPr lang="de-AT" dirty="0"/>
              <a:t> </a:t>
            </a:r>
            <a:r>
              <a:rPr lang="de-AT" dirty="0" err="1"/>
              <a:t>refresh</a:t>
            </a:r>
            <a:r>
              <a:rPr lang="de-AT" dirty="0"/>
              <a:t>-preview </a:t>
            </a:r>
            <a:r>
              <a:rPr lang="de-AT" dirty="0" err="1"/>
              <a:t>endpoint</a:t>
            </a:r>
            <a:r>
              <a:rPr lang="de-AT" dirty="0"/>
              <a:t> </a:t>
            </a:r>
            <a:r>
              <a:rPr lang="de-AT" dirty="0" err="1"/>
              <a:t>we</a:t>
            </a:r>
            <a:r>
              <a:rPr lang="de-AT" dirty="0"/>
              <a:t> </a:t>
            </a:r>
            <a:r>
              <a:rPr lang="de-AT" dirty="0" err="1"/>
              <a:t>get</a:t>
            </a:r>
            <a:r>
              <a:rPr lang="de-AT" dirty="0"/>
              <a:t> </a:t>
            </a:r>
            <a:r>
              <a:rPr lang="de-AT" dirty="0" err="1"/>
              <a:t>html</a:t>
            </a:r>
            <a:r>
              <a:rPr lang="de-AT" dirty="0"/>
              <a:t> back </a:t>
            </a:r>
            <a:r>
              <a:rPr lang="de-AT" dirty="0" err="1"/>
              <a:t>that</a:t>
            </a:r>
            <a:r>
              <a:rPr lang="de-AT" dirty="0"/>
              <a:t> </a:t>
            </a:r>
            <a:r>
              <a:rPr lang="de-AT" dirty="0" err="1"/>
              <a:t>is</a:t>
            </a:r>
            <a:r>
              <a:rPr lang="de-AT" dirty="0"/>
              <a:t> </a:t>
            </a:r>
            <a:r>
              <a:rPr lang="de-AT" dirty="0" err="1"/>
              <a:t>swapped</a:t>
            </a:r>
            <a:r>
              <a:rPr lang="de-AT" dirty="0"/>
              <a:t> </a:t>
            </a:r>
            <a:r>
              <a:rPr lang="de-AT" dirty="0" err="1"/>
              <a:t>inplace</a:t>
            </a:r>
            <a:r>
              <a:rPr lang="de-AT" dirty="0"/>
              <a:t>.</a:t>
            </a:r>
          </a:p>
        </p:txBody>
      </p:sp>
      <p:sp>
        <p:nvSpPr>
          <p:cNvPr id="4" name="Foliennummernplatzhalter 3"/>
          <p:cNvSpPr>
            <a:spLocks noGrp="1"/>
          </p:cNvSpPr>
          <p:nvPr>
            <p:ph type="sldNum" sz="quarter" idx="5"/>
          </p:nvPr>
        </p:nvSpPr>
        <p:spPr/>
        <p:txBody>
          <a:bodyPr/>
          <a:lstStyle/>
          <a:p>
            <a:fld id="{F0FD3131-1FA9-4670-8F2C-1BE86865DE30}" type="slidenum">
              <a:rPr lang="de-DE" smtClean="0"/>
              <a:t>104</a:t>
            </a:fld>
            <a:endParaRPr lang="de-DE"/>
          </a:p>
        </p:txBody>
      </p:sp>
    </p:spTree>
    <p:extLst>
      <p:ext uri="{BB962C8B-B14F-4D97-AF65-F5344CB8AC3E}">
        <p14:creationId xmlns:p14="http://schemas.microsoft.com/office/powerpoint/2010/main" val="41418320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Now</a:t>
            </a:r>
            <a:r>
              <a:rPr lang="en-GB" sz="1800">
                <a:effectLst/>
                <a:latin typeface="Calibri" panose="020F0502020204030204" pitchFamily="34" charset="0"/>
                <a:ea typeface="Calibri" panose="020F0502020204030204" pitchFamily="34" charset="0"/>
                <a:cs typeface="Calibri" panose="020F0502020204030204" pitchFamily="34" charset="0"/>
              </a:rPr>
              <a:t> if we want to further improve the interactivity of our Hypermedia Driven Applications we can use the optional constraint, code on demand of the REST architecture style.</a:t>
            </a:r>
          </a:p>
          <a:p>
            <a:pPr>
              <a:lnSpc>
                <a:spcPct val="107000"/>
              </a:lnSpc>
              <a:spcAft>
                <a:spcPts val="800"/>
              </a:spcAft>
            </a:pP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By embedding JavaScript right inside our Components, we enable client-side interaction and we satisfy the Locality of Behaviour software design principle.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105</a:t>
            </a:fld>
            <a:endParaRPr lang="de-DE"/>
          </a:p>
        </p:txBody>
      </p:sp>
    </p:spTree>
    <p:extLst>
      <p:ext uri="{BB962C8B-B14F-4D97-AF65-F5344CB8AC3E}">
        <p14:creationId xmlns:p14="http://schemas.microsoft.com/office/powerpoint/2010/main" val="11208668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create a </a:t>
            </a:r>
            <a:r>
              <a:rPr lang="en-GB" sz="1800" err="1">
                <a:effectLst/>
                <a:latin typeface="Calibri" panose="020F0502020204030204" pitchFamily="34" charset="0"/>
                <a:ea typeface="Calibri" panose="020F0502020204030204" pitchFamily="34" charset="0"/>
                <a:cs typeface="Calibri" panose="020F0502020204030204" pitchFamily="34" charset="0"/>
              </a:rPr>
              <a:t>ToastViewComponent</a:t>
            </a:r>
            <a:r>
              <a:rPr lang="en-GB" sz="1800">
                <a:effectLst/>
                <a:latin typeface="Calibri" panose="020F0502020204030204" pitchFamily="34" charset="0"/>
                <a:ea typeface="Calibri" panose="020F0502020204030204" pitchFamily="34" charset="0"/>
                <a:cs typeface="Calibri" panose="020F0502020204030204" pitchFamily="34" charset="0"/>
              </a:rPr>
              <a:t> to show a notification.</a:t>
            </a: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start with a div with the id toast-element. Then we create a script tag with the </a:t>
            </a:r>
            <a:r>
              <a:rPr lang="en-GB" sz="1800" err="1">
                <a:effectLst/>
                <a:latin typeface="Calibri" panose="020F0502020204030204" pitchFamily="34" charset="0"/>
                <a:ea typeface="Calibri" panose="020F0502020204030204" pitchFamily="34" charset="0"/>
                <a:cs typeface="Calibri" panose="020F0502020204030204" pitchFamily="34" charset="0"/>
              </a:rPr>
              <a:t>th:inline</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javascript</a:t>
            </a:r>
            <a:r>
              <a:rPr lang="en-GB" sz="1800">
                <a:effectLst/>
                <a:latin typeface="Calibri" panose="020F0502020204030204" pitchFamily="34" charset="0"/>
                <a:ea typeface="Calibri" panose="020F0502020204030204" pitchFamily="34" charset="0"/>
                <a:cs typeface="Calibri" panose="020F0502020204030204" pitchFamily="34" charset="0"/>
              </a:rPr>
              <a:t> attribute, so we can use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expressions inside the </a:t>
            </a:r>
            <a:r>
              <a:rPr lang="en-GB" sz="1800" dirty="0">
                <a:effectLst/>
                <a:latin typeface="Calibri" panose="020F0502020204030204" pitchFamily="34" charset="0"/>
                <a:ea typeface="Calibri" panose="020F0502020204030204" pitchFamily="34" charset="0"/>
                <a:cs typeface="Calibri" panose="020F0502020204030204" pitchFamily="34" charset="0"/>
              </a:rPr>
              <a:t>script </a:t>
            </a:r>
            <a:r>
              <a:rPr lang="en-GB" sz="1800">
                <a:effectLst/>
                <a:latin typeface="Calibri" panose="020F0502020204030204" pitchFamily="34" charset="0"/>
                <a:ea typeface="Calibri" panose="020F0502020204030204" pitchFamily="34" charset="0"/>
                <a:cs typeface="Calibri" panose="020F0502020204030204" pitchFamily="34" charset="0"/>
              </a:rPr>
              <a:t>tag</a:t>
            </a:r>
            <a:r>
              <a:rPr lang="en-GB" sz="1800" dirty="0">
                <a:effectLst/>
                <a:latin typeface="Calibri" panose="020F0502020204030204" pitchFamily="34" charset="0"/>
                <a:ea typeface="Calibri" panose="020F0502020204030204" pitchFamily="34" charset="0"/>
                <a:cs typeface="Calibri" panose="020F0502020204030204" pitchFamily="34" charset="0"/>
              </a:rPr>
              <a: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 script</a:t>
            </a:r>
            <a:r>
              <a:rPr lang="en-GB" sz="1800">
                <a:effectLst/>
                <a:latin typeface="Calibri" panose="020F0502020204030204" pitchFamily="34" charset="0"/>
                <a:ea typeface="Calibri" panose="020F0502020204030204" pitchFamily="34" charset="0"/>
                <a:cs typeface="Calibri" panose="020F0502020204030204" pitchFamily="34" charset="0"/>
              </a:rPr>
              <a:t> will automatically be executed when the HTML Snippet is returned by our Server.</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106</a:t>
            </a:fld>
            <a:endParaRPr lang="de-DE"/>
          </a:p>
        </p:txBody>
      </p:sp>
    </p:spTree>
    <p:extLst>
      <p:ext uri="{BB962C8B-B14F-4D97-AF65-F5344CB8AC3E}">
        <p14:creationId xmlns:p14="http://schemas.microsoft.com/office/powerpoint/2010/main" val="20955778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A2B48-0BEB-D551-3C6B-D12C4CB17A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D5B9A58-1738-2D92-1A15-5FBDA6C9F7E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F1B0F0E-630D-A07D-809A-7552FE0FF7C9}"/>
              </a:ext>
            </a:extLst>
          </p:cNvPr>
          <p:cNvSpPr>
            <a:spLocks noGrp="1"/>
          </p:cNvSpPr>
          <p:nvPr>
            <p:ph type="body" idx="1"/>
          </p:nvPr>
        </p:nvSpPr>
        <p:spPr/>
        <p:txBody>
          <a:bodyPr/>
          <a:lstStyle/>
          <a:p>
            <a:pPr>
              <a:lnSpc>
                <a:spcPct val="107000"/>
              </a:lnSpc>
              <a:spcAft>
                <a:spcPts val="800"/>
              </a:spcAft>
            </a:pPr>
            <a:r>
              <a:rPr lang="de-DE" sz="1800" err="1">
                <a:effectLst/>
                <a:latin typeface="Calibri" panose="020F0502020204030204" pitchFamily="34" charset="0"/>
                <a:ea typeface="Calibri" panose="020F0502020204030204" pitchFamily="34" charset="0"/>
                <a:cs typeface="Times New Roman" panose="02020603050405020304" pitchFamily="18" charset="0"/>
              </a:rPr>
              <a:t>We</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create</a:t>
            </a:r>
            <a:r>
              <a:rPr lang="de-DE" sz="1800">
                <a:effectLst/>
                <a:latin typeface="Calibri" panose="020F0502020204030204" pitchFamily="34" charset="0"/>
                <a:ea typeface="Calibri" panose="020F0502020204030204" pitchFamily="34" charset="0"/>
                <a:cs typeface="Times New Roman" panose="02020603050405020304" pitchFamily="18" charset="0"/>
              </a:rPr>
              <a:t> a </a:t>
            </a:r>
            <a:r>
              <a:rPr lang="de-DE" sz="1800" err="1">
                <a:effectLst/>
                <a:latin typeface="Calibri" panose="020F0502020204030204" pitchFamily="34" charset="0"/>
                <a:ea typeface="Calibri" panose="020F0502020204030204" pitchFamily="34" charset="0"/>
                <a:cs typeface="Times New Roman" panose="02020603050405020304" pitchFamily="18" charset="0"/>
              </a:rPr>
              <a:t>hideToast</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function</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that</a:t>
            </a:r>
            <a:r>
              <a:rPr lang="de-DE" sz="1800">
                <a:effectLst/>
                <a:latin typeface="Calibri" panose="020F0502020204030204" pitchFamily="34" charset="0"/>
                <a:ea typeface="Calibri" panose="020F0502020204030204" pitchFamily="34" charset="0"/>
                <a:cs typeface="Times New Roman" panose="02020603050405020304" pitchFamily="18" charset="0"/>
              </a:rPr>
              <a:t> will </a:t>
            </a:r>
            <a:r>
              <a:rPr lang="de-DE" sz="1800" err="1">
                <a:effectLst/>
                <a:latin typeface="Calibri" panose="020F0502020204030204" pitchFamily="34" charset="0"/>
                <a:ea typeface="Calibri" panose="020F0502020204030204" pitchFamily="34" charset="0"/>
                <a:cs typeface="Times New Roman" panose="02020603050405020304" pitchFamily="18" charset="0"/>
              </a:rPr>
              <a:t>set</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the</a:t>
            </a:r>
            <a:r>
              <a:rPr lang="de-DE" sz="1800">
                <a:effectLst/>
                <a:latin typeface="Calibri" panose="020F0502020204030204" pitchFamily="34" charset="0"/>
                <a:ea typeface="Calibri" panose="020F0502020204030204" pitchFamily="34" charset="0"/>
                <a:cs typeface="Times New Roman" panose="02020603050405020304" pitchFamily="18" charset="0"/>
              </a:rPr>
              <a:t> style </a:t>
            </a:r>
            <a:r>
              <a:rPr lang="de-DE" sz="1800" err="1">
                <a:effectLst/>
                <a:latin typeface="Calibri" panose="020F0502020204030204" pitchFamily="34" charset="0"/>
                <a:ea typeface="Calibri" panose="020F0502020204030204" pitchFamily="34" charset="0"/>
                <a:cs typeface="Times New Roman" panose="02020603050405020304" pitchFamily="18" charset="0"/>
              </a:rPr>
              <a:t>display</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field</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to</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none</a:t>
            </a:r>
            <a:r>
              <a:rPr lang="de-DE" sz="1800">
                <a:effectLst/>
                <a:latin typeface="Calibri" panose="020F0502020204030204" pitchFamily="34" charset="0"/>
                <a:ea typeface="Calibri" panose="020F0502020204030204" pitchFamily="34" charset="0"/>
                <a:cs typeface="Times New Roman" panose="02020603050405020304" pitchFamily="18" charset="0"/>
              </a:rPr>
              <a:t>, and </a:t>
            </a:r>
            <a:r>
              <a:rPr lang="de-DE" sz="1800" err="1">
                <a:effectLst/>
                <a:latin typeface="Calibri" panose="020F0502020204030204" pitchFamily="34" charset="0"/>
                <a:ea typeface="Calibri" panose="020F0502020204030204" pitchFamily="34" charset="0"/>
                <a:cs typeface="Times New Roman" panose="02020603050405020304" pitchFamily="18" charset="0"/>
              </a:rPr>
              <a:t>hide</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the</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toast</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element</a:t>
            </a:r>
            <a:r>
              <a:rPr lang="de-DE" sz="180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Foliennummernplatzhalter 3">
            <a:extLst>
              <a:ext uri="{FF2B5EF4-FFF2-40B4-BE49-F238E27FC236}">
                <a16:creationId xmlns:a16="http://schemas.microsoft.com/office/drawing/2014/main" id="{86D0F180-DFC2-F4D1-90BF-F35D622639F4}"/>
              </a:ext>
            </a:extLst>
          </p:cNvPr>
          <p:cNvSpPr>
            <a:spLocks noGrp="1"/>
          </p:cNvSpPr>
          <p:nvPr>
            <p:ph type="sldNum" sz="quarter" idx="5"/>
          </p:nvPr>
        </p:nvSpPr>
        <p:spPr/>
        <p:txBody>
          <a:bodyPr/>
          <a:lstStyle/>
          <a:p>
            <a:fld id="{F0FD3131-1FA9-4670-8F2C-1BE86865DE30}" type="slidenum">
              <a:rPr lang="de-DE" smtClean="0"/>
              <a:t>107</a:t>
            </a:fld>
            <a:endParaRPr lang="de-DE"/>
          </a:p>
        </p:txBody>
      </p:sp>
    </p:spTree>
    <p:extLst>
      <p:ext uri="{BB962C8B-B14F-4D97-AF65-F5344CB8AC3E}">
        <p14:creationId xmlns:p14="http://schemas.microsoft.com/office/powerpoint/2010/main" val="7247173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72664-0E3E-3123-2A1F-271B155D0C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ED35D71-C231-70D7-FCCE-1D802A64AFF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AE28675-8AAA-62F7-8235-22538EBF00D5}"/>
              </a:ext>
            </a:extLst>
          </p:cNvPr>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use the </a:t>
            </a:r>
            <a:r>
              <a:rPr lang="en-GB" sz="1800" err="1">
                <a:effectLst/>
                <a:latin typeface="Calibri" panose="020F0502020204030204" pitchFamily="34" charset="0"/>
                <a:ea typeface="Calibri" panose="020F0502020204030204" pitchFamily="34" charset="0"/>
                <a:cs typeface="Calibri" panose="020F0502020204030204" pitchFamily="34" charset="0"/>
              </a:rPr>
              <a:t>setTimeout</a:t>
            </a:r>
            <a:r>
              <a:rPr lang="en-GB" sz="1800">
                <a:effectLst/>
                <a:latin typeface="Calibri" panose="020F0502020204030204" pitchFamily="34" charset="0"/>
                <a:ea typeface="Calibri" panose="020F0502020204030204" pitchFamily="34" charset="0"/>
                <a:cs typeface="Calibri" panose="020F0502020204030204" pitchFamily="34" charset="0"/>
              </a:rPr>
              <a:t> Function that will call the </a:t>
            </a:r>
            <a:r>
              <a:rPr lang="en-GB" sz="1800" err="1">
                <a:effectLst/>
                <a:latin typeface="Calibri" panose="020F0502020204030204" pitchFamily="34" charset="0"/>
                <a:ea typeface="Calibri" panose="020F0502020204030204" pitchFamily="34" charset="0"/>
                <a:cs typeface="Calibri" panose="020F0502020204030204" pitchFamily="34" charset="0"/>
              </a:rPr>
              <a:t>hideToast</a:t>
            </a:r>
            <a:r>
              <a:rPr lang="en-GB" sz="1800">
                <a:effectLst/>
                <a:latin typeface="Calibri" panose="020F0502020204030204" pitchFamily="34" charset="0"/>
                <a:ea typeface="Calibri" panose="020F0502020204030204" pitchFamily="34" charset="0"/>
                <a:cs typeface="Calibri" panose="020F0502020204030204" pitchFamily="34" charset="0"/>
              </a:rPr>
              <a:t> function, after the duration we passed with the render method parameter.</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24B6CE1B-8D50-33DF-DAA4-B9F15627C636}"/>
              </a:ext>
            </a:extLst>
          </p:cNvPr>
          <p:cNvSpPr>
            <a:spLocks noGrp="1"/>
          </p:cNvSpPr>
          <p:nvPr>
            <p:ph type="sldNum" sz="quarter" idx="5"/>
          </p:nvPr>
        </p:nvSpPr>
        <p:spPr/>
        <p:txBody>
          <a:bodyPr/>
          <a:lstStyle/>
          <a:p>
            <a:fld id="{F0FD3131-1FA9-4670-8F2C-1BE86865DE30}" type="slidenum">
              <a:rPr lang="de-DE" smtClean="0"/>
              <a:t>108</a:t>
            </a:fld>
            <a:endParaRPr lang="de-DE"/>
          </a:p>
        </p:txBody>
      </p:sp>
    </p:spTree>
    <p:extLst>
      <p:ext uri="{BB962C8B-B14F-4D97-AF65-F5344CB8AC3E}">
        <p14:creationId xmlns:p14="http://schemas.microsoft.com/office/powerpoint/2010/main" val="18745614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065F-88FB-FF67-C620-01472AE9E62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DDF5D61-AF89-9E7D-F925-6BA1344F4C7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6E0C685-9077-16CD-C0C0-4468CDCB3021}"/>
              </a:ext>
            </a:extLst>
          </p:cNvPr>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Below that we show the message that we passed to the ViewComponent with the </a:t>
            </a:r>
            <a:r>
              <a:rPr lang="en-GB" sz="1800" err="1">
                <a:effectLst/>
                <a:latin typeface="Calibri" panose="020F0502020204030204" pitchFamily="34" charset="0"/>
                <a:ea typeface="Calibri" panose="020F0502020204030204" pitchFamily="34" charset="0"/>
                <a:cs typeface="Calibri" panose="020F0502020204030204" pitchFamily="34" charset="0"/>
              </a:rPr>
              <a:t>th:text</a:t>
            </a:r>
            <a:r>
              <a:rPr lang="en-GB" sz="1800">
                <a:effectLst/>
                <a:latin typeface="Calibri" panose="020F0502020204030204" pitchFamily="34" charset="0"/>
                <a:ea typeface="Calibri" panose="020F0502020204030204" pitchFamily="34" charset="0"/>
                <a:cs typeface="Calibri" panose="020F0502020204030204" pitchFamily="34" charset="0"/>
              </a:rPr>
              <a:t> attribute in a </a:t>
            </a:r>
            <a:r>
              <a:rPr lang="en-GB" sz="1800" dirty="0">
                <a:effectLst/>
                <a:latin typeface="Calibri" panose="020F0502020204030204" pitchFamily="34" charset="0"/>
                <a:ea typeface="Calibri" panose="020F0502020204030204" pitchFamily="34" charset="0"/>
                <a:cs typeface="Calibri" panose="020F0502020204030204" pitchFamily="34" charset="0"/>
              </a:rPr>
              <a:t>span </a:t>
            </a:r>
            <a:r>
              <a:rPr lang="en-GB" sz="1800">
                <a:effectLst/>
                <a:latin typeface="Calibri" panose="020F0502020204030204" pitchFamily="34" charset="0"/>
                <a:ea typeface="Calibri" panose="020F0502020204030204" pitchFamily="34" charset="0"/>
                <a:cs typeface="Calibri" panose="020F0502020204030204" pitchFamily="34" charset="0"/>
              </a:rPr>
              <a:t>element.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01CAE25B-AFBF-2011-E81D-0301B12F8299}"/>
              </a:ext>
            </a:extLst>
          </p:cNvPr>
          <p:cNvSpPr>
            <a:spLocks noGrp="1"/>
          </p:cNvSpPr>
          <p:nvPr>
            <p:ph type="sldNum" sz="quarter" idx="5"/>
          </p:nvPr>
        </p:nvSpPr>
        <p:spPr/>
        <p:txBody>
          <a:bodyPr/>
          <a:lstStyle/>
          <a:p>
            <a:fld id="{F0FD3131-1FA9-4670-8F2C-1BE86865DE30}" type="slidenum">
              <a:rPr lang="de-DE" smtClean="0"/>
              <a:t>109</a:t>
            </a:fld>
            <a:endParaRPr lang="de-DE"/>
          </a:p>
        </p:txBody>
      </p:sp>
    </p:spTree>
    <p:extLst>
      <p:ext uri="{BB962C8B-B14F-4D97-AF65-F5344CB8AC3E}">
        <p14:creationId xmlns:p14="http://schemas.microsoft.com/office/powerpoint/2010/main" val="947833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What you see here is the typical render path of a Single Page Web Application that is displaying data from our Spring Boot Backend.</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a:effectLst/>
                <a:latin typeface="Calibri" panose="020F0502020204030204" pitchFamily="34" charset="0"/>
                <a:ea typeface="Calibri" panose="020F0502020204030204" pitchFamily="34" charset="0"/>
                <a:cs typeface="Calibri" panose="020F0502020204030204" pitchFamily="34" charset="0"/>
              </a:rPr>
              <a:t>T</a:t>
            </a:r>
            <a:r>
              <a:rPr lang="en-US" sz="1800">
                <a:effectLst/>
                <a:latin typeface="Calibri" panose="020F0502020204030204" pitchFamily="34" charset="0"/>
                <a:ea typeface="Calibri" panose="020F0502020204030204" pitchFamily="34" charset="0"/>
                <a:cs typeface="Calibri" panose="020F0502020204030204" pitchFamily="34" charset="0"/>
              </a:rPr>
              <a:t>he Browser calls a JavaScript function, this function</a:t>
            </a:r>
            <a:r>
              <a:rPr lang="de-DE" sz="1800">
                <a:effectLst/>
                <a:latin typeface="Calibri" panose="020F0502020204030204" pitchFamily="34" charset="0"/>
                <a:ea typeface="Calibri" panose="020F0502020204030204" pitchFamily="34" charset="0"/>
                <a:cs typeface="Calibri" panose="020F0502020204030204" pitchFamily="34" charset="0"/>
              </a:rPr>
              <a:t> </a:t>
            </a:r>
            <a:r>
              <a:rPr lang="de-DE" sz="1800" err="1">
                <a:effectLst/>
                <a:latin typeface="Calibri" panose="020F0502020204030204" pitchFamily="34" charset="0"/>
                <a:ea typeface="Calibri" panose="020F0502020204030204" pitchFamily="34" charset="0"/>
                <a:cs typeface="Calibri" panose="020F0502020204030204" pitchFamily="34" charset="0"/>
              </a:rPr>
              <a:t>then</a:t>
            </a:r>
            <a:r>
              <a:rPr lang="en-US" sz="1800">
                <a:effectLst/>
                <a:latin typeface="Calibri" panose="020F0502020204030204" pitchFamily="34" charset="0"/>
                <a:ea typeface="Calibri" panose="020F0502020204030204" pitchFamily="34" charset="0"/>
                <a:cs typeface="Calibri" panose="020F0502020204030204" pitchFamily="34" charset="0"/>
              </a:rPr>
              <a:t> calls an API Client to create an http request to the backend. </a:t>
            </a:r>
          </a:p>
          <a:p>
            <a:pPr>
              <a:lnSpc>
                <a:spcPct val="107000"/>
              </a:lnSpc>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The backend fetches the data from the database and transforms it into a POJO, then Jackson transforms the objects into a JSON representation. </a:t>
            </a:r>
          </a:p>
          <a:p>
            <a:pPr>
              <a:lnSpc>
                <a:spcPct val="107000"/>
              </a:lnSpc>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The JavaScript API client then parses the JSON Data back into a JavaScript object. </a:t>
            </a: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This object is then synchronized with the current client-side state.</a:t>
            </a:r>
          </a:p>
          <a:p>
            <a:pPr>
              <a:lnSpc>
                <a:spcPct val="107000"/>
              </a:lnSpc>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The SPA then merges the changes into the Virtual Dom and then that Virtual DOM is synchronized with the HTML Browser DOM.</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11</a:t>
            </a:fld>
            <a:endParaRPr lang="de-DE"/>
          </a:p>
        </p:txBody>
      </p:sp>
    </p:spTree>
    <p:extLst>
      <p:ext uri="{BB962C8B-B14F-4D97-AF65-F5344CB8AC3E}">
        <p14:creationId xmlns:p14="http://schemas.microsoft.com/office/powerpoint/2010/main" val="4152150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E1F4F-2419-7BE2-32EC-25C4744E1CB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B7729B7-63D4-6740-E335-FCF1BBECB2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7921792-2026-14C9-02CA-BE6B3F30B2B1}"/>
              </a:ext>
            </a:extLst>
          </p:cNvPr>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With the onclick attribute of the button element we enable our users to hide the toast element earlier than the passed duration by clicking on the X.</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F89B8C89-05AD-9E61-39BD-C6644EC63BFF}"/>
              </a:ext>
            </a:extLst>
          </p:cNvPr>
          <p:cNvSpPr>
            <a:spLocks noGrp="1"/>
          </p:cNvSpPr>
          <p:nvPr>
            <p:ph type="sldNum" sz="quarter" idx="5"/>
          </p:nvPr>
        </p:nvSpPr>
        <p:spPr/>
        <p:txBody>
          <a:bodyPr/>
          <a:lstStyle/>
          <a:p>
            <a:fld id="{F0FD3131-1FA9-4670-8F2C-1BE86865DE30}" type="slidenum">
              <a:rPr lang="de-DE" smtClean="0"/>
              <a:t>110</a:t>
            </a:fld>
            <a:endParaRPr lang="de-DE"/>
          </a:p>
        </p:txBody>
      </p:sp>
    </p:spTree>
    <p:extLst>
      <p:ext uri="{BB962C8B-B14F-4D97-AF65-F5344CB8AC3E}">
        <p14:creationId xmlns:p14="http://schemas.microsoft.com/office/powerpoint/2010/main" val="3054195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As I’ve just showed we can use vanilla JavaScript to enable client-side interactivity with Code On Demand.</a:t>
            </a:r>
          </a:p>
          <a:p>
            <a:pPr>
              <a:lnSpc>
                <a:spcPct val="107000"/>
              </a:lnSpc>
              <a:spcAft>
                <a:spcPts val="800"/>
              </a:spcAft>
            </a:pP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I’ve really liked the approach of the </a:t>
            </a:r>
            <a:r>
              <a:rPr lang="en-GB" sz="1800" err="1">
                <a:effectLst/>
                <a:latin typeface="Calibri" panose="020F0502020204030204" pitchFamily="34" charset="0"/>
                <a:ea typeface="Calibri" panose="020F0502020204030204" pitchFamily="34" charset="0"/>
                <a:cs typeface="Calibri" panose="020F0502020204030204" pitchFamily="34" charset="0"/>
              </a:rPr>
              <a:t>AlpineJS</a:t>
            </a:r>
            <a:r>
              <a:rPr lang="en-GB" sz="1800">
                <a:effectLst/>
                <a:latin typeface="Calibri" panose="020F0502020204030204" pitchFamily="34" charset="0"/>
                <a:ea typeface="Calibri" panose="020F0502020204030204" pitchFamily="34" charset="0"/>
                <a:cs typeface="Calibri" panose="020F0502020204030204" pitchFamily="34" charset="0"/>
              </a:rPr>
              <a:t> library. It is a minimal tool to define interactive frontend behaviour directly inside HTML.</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111</a:t>
            </a:fld>
            <a:endParaRPr lang="de-DE"/>
          </a:p>
        </p:txBody>
      </p:sp>
    </p:spTree>
    <p:extLst>
      <p:ext uri="{BB962C8B-B14F-4D97-AF65-F5344CB8AC3E}">
        <p14:creationId xmlns:p14="http://schemas.microsoft.com/office/powerpoint/2010/main" val="32865715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I’ve created a sample </a:t>
            </a:r>
            <a:r>
              <a:rPr lang="en-GB" sz="1800" dirty="0">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that shows the power of </a:t>
            </a:r>
            <a:r>
              <a:rPr lang="en-GB" sz="1800" err="1">
                <a:effectLst/>
                <a:latin typeface="Calibri" panose="020F0502020204030204" pitchFamily="34" charset="0"/>
                <a:ea typeface="Calibri" panose="020F0502020204030204" pitchFamily="34" charset="0"/>
                <a:cs typeface="Calibri" panose="020F0502020204030204" pitchFamily="34" charset="0"/>
              </a:rPr>
              <a:t>AlpineJS</a:t>
            </a:r>
            <a:r>
              <a:rPr lang="en-GB" sz="1800">
                <a:effectLst/>
                <a:latin typeface="Calibri" panose="020F0502020204030204" pitchFamily="34" charset="0"/>
                <a:ea typeface="Calibri" panose="020F0502020204030204" pitchFamily="34" charset="0"/>
                <a:cs typeface="Calibri" panose="020F0502020204030204" pitchFamily="34" charset="0"/>
              </a:rPr>
              <a:t> in combination with Spring </a:t>
            </a:r>
            <a:r>
              <a:rPr lang="en-GB" sz="1800" dirty="0">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-&gt;</a:t>
            </a:r>
          </a:p>
          <a:p>
            <a:pPr>
              <a:lnSpc>
                <a:spcPct val="107000"/>
              </a:lnSpc>
              <a:spcAft>
                <a:spcPts val="800"/>
              </a:spcAft>
            </a:pP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want to create a </a:t>
            </a:r>
            <a:r>
              <a:rPr lang="en-GB" sz="1800" err="1">
                <a:effectLst/>
                <a:latin typeface="Calibri" panose="020F0502020204030204" pitchFamily="34" charset="0"/>
                <a:ea typeface="Calibri" panose="020F0502020204030204" pitchFamily="34" charset="0"/>
                <a:cs typeface="Calibri" panose="020F0502020204030204" pitchFamily="34" charset="0"/>
              </a:rPr>
              <a:t>TabComponent</a:t>
            </a:r>
            <a:r>
              <a:rPr lang="en-GB" sz="1800">
                <a:effectLst/>
                <a:latin typeface="Calibri" panose="020F0502020204030204" pitchFamily="34" charset="0"/>
                <a:ea typeface="Calibri" panose="020F0502020204030204" pitchFamily="34" charset="0"/>
                <a:cs typeface="Calibri" panose="020F0502020204030204" pitchFamily="34" charset="0"/>
              </a:rPr>
              <a:t> that we can reuse in our whole application that switches between content client side.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112</a:t>
            </a:fld>
            <a:endParaRPr lang="de-DE"/>
          </a:p>
        </p:txBody>
      </p:sp>
    </p:spTree>
    <p:extLst>
      <p:ext uri="{BB962C8B-B14F-4D97-AF65-F5344CB8AC3E}">
        <p14:creationId xmlns:p14="http://schemas.microsoft.com/office/powerpoint/2010/main" val="10683268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We first define a </a:t>
            </a:r>
            <a:r>
              <a:rPr lang="en-GB" sz="1800" err="1">
                <a:effectLst/>
                <a:latin typeface="Calibri" panose="020F0502020204030204" pitchFamily="34" charset="0"/>
                <a:ea typeface="Calibri" panose="020F0502020204030204" pitchFamily="34" charset="0"/>
                <a:cs typeface="Calibri" panose="020F0502020204030204" pitchFamily="34" charset="0"/>
              </a:rPr>
              <a:t>AlpineTabViewComponent.kt</a:t>
            </a:r>
            <a:r>
              <a:rPr lang="en-GB" sz="1800">
                <a:effectLst/>
                <a:latin typeface="Calibri" panose="020F0502020204030204" pitchFamily="34" charset="0"/>
                <a:ea typeface="Calibri" panose="020F0502020204030204" pitchFamily="34" charset="0"/>
                <a:cs typeface="Calibri" panose="020F0502020204030204" pitchFamily="34" charset="0"/>
              </a:rPr>
              <a:t> that receives a List of Tabs as parameter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As you can see the power of the </a:t>
            </a:r>
            <a:r>
              <a:rPr lang="en-GB" sz="1800" dirty="0">
                <a:effectLst/>
                <a:latin typeface="Calibri" panose="020F0502020204030204" pitchFamily="34" charset="0"/>
                <a:ea typeface="Calibri" panose="020F0502020204030204" pitchFamily="34" charset="0"/>
                <a:cs typeface="Calibri" panose="020F0502020204030204" pitchFamily="34" charset="0"/>
              </a:rPr>
              <a:t>ViewComponent</a:t>
            </a:r>
            <a:r>
              <a:rPr lang="en-GB" sz="1800">
                <a:effectLst/>
                <a:latin typeface="Calibri" panose="020F0502020204030204" pitchFamily="34" charset="0"/>
                <a:ea typeface="Calibri" panose="020F0502020204030204" pitchFamily="34" charset="0"/>
                <a:cs typeface="Calibri" panose="020F0502020204030204" pitchFamily="34" charset="0"/>
              </a:rPr>
              <a:t> approach, each component can define it’s own </a:t>
            </a:r>
            <a:r>
              <a:rPr lang="en-GB" sz="1800" dirty="0">
                <a:effectLst/>
                <a:latin typeface="Calibri" panose="020F0502020204030204" pitchFamily="34" charset="0"/>
                <a:ea typeface="Calibri" panose="020F0502020204030204" pitchFamily="34" charset="0"/>
                <a:cs typeface="Calibri" panose="020F0502020204030204" pitchFamily="34" charset="0"/>
              </a:rPr>
              <a:t>API</a:t>
            </a:r>
            <a:r>
              <a:rPr lang="en-GB" sz="1800">
                <a:effectLst/>
                <a:latin typeface="Calibri" panose="020F0502020204030204" pitchFamily="34" charset="0"/>
                <a:ea typeface="Calibri" panose="020F0502020204030204" pitchFamily="34" charset="0"/>
                <a:cs typeface="Calibri" panose="020F0502020204030204" pitchFamily="34" charset="0"/>
              </a:rPr>
              <a:t> in a </a:t>
            </a:r>
            <a:r>
              <a:rPr lang="en-GB" sz="1800" err="1">
                <a:effectLst/>
                <a:latin typeface="Calibri" panose="020F0502020204030204" pitchFamily="34" charset="0"/>
                <a:ea typeface="Calibri" panose="020F0502020204030204" pitchFamily="34" charset="0"/>
                <a:cs typeface="Calibri" panose="020F0502020204030204" pitchFamily="34" charset="0"/>
              </a:rPr>
              <a:t>typesafe</a:t>
            </a:r>
            <a:r>
              <a:rPr lang="en-GB" sz="1800">
                <a:effectLst/>
                <a:latin typeface="Calibri" panose="020F0502020204030204" pitchFamily="34" charset="0"/>
                <a:ea typeface="Calibri" panose="020F0502020204030204" pitchFamily="34" charset="0"/>
                <a:cs typeface="Calibri" panose="020F0502020204030204" pitchFamily="34" charset="0"/>
              </a:rPr>
              <a:t> manner.</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113</a:t>
            </a:fld>
            <a:endParaRPr lang="de-DE"/>
          </a:p>
        </p:txBody>
      </p:sp>
    </p:spTree>
    <p:extLst>
      <p:ext uri="{BB962C8B-B14F-4D97-AF65-F5344CB8AC3E}">
        <p14:creationId xmlns:p14="http://schemas.microsoft.com/office/powerpoint/2010/main" val="15399369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3EA49-1046-37C4-AE08-99B383C6B84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89E2BC6-AC8F-C5B9-699A-C6F6A352F63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E75B38C-BBEB-2E2E-2F01-228C756A0C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effectLst/>
                <a:latin typeface="Calibri" panose="020F0502020204030204" pitchFamily="34" charset="0"/>
                <a:ea typeface="Calibri" panose="020F0502020204030204" pitchFamily="34" charset="0"/>
                <a:cs typeface="Calibri" panose="020F0502020204030204" pitchFamily="34" charset="0"/>
              </a:rPr>
              <a:t>We</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create</a:t>
            </a:r>
            <a:r>
              <a:rPr lang="de-DE" sz="1800" dirty="0">
                <a:effectLst/>
                <a:latin typeface="Calibri" panose="020F0502020204030204" pitchFamily="34" charset="0"/>
                <a:ea typeface="Calibri" panose="020F0502020204030204" pitchFamily="34" charset="0"/>
                <a:cs typeface="Calibri" panose="020F0502020204030204" pitchFamily="34" charset="0"/>
              </a:rPr>
              <a:t> an </a:t>
            </a:r>
            <a:r>
              <a:rPr lang="de-DE" sz="1800" dirty="0" err="1">
                <a:effectLst/>
                <a:latin typeface="Calibri" panose="020F0502020204030204" pitchFamily="34" charset="0"/>
                <a:ea typeface="Calibri" panose="020F0502020204030204" pitchFamily="34" charset="0"/>
                <a:cs typeface="Calibri" panose="020F0502020204030204" pitchFamily="34" charset="0"/>
              </a:rPr>
              <a:t>AlpineTabContext</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data</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class</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that</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has</a:t>
            </a:r>
            <a:r>
              <a:rPr lang="de-DE" sz="1800" dirty="0">
                <a:effectLst/>
                <a:latin typeface="Calibri" panose="020F0502020204030204" pitchFamily="34" charset="0"/>
                <a:ea typeface="Calibri" panose="020F0502020204030204" pitchFamily="34" charset="0"/>
                <a:cs typeface="Calibri" panose="020F0502020204030204" pitchFamily="34" charset="0"/>
              </a:rPr>
              <a:t> a </a:t>
            </a:r>
            <a:r>
              <a:rPr lang="de-DE" sz="1800" dirty="0" err="1">
                <a:effectLst/>
                <a:latin typeface="Calibri" panose="020F0502020204030204" pitchFamily="34" charset="0"/>
                <a:ea typeface="Calibri" panose="020F0502020204030204" pitchFamily="34" charset="0"/>
                <a:cs typeface="Calibri" panose="020F0502020204030204" pitchFamily="34" charset="0"/>
              </a:rPr>
              <a:t>headerList</a:t>
            </a:r>
            <a:r>
              <a:rPr lang="de-DE" sz="1800" dirty="0">
                <a:effectLst/>
                <a:latin typeface="Calibri" panose="020F0502020204030204" pitchFamily="34" charset="0"/>
                <a:ea typeface="Calibri" panose="020F0502020204030204" pitchFamily="34" charset="0"/>
                <a:cs typeface="Calibri" panose="020F0502020204030204" pitchFamily="34" charset="0"/>
              </a:rPr>
              <a:t> and a </a:t>
            </a:r>
            <a:r>
              <a:rPr lang="de-DE" sz="1800" dirty="0" err="1">
                <a:effectLst/>
                <a:latin typeface="Calibri" panose="020F0502020204030204" pitchFamily="34" charset="0"/>
                <a:ea typeface="Calibri" panose="020F0502020204030204" pitchFamily="34" charset="0"/>
                <a:cs typeface="Calibri" panose="020F0502020204030204" pitchFamily="34" charset="0"/>
              </a:rPr>
              <a:t>contentList</a:t>
            </a:r>
            <a:r>
              <a:rPr lang="de-DE" sz="1800" dirty="0">
                <a:effectLst/>
                <a:latin typeface="Calibri" panose="020F0502020204030204" pitchFamily="34" charset="0"/>
                <a:ea typeface="Calibri" panose="020F0502020204030204" pitchFamily="34" charset="0"/>
                <a:cs typeface="Calibri" panose="020F0502020204030204" pitchFamily="34" charset="0"/>
              </a:rPr>
              <a:t>.</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3E2F008A-ECBE-6AA1-08FB-E9A59EA7C253}"/>
              </a:ext>
            </a:extLst>
          </p:cNvPr>
          <p:cNvSpPr>
            <a:spLocks noGrp="1"/>
          </p:cNvSpPr>
          <p:nvPr>
            <p:ph type="sldNum" sz="quarter" idx="5"/>
          </p:nvPr>
        </p:nvSpPr>
        <p:spPr/>
        <p:txBody>
          <a:bodyPr/>
          <a:lstStyle/>
          <a:p>
            <a:fld id="{F0FD3131-1FA9-4670-8F2C-1BE86865DE30}" type="slidenum">
              <a:rPr lang="de-DE" smtClean="0"/>
              <a:t>114</a:t>
            </a:fld>
            <a:endParaRPr lang="de-DE"/>
          </a:p>
        </p:txBody>
      </p:sp>
    </p:spTree>
    <p:extLst>
      <p:ext uri="{BB962C8B-B14F-4D97-AF65-F5344CB8AC3E}">
        <p14:creationId xmlns:p14="http://schemas.microsoft.com/office/powerpoint/2010/main" val="4145468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2F0FD-48C3-42F3-FBB5-BBD66DAD5AD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4878F46-E687-9C8C-52E3-FE15BC03A66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191A5F8-88FA-482E-70F6-1477A553E1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effectLst/>
                <a:latin typeface="Calibri" panose="020F0502020204030204" pitchFamily="34" charset="0"/>
                <a:ea typeface="Calibri" panose="020F0502020204030204" pitchFamily="34" charset="0"/>
                <a:cs typeface="Calibri" panose="020F0502020204030204" pitchFamily="34" charset="0"/>
              </a:rPr>
              <a:t>We</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then</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map</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the</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TabList</a:t>
            </a:r>
            <a:r>
              <a:rPr lang="de-DE" sz="1800" dirty="0">
                <a:effectLst/>
                <a:latin typeface="Calibri" panose="020F0502020204030204" pitchFamily="34" charset="0"/>
                <a:ea typeface="Calibri" panose="020F0502020204030204" pitchFamily="34" charset="0"/>
                <a:cs typeface="Calibri" panose="020F0502020204030204" pitchFamily="34" charset="0"/>
              </a:rPr>
              <a:t> in </a:t>
            </a:r>
            <a:r>
              <a:rPr lang="de-DE" sz="1800" dirty="0" err="1">
                <a:effectLst/>
                <a:latin typeface="Calibri" panose="020F0502020204030204" pitchFamily="34" charset="0"/>
                <a:ea typeface="Calibri" panose="020F0502020204030204" pitchFamily="34" charset="0"/>
                <a:cs typeface="Calibri" panose="020F0502020204030204" pitchFamily="34" charset="0"/>
              </a:rPr>
              <a:t>the</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render</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method</a:t>
            </a:r>
            <a:r>
              <a:rPr lang="de-DE" sz="1800" dirty="0">
                <a:effectLst/>
                <a:latin typeface="Calibri" panose="020F0502020204030204" pitchFamily="34" charset="0"/>
                <a:ea typeface="Calibri" panose="020F0502020204030204" pitchFamily="34" charset="0"/>
                <a:cs typeface="Calibri" panose="020F0502020204030204" pitchFamily="34" charset="0"/>
              </a:rPr>
              <a:t> </a:t>
            </a:r>
            <a:r>
              <a:rPr lang="de-DE" sz="1800" dirty="0" err="1">
                <a:effectLst/>
                <a:latin typeface="Calibri" panose="020F0502020204030204" pitchFamily="34" charset="0"/>
                <a:ea typeface="Calibri" panose="020F0502020204030204" pitchFamily="34" charset="0"/>
                <a:cs typeface="Calibri" panose="020F0502020204030204" pitchFamily="34" charset="0"/>
              </a:rPr>
              <a:t>into</a:t>
            </a:r>
            <a:r>
              <a:rPr lang="de-DE" sz="1800" dirty="0">
                <a:effectLst/>
                <a:latin typeface="Calibri" panose="020F0502020204030204" pitchFamily="34" charset="0"/>
                <a:ea typeface="Calibri" panose="020F0502020204030204" pitchFamily="34" charset="0"/>
                <a:cs typeface="Calibri" panose="020F0502020204030204" pitchFamily="34" charset="0"/>
              </a:rPr>
              <a:t> a </a:t>
            </a:r>
            <a:r>
              <a:rPr lang="de-DE" sz="1800" dirty="0" err="1">
                <a:effectLst/>
                <a:latin typeface="Calibri" panose="020F0502020204030204" pitchFamily="34" charset="0"/>
                <a:ea typeface="Calibri" panose="020F0502020204030204" pitchFamily="34" charset="0"/>
                <a:cs typeface="Calibri" panose="020F0502020204030204" pitchFamily="34" charset="0"/>
              </a:rPr>
              <a:t>headerList</a:t>
            </a:r>
            <a:r>
              <a:rPr lang="de-DE" sz="1800" dirty="0">
                <a:effectLst/>
                <a:latin typeface="Calibri" panose="020F0502020204030204" pitchFamily="34" charset="0"/>
                <a:ea typeface="Calibri" panose="020F0502020204030204" pitchFamily="34" charset="0"/>
                <a:cs typeface="Calibri" panose="020F0502020204030204" pitchFamily="34" charset="0"/>
              </a:rPr>
              <a:t> and a </a:t>
            </a:r>
            <a:r>
              <a:rPr lang="de-DE" sz="1800" dirty="0" err="1">
                <a:effectLst/>
                <a:latin typeface="Calibri" panose="020F0502020204030204" pitchFamily="34" charset="0"/>
                <a:ea typeface="Calibri" panose="020F0502020204030204" pitchFamily="34" charset="0"/>
                <a:cs typeface="Calibri" panose="020F0502020204030204" pitchFamily="34" charset="0"/>
              </a:rPr>
              <a:t>contentList</a:t>
            </a:r>
            <a:r>
              <a:rPr lang="de-DE" sz="1800" dirty="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a:extLst>
              <a:ext uri="{FF2B5EF4-FFF2-40B4-BE49-F238E27FC236}">
                <a16:creationId xmlns:a16="http://schemas.microsoft.com/office/drawing/2014/main" id="{B0FEFF17-960A-1014-6082-8E436CD0FB82}"/>
              </a:ext>
            </a:extLst>
          </p:cNvPr>
          <p:cNvSpPr>
            <a:spLocks noGrp="1"/>
          </p:cNvSpPr>
          <p:nvPr>
            <p:ph type="sldNum" sz="quarter" idx="5"/>
          </p:nvPr>
        </p:nvSpPr>
        <p:spPr/>
        <p:txBody>
          <a:bodyPr/>
          <a:lstStyle/>
          <a:p>
            <a:fld id="{F0FD3131-1FA9-4670-8F2C-1BE86865DE30}" type="slidenum">
              <a:rPr lang="de-DE" smtClean="0"/>
              <a:t>115</a:t>
            </a:fld>
            <a:endParaRPr lang="de-DE"/>
          </a:p>
        </p:txBody>
      </p:sp>
    </p:spTree>
    <p:extLst>
      <p:ext uri="{BB962C8B-B14F-4D97-AF65-F5344CB8AC3E}">
        <p14:creationId xmlns:p14="http://schemas.microsoft.com/office/powerpoint/2010/main" val="11679077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7009C-6509-4E9E-658F-80C5BA6E10E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F2F52EF-D946-47D8-745C-534576461C2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F8C632-2FA5-0E59-C62D-2B86CF1EF6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Then we define a AlpineTabViewComponent.html that consists of the </a:t>
            </a:r>
            <a:r>
              <a:rPr lang="en-GB" sz="1800" err="1">
                <a:effectLst/>
                <a:latin typeface="Calibri" panose="020F0502020204030204" pitchFamily="34" charset="0"/>
                <a:ea typeface="Calibri" panose="020F0502020204030204" pitchFamily="34" charset="0"/>
                <a:cs typeface="Calibri" panose="020F0502020204030204" pitchFamily="34" charset="0"/>
              </a:rPr>
              <a:t>alpinejs</a:t>
            </a:r>
            <a:r>
              <a:rPr lang="en-GB" sz="1800">
                <a:effectLst/>
                <a:latin typeface="Calibri" panose="020F0502020204030204" pitchFamily="34" charset="0"/>
                <a:ea typeface="Calibri" panose="020F0502020204030204" pitchFamily="34" charset="0"/>
                <a:cs typeface="Calibri" panose="020F0502020204030204" pitchFamily="34" charset="0"/>
              </a:rPr>
              <a:t> x-data attribute defining a variable scope for this element. We define a </a:t>
            </a:r>
            <a:r>
              <a:rPr lang="en-GB" sz="1800" err="1">
                <a:effectLst/>
                <a:latin typeface="Calibri" panose="020F0502020204030204" pitchFamily="34" charset="0"/>
                <a:ea typeface="Calibri" panose="020F0502020204030204" pitchFamily="34" charset="0"/>
                <a:cs typeface="Calibri" panose="020F0502020204030204" pitchFamily="34" charset="0"/>
              </a:rPr>
              <a:t>openTab</a:t>
            </a:r>
            <a:r>
              <a:rPr lang="en-GB" sz="1800">
                <a:effectLst/>
                <a:latin typeface="Calibri" panose="020F0502020204030204" pitchFamily="34" charset="0"/>
                <a:ea typeface="Calibri" panose="020F0502020204030204" pitchFamily="34" charset="0"/>
                <a:cs typeface="Calibri" panose="020F0502020204030204" pitchFamily="34" charset="0"/>
              </a:rPr>
              <a:t> variable and set it to zero.</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sz="1800"/>
          </a:p>
        </p:txBody>
      </p:sp>
      <p:sp>
        <p:nvSpPr>
          <p:cNvPr id="4" name="Foliennummernplatzhalter 3">
            <a:extLst>
              <a:ext uri="{FF2B5EF4-FFF2-40B4-BE49-F238E27FC236}">
                <a16:creationId xmlns:a16="http://schemas.microsoft.com/office/drawing/2014/main" id="{4B563BB2-B926-7068-7242-3E5AA605B2AE}"/>
              </a:ext>
            </a:extLst>
          </p:cNvPr>
          <p:cNvSpPr>
            <a:spLocks noGrp="1"/>
          </p:cNvSpPr>
          <p:nvPr>
            <p:ph type="sldNum" sz="quarter" idx="5"/>
          </p:nvPr>
        </p:nvSpPr>
        <p:spPr/>
        <p:txBody>
          <a:bodyPr/>
          <a:lstStyle/>
          <a:p>
            <a:fld id="{F0FD3131-1FA9-4670-8F2C-1BE86865DE30}" type="slidenum">
              <a:rPr lang="de-DE" smtClean="0"/>
              <a:t>116</a:t>
            </a:fld>
            <a:endParaRPr lang="de-DE"/>
          </a:p>
        </p:txBody>
      </p:sp>
    </p:spTree>
    <p:extLst>
      <p:ext uri="{BB962C8B-B14F-4D97-AF65-F5344CB8AC3E}">
        <p14:creationId xmlns:p14="http://schemas.microsoft.com/office/powerpoint/2010/main" val="24247487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ABBE6-C2FE-73D7-B9AA-32D8884F534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FFCB3F1-2C43-1845-B0F7-B79CB07F7A0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BB36C62-6B20-938C-51EA-07B5E4C4F5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Now we use the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th:each</a:t>
            </a:r>
            <a:r>
              <a:rPr lang="en-GB" sz="1800">
                <a:effectLst/>
                <a:latin typeface="Calibri" panose="020F0502020204030204" pitchFamily="34" charset="0"/>
                <a:ea typeface="Calibri" panose="020F0502020204030204" pitchFamily="34" charset="0"/>
                <a:cs typeface="Calibri" panose="020F0502020204030204" pitchFamily="34" charset="0"/>
              </a:rPr>
              <a:t> attribute to repeat the list element for each element in the </a:t>
            </a:r>
            <a:r>
              <a:rPr lang="en-GB" sz="1800" err="1">
                <a:effectLst/>
                <a:latin typeface="Calibri" panose="020F0502020204030204" pitchFamily="34" charset="0"/>
                <a:ea typeface="Calibri" panose="020F0502020204030204" pitchFamily="34" charset="0"/>
                <a:cs typeface="Calibri" panose="020F0502020204030204" pitchFamily="34" charset="0"/>
              </a:rPr>
              <a:t>headerlist</a:t>
            </a:r>
            <a:r>
              <a:rPr lang="en-GB" sz="1800">
                <a:effectLst/>
                <a:latin typeface="Calibri" panose="020F0502020204030204" pitchFamily="34" charset="0"/>
                <a:ea typeface="Calibri" panose="020F0502020204030204" pitchFamily="34" charset="0"/>
                <a:cs typeface="Calibri" panose="020F0502020204030204" pitchFamily="34" charset="0"/>
              </a:rPr>
              <a:t>.</a:t>
            </a:r>
            <a:r>
              <a:rPr lang="de-DE" sz="1800">
                <a:effectLst/>
                <a:latin typeface="Calibri" panose="020F0502020204030204" pitchFamily="34" charset="0"/>
                <a:ea typeface="Calibri" panose="020F0502020204030204" pitchFamily="34" charset="0"/>
                <a:cs typeface="Calibri" panose="020F0502020204030204" pitchFamily="34" charset="0"/>
              </a:rPr>
              <a:t> </a:t>
            </a:r>
            <a:r>
              <a:rPr lang="en-GB" sz="1800">
                <a:effectLst/>
                <a:latin typeface="Calibri" panose="020F0502020204030204" pitchFamily="34" charset="0"/>
                <a:ea typeface="Calibri" panose="020F0502020204030204" pitchFamily="34" charset="0"/>
                <a:cs typeface="Calibri" panose="020F0502020204030204" pitchFamily="34" charset="0"/>
              </a:rPr>
              <a:t>We create a button element in each list element and set the text of the button element to the header variable. </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E81A7747-7741-F631-FA43-EB639D1B016E}"/>
              </a:ext>
            </a:extLst>
          </p:cNvPr>
          <p:cNvSpPr>
            <a:spLocks noGrp="1"/>
          </p:cNvSpPr>
          <p:nvPr>
            <p:ph type="sldNum" sz="quarter" idx="5"/>
          </p:nvPr>
        </p:nvSpPr>
        <p:spPr/>
        <p:txBody>
          <a:bodyPr/>
          <a:lstStyle/>
          <a:p>
            <a:fld id="{F0FD3131-1FA9-4670-8F2C-1BE86865DE30}" type="slidenum">
              <a:rPr lang="de-DE" smtClean="0"/>
              <a:t>117</a:t>
            </a:fld>
            <a:endParaRPr lang="de-DE"/>
          </a:p>
        </p:txBody>
      </p:sp>
    </p:spTree>
    <p:extLst>
      <p:ext uri="{BB962C8B-B14F-4D97-AF65-F5344CB8AC3E}">
        <p14:creationId xmlns:p14="http://schemas.microsoft.com/office/powerpoint/2010/main" val="3795201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A1DD4-53CB-4AA9-66E6-47819EB22B2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C3BB8F-CCE3-3720-33A2-D349C32A6F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22E8380-C3D2-FCA7-1AF2-2338BCED9E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Then we combine the </a:t>
            </a:r>
            <a:r>
              <a:rPr lang="en-GB" sz="1800" err="1">
                <a:effectLst/>
                <a:latin typeface="Calibri" panose="020F0502020204030204" pitchFamily="34" charset="0"/>
                <a:ea typeface="Calibri" panose="020F0502020204030204" pitchFamily="34" charset="0"/>
                <a:cs typeface="Calibri" panose="020F0502020204030204" pitchFamily="34" charset="0"/>
              </a:rPr>
              <a:t>alpineJs</a:t>
            </a:r>
            <a:r>
              <a:rPr lang="en-GB" sz="1800">
                <a:effectLst/>
                <a:latin typeface="Calibri" panose="020F0502020204030204" pitchFamily="34" charset="0"/>
                <a:ea typeface="Calibri" panose="020F0502020204030204" pitchFamily="34" charset="0"/>
                <a:cs typeface="Calibri" panose="020F0502020204030204" pitchFamily="34" charset="0"/>
              </a:rPr>
              <a:t> attribute </a:t>
            </a:r>
            <a:r>
              <a:rPr lang="en-GB" sz="1800" err="1">
                <a:effectLst/>
                <a:latin typeface="Calibri" panose="020F0502020204030204" pitchFamily="34" charset="0"/>
                <a:ea typeface="Calibri" panose="020F0502020204030204" pitchFamily="34" charset="0"/>
                <a:cs typeface="Calibri" panose="020F0502020204030204" pitchFamily="34" charset="0"/>
              </a:rPr>
              <a:t>x-on:click</a:t>
            </a:r>
            <a:r>
              <a:rPr lang="en-GB" sz="1800">
                <a:effectLst/>
                <a:latin typeface="Calibri" panose="020F0502020204030204" pitchFamily="34" charset="0"/>
                <a:ea typeface="Calibri" panose="020F0502020204030204" pitchFamily="34" charset="0"/>
                <a:cs typeface="Calibri" panose="020F0502020204030204" pitchFamily="34" charset="0"/>
              </a:rPr>
              <a:t>, with the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element dot index variable. If the user clicks on the button the </a:t>
            </a:r>
            <a:r>
              <a:rPr lang="en-GB" sz="1800" err="1">
                <a:effectLst/>
                <a:latin typeface="Calibri" panose="020F0502020204030204" pitchFamily="34" charset="0"/>
                <a:ea typeface="Calibri" panose="020F0502020204030204" pitchFamily="34" charset="0"/>
                <a:cs typeface="Calibri" panose="020F0502020204030204" pitchFamily="34" charset="0"/>
              </a:rPr>
              <a:t>openTab</a:t>
            </a:r>
            <a:r>
              <a:rPr lang="en-GB" sz="1800">
                <a:effectLst/>
                <a:latin typeface="Calibri" panose="020F0502020204030204" pitchFamily="34" charset="0"/>
                <a:ea typeface="Calibri" panose="020F0502020204030204" pitchFamily="34" charset="0"/>
                <a:cs typeface="Calibri" panose="020F0502020204030204" pitchFamily="34" charset="0"/>
              </a:rPr>
              <a:t> variable will be set to the index of the element.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sz="1800"/>
          </a:p>
        </p:txBody>
      </p:sp>
      <p:sp>
        <p:nvSpPr>
          <p:cNvPr id="4" name="Foliennummernplatzhalter 3">
            <a:extLst>
              <a:ext uri="{FF2B5EF4-FFF2-40B4-BE49-F238E27FC236}">
                <a16:creationId xmlns:a16="http://schemas.microsoft.com/office/drawing/2014/main" id="{753ACD79-C72A-BA0B-8B39-D8EFE0E11B2C}"/>
              </a:ext>
            </a:extLst>
          </p:cNvPr>
          <p:cNvSpPr>
            <a:spLocks noGrp="1"/>
          </p:cNvSpPr>
          <p:nvPr>
            <p:ph type="sldNum" sz="quarter" idx="5"/>
          </p:nvPr>
        </p:nvSpPr>
        <p:spPr/>
        <p:txBody>
          <a:bodyPr/>
          <a:lstStyle/>
          <a:p>
            <a:fld id="{F0FD3131-1FA9-4670-8F2C-1BE86865DE30}" type="slidenum">
              <a:rPr lang="de-DE" smtClean="0"/>
              <a:t>118</a:t>
            </a:fld>
            <a:endParaRPr lang="de-DE"/>
          </a:p>
        </p:txBody>
      </p:sp>
    </p:spTree>
    <p:extLst>
      <p:ext uri="{BB962C8B-B14F-4D97-AF65-F5344CB8AC3E}">
        <p14:creationId xmlns:p14="http://schemas.microsoft.com/office/powerpoint/2010/main" val="38260943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E0845-5C78-C70B-92EB-3730C3E9F7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42467B1-96FD-A084-8EE5-1CA0831DB9A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F6F056D-7931-771D-AE8A-ED08B2D2EA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Finally, to show the content we define a div that creates an element for each item in the </a:t>
            </a:r>
            <a:r>
              <a:rPr lang="en-GB" sz="1800" err="1">
                <a:effectLst/>
                <a:latin typeface="Calibri" panose="020F0502020204030204" pitchFamily="34" charset="0"/>
                <a:ea typeface="Calibri" panose="020F0502020204030204" pitchFamily="34" charset="0"/>
                <a:cs typeface="Calibri" panose="020F0502020204030204" pitchFamily="34" charset="0"/>
              </a:rPr>
              <a:t>contentList</a:t>
            </a:r>
            <a:r>
              <a:rPr lang="en-GB" sz="1800">
                <a:effectLst/>
                <a:latin typeface="Calibri" panose="020F0502020204030204" pitchFamily="34" charset="0"/>
                <a:ea typeface="Calibri" panose="020F0502020204030204" pitchFamily="34" charset="0"/>
                <a:cs typeface="Calibri" panose="020F0502020204030204" pitchFamily="34" charset="0"/>
              </a:rPr>
              <a:t>. With the </a:t>
            </a:r>
            <a:r>
              <a:rPr lang="en-GB" sz="1800" err="1">
                <a:effectLst/>
                <a:latin typeface="Calibri" panose="020F0502020204030204" pitchFamily="34" charset="0"/>
                <a:ea typeface="Calibri" panose="020F0502020204030204" pitchFamily="34" charset="0"/>
                <a:cs typeface="Calibri" panose="020F0502020204030204" pitchFamily="34" charset="0"/>
              </a:rPr>
              <a:t>th:text</a:t>
            </a:r>
            <a:r>
              <a:rPr lang="en-GB" sz="1800">
                <a:effectLst/>
                <a:latin typeface="Calibri" panose="020F0502020204030204" pitchFamily="34" charset="0"/>
                <a:ea typeface="Calibri" panose="020F0502020204030204" pitchFamily="34" charset="0"/>
                <a:cs typeface="Calibri" panose="020F0502020204030204" pitchFamily="34" charset="0"/>
              </a:rPr>
              <a:t> attribute we will set the </a:t>
            </a:r>
            <a:r>
              <a:rPr lang="en-GB" sz="1800" err="1">
                <a:effectLst/>
                <a:latin typeface="Calibri" panose="020F0502020204030204" pitchFamily="34" charset="0"/>
                <a:ea typeface="Calibri" panose="020F0502020204030204" pitchFamily="34" charset="0"/>
                <a:cs typeface="Calibri" panose="020F0502020204030204" pitchFamily="34" charset="0"/>
              </a:rPr>
              <a:t>innerHTML</a:t>
            </a:r>
            <a:r>
              <a:rPr lang="en-GB" sz="1800">
                <a:effectLst/>
                <a:latin typeface="Calibri" panose="020F0502020204030204" pitchFamily="34" charset="0"/>
                <a:ea typeface="Calibri" panose="020F0502020204030204" pitchFamily="34" charset="0"/>
                <a:cs typeface="Calibri" panose="020F0502020204030204" pitchFamily="34" charset="0"/>
              </a:rPr>
              <a:t> to the </a:t>
            </a:r>
            <a:r>
              <a:rPr lang="en-GB" sz="1800" dirty="0">
                <a:effectLst/>
                <a:latin typeface="Calibri" panose="020F0502020204030204" pitchFamily="34" charset="0"/>
                <a:ea typeface="Calibri" panose="020F0502020204030204" pitchFamily="34" charset="0"/>
                <a:cs typeface="Calibri" panose="020F0502020204030204" pitchFamily="34" charset="0"/>
              </a:rPr>
              <a:t>content value</a:t>
            </a:r>
            <a:r>
              <a:rPr lang="en-GB" sz="1800">
                <a:effectLst/>
                <a:latin typeface="Calibri" panose="020F0502020204030204" pitchFamily="34" charset="0"/>
                <a:ea typeface="Calibri" panose="020F0502020204030204" pitchFamily="34" charset="0"/>
                <a:cs typeface="Calibri" panose="020F0502020204030204" pitchFamily="34" charset="0"/>
              </a:rPr>
              <a:t> of the </a:t>
            </a:r>
            <a:r>
              <a:rPr lang="en-GB" sz="1800" err="1">
                <a:effectLst/>
                <a:latin typeface="Calibri" panose="020F0502020204030204" pitchFamily="34" charset="0"/>
                <a:ea typeface="Calibri" panose="020F0502020204030204" pitchFamily="34" charset="0"/>
                <a:cs typeface="Calibri" panose="020F0502020204030204" pitchFamily="34" charset="0"/>
              </a:rPr>
              <a:t>contentList</a:t>
            </a:r>
            <a:endParaRPr lang="en-GB" sz="18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Foliennummernplatzhalter 3">
            <a:extLst>
              <a:ext uri="{FF2B5EF4-FFF2-40B4-BE49-F238E27FC236}">
                <a16:creationId xmlns:a16="http://schemas.microsoft.com/office/drawing/2014/main" id="{EDEDA841-C76B-A871-B664-A2AF6BC27DC8}"/>
              </a:ext>
            </a:extLst>
          </p:cNvPr>
          <p:cNvSpPr>
            <a:spLocks noGrp="1"/>
          </p:cNvSpPr>
          <p:nvPr>
            <p:ph type="sldNum" sz="quarter" idx="5"/>
          </p:nvPr>
        </p:nvSpPr>
        <p:spPr/>
        <p:txBody>
          <a:bodyPr/>
          <a:lstStyle/>
          <a:p>
            <a:fld id="{F0FD3131-1FA9-4670-8F2C-1BE86865DE30}" type="slidenum">
              <a:rPr lang="de-DE" smtClean="0"/>
              <a:t>119</a:t>
            </a:fld>
            <a:endParaRPr lang="de-DE"/>
          </a:p>
        </p:txBody>
      </p:sp>
    </p:spTree>
    <p:extLst>
      <p:ext uri="{BB962C8B-B14F-4D97-AF65-F5344CB8AC3E}">
        <p14:creationId xmlns:p14="http://schemas.microsoft.com/office/powerpoint/2010/main" val="1333140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JavaScript community themselves started to question this way.</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Introduction to the State of JS Survey 2022 reads:</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[ZITAT]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12</a:t>
            </a:fld>
            <a:endParaRPr lang="de-DE"/>
          </a:p>
        </p:txBody>
      </p:sp>
    </p:spTree>
    <p:extLst>
      <p:ext uri="{BB962C8B-B14F-4D97-AF65-F5344CB8AC3E}">
        <p14:creationId xmlns:p14="http://schemas.microsoft.com/office/powerpoint/2010/main" val="30454039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98449-8893-8D0B-0580-4BFEFA4BE23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8C63B48-1DFE-1049-A729-36A7732BDE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3EF768-C7C0-F79D-1F07-CDA9B4DCFE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We will add the alpine x dash show attribute that will toggle the visibility when the </a:t>
            </a:r>
            <a:r>
              <a:rPr lang="en-GB" sz="1800" err="1">
                <a:effectLst/>
                <a:latin typeface="Calibri" panose="020F0502020204030204" pitchFamily="34" charset="0"/>
                <a:ea typeface="Calibri" panose="020F0502020204030204" pitchFamily="34" charset="0"/>
                <a:cs typeface="Calibri" panose="020F0502020204030204" pitchFamily="34" charset="0"/>
              </a:rPr>
              <a:t>headerElement</a:t>
            </a:r>
            <a:r>
              <a:rPr lang="en-GB" sz="1800">
                <a:effectLst/>
                <a:latin typeface="Calibri" panose="020F0502020204030204" pitchFamily="34" charset="0"/>
                <a:ea typeface="Calibri" panose="020F0502020204030204" pitchFamily="34" charset="0"/>
                <a:cs typeface="Calibri" panose="020F0502020204030204" pitchFamily="34" charset="0"/>
              </a:rPr>
              <a:t> with the same index is selected. </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5F50FC12-8E33-7249-EDC4-E028C2B014C8}"/>
              </a:ext>
            </a:extLst>
          </p:cNvPr>
          <p:cNvSpPr>
            <a:spLocks noGrp="1"/>
          </p:cNvSpPr>
          <p:nvPr>
            <p:ph type="sldNum" sz="quarter" idx="5"/>
          </p:nvPr>
        </p:nvSpPr>
        <p:spPr/>
        <p:txBody>
          <a:bodyPr/>
          <a:lstStyle/>
          <a:p>
            <a:fld id="{F0FD3131-1FA9-4670-8F2C-1BE86865DE30}" type="slidenum">
              <a:rPr lang="de-DE" smtClean="0"/>
              <a:t>120</a:t>
            </a:fld>
            <a:endParaRPr lang="de-DE"/>
          </a:p>
        </p:txBody>
      </p:sp>
    </p:spTree>
    <p:extLst>
      <p:ext uri="{BB962C8B-B14F-4D97-AF65-F5344CB8AC3E}">
        <p14:creationId xmlns:p14="http://schemas.microsoft.com/office/powerpoint/2010/main" val="37541222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If we now look at the HTML that is rendered we can see how we combine alpine and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creates two list elements with an alpine attribute that selects the active tab.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In the content area we can see that the tab that is not selected automatically gets </a:t>
            </a:r>
            <a:r>
              <a:rPr lang="en-GB" sz="1800" err="1">
                <a:effectLst/>
                <a:latin typeface="Calibri" panose="020F0502020204030204" pitchFamily="34" charset="0"/>
                <a:ea typeface="Calibri" panose="020F0502020204030204" pitchFamily="34" charset="0"/>
                <a:cs typeface="Calibri" panose="020F0502020204030204" pitchFamily="34" charset="0"/>
              </a:rPr>
              <a:t>display:none</a:t>
            </a:r>
            <a:r>
              <a:rPr lang="en-GB" sz="1800">
                <a:effectLst/>
                <a:latin typeface="Calibri" panose="020F0502020204030204" pitchFamily="34" charset="0"/>
                <a:ea typeface="Calibri" panose="020F0502020204030204" pitchFamily="34" charset="0"/>
                <a:cs typeface="Calibri" panose="020F0502020204030204" pitchFamily="34" charset="0"/>
              </a:rPr>
              <a:t> added to it’s style attribute via the x-show alpine directive.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121</a:t>
            </a:fld>
            <a:endParaRPr lang="de-DE"/>
          </a:p>
        </p:txBody>
      </p:sp>
    </p:spTree>
    <p:extLst>
      <p:ext uri="{BB962C8B-B14F-4D97-AF65-F5344CB8AC3E}">
        <p14:creationId xmlns:p14="http://schemas.microsoft.com/office/powerpoint/2010/main" val="20021119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t>
            </a:r>
            <a:r>
              <a:rPr lang="de-DE" dirty="0" err="1"/>
              <a:t>alanda</a:t>
            </a:r>
            <a:r>
              <a:rPr lang="de-DE" dirty="0"/>
              <a:t> </a:t>
            </a:r>
            <a:r>
              <a:rPr lang="de-DE" dirty="0" err="1"/>
              <a:t>we</a:t>
            </a:r>
            <a:r>
              <a:rPr lang="de-DE" dirty="0"/>
              <a:t> </a:t>
            </a:r>
            <a:r>
              <a:rPr lang="de-DE" dirty="0" err="1"/>
              <a:t>are</a:t>
            </a:r>
            <a:r>
              <a:rPr lang="de-DE" dirty="0"/>
              <a:t> </a:t>
            </a:r>
            <a:r>
              <a:rPr lang="de-DE" dirty="0" err="1"/>
              <a:t>building</a:t>
            </a:r>
            <a:r>
              <a:rPr lang="de-DE" dirty="0"/>
              <a:t> an </a:t>
            </a:r>
            <a:r>
              <a:rPr lang="de-DE" dirty="0" err="1"/>
              <a:t>enterprise</a:t>
            </a:r>
            <a:r>
              <a:rPr lang="de-DE" dirty="0"/>
              <a:t> </a:t>
            </a:r>
            <a:r>
              <a:rPr lang="de-DE" dirty="0" err="1"/>
              <a:t>product</a:t>
            </a:r>
            <a:r>
              <a:rPr lang="de-DE" dirty="0"/>
              <a:t> </a:t>
            </a:r>
            <a:r>
              <a:rPr lang="de-DE" dirty="0" err="1"/>
              <a:t>to</a:t>
            </a:r>
            <a:r>
              <a:rPr lang="de-DE" dirty="0"/>
              <a:t> </a:t>
            </a:r>
            <a:r>
              <a:rPr lang="de-DE" dirty="0" err="1"/>
              <a:t>accelerate</a:t>
            </a:r>
            <a:r>
              <a:rPr lang="de-DE" dirty="0"/>
              <a:t> </a:t>
            </a:r>
            <a:r>
              <a:rPr lang="de-DE" dirty="0" err="1"/>
              <a:t>the</a:t>
            </a:r>
            <a:r>
              <a:rPr lang="de-DE" dirty="0"/>
              <a:t> </a:t>
            </a:r>
            <a:r>
              <a:rPr lang="de-DE" dirty="0" err="1"/>
              <a:t>rollouts</a:t>
            </a:r>
            <a:r>
              <a:rPr lang="de-DE" dirty="0"/>
              <a:t> </a:t>
            </a:r>
            <a:r>
              <a:rPr lang="de-DE" dirty="0" err="1"/>
              <a:t>of</a:t>
            </a:r>
            <a:r>
              <a:rPr lang="de-DE" dirty="0"/>
              <a:t> </a:t>
            </a:r>
            <a:r>
              <a:rPr lang="de-DE" dirty="0" err="1"/>
              <a:t>telecommunication</a:t>
            </a:r>
            <a:r>
              <a:rPr lang="de-DE" dirty="0"/>
              <a:t> </a:t>
            </a:r>
            <a:r>
              <a:rPr lang="de-DE" dirty="0" err="1"/>
              <a:t>infrastructure</a:t>
            </a:r>
            <a:r>
              <a:rPr lang="de-DE" dirty="0"/>
              <a:t> </a:t>
            </a:r>
            <a:r>
              <a:rPr lang="de-DE" dirty="0" err="1"/>
              <a:t>with</a:t>
            </a:r>
            <a:r>
              <a:rPr lang="de-DE" dirty="0"/>
              <a:t> Spring ViewComponent.</a:t>
            </a:r>
            <a:endParaRPr lang="en-DE" dirty="0"/>
          </a:p>
        </p:txBody>
      </p:sp>
      <p:sp>
        <p:nvSpPr>
          <p:cNvPr id="4" name="Foliennummernplatzhalter 3"/>
          <p:cNvSpPr>
            <a:spLocks noGrp="1"/>
          </p:cNvSpPr>
          <p:nvPr>
            <p:ph type="sldNum" sz="quarter" idx="5"/>
          </p:nvPr>
        </p:nvSpPr>
        <p:spPr/>
        <p:txBody>
          <a:bodyPr/>
          <a:lstStyle/>
          <a:p>
            <a:fld id="{F0FD3131-1FA9-4670-8F2C-1BE86865DE30}" type="slidenum">
              <a:rPr lang="de-DE" smtClean="0"/>
              <a:t>122</a:t>
            </a:fld>
            <a:endParaRPr lang="de-DE"/>
          </a:p>
        </p:txBody>
      </p:sp>
    </p:spTree>
    <p:extLst>
      <p:ext uri="{BB962C8B-B14F-4D97-AF65-F5344CB8AC3E}">
        <p14:creationId xmlns:p14="http://schemas.microsoft.com/office/powerpoint/2010/main" val="11609237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a:t>
            </a:r>
            <a:r>
              <a:rPr lang="de-DE" dirty="0" err="1"/>
              <a:t>have</a:t>
            </a:r>
            <a:r>
              <a:rPr lang="de-DE" dirty="0"/>
              <a:t> </a:t>
            </a:r>
            <a:r>
              <a:rPr lang="de-DE" dirty="0" err="1"/>
              <a:t>the</a:t>
            </a:r>
            <a:r>
              <a:rPr lang="de-DE" dirty="0"/>
              <a:t> </a:t>
            </a:r>
            <a:r>
              <a:rPr lang="de-DE" dirty="0" err="1"/>
              <a:t>requirement</a:t>
            </a:r>
            <a:r>
              <a:rPr lang="de-DE" dirty="0"/>
              <a:t> </a:t>
            </a:r>
            <a:r>
              <a:rPr lang="de-DE" dirty="0" err="1"/>
              <a:t>to</a:t>
            </a:r>
            <a:r>
              <a:rPr lang="de-DE" dirty="0"/>
              <a:t> </a:t>
            </a:r>
            <a:r>
              <a:rPr lang="de-DE" dirty="0" err="1"/>
              <a:t>build</a:t>
            </a:r>
            <a:r>
              <a:rPr lang="de-DE" dirty="0"/>
              <a:t> </a:t>
            </a:r>
            <a:r>
              <a:rPr lang="de-DE" dirty="0" err="1"/>
              <a:t>many</a:t>
            </a:r>
            <a:r>
              <a:rPr lang="de-DE" dirty="0"/>
              <a:t> </a:t>
            </a:r>
            <a:r>
              <a:rPr lang="de-DE" dirty="0" err="1"/>
              <a:t>forms</a:t>
            </a:r>
            <a:r>
              <a:rPr lang="de-DE" dirty="0"/>
              <a:t> </a:t>
            </a:r>
            <a:r>
              <a:rPr lang="de-DE" dirty="0" err="1"/>
              <a:t>for</a:t>
            </a:r>
            <a:r>
              <a:rPr lang="de-DE" dirty="0"/>
              <a:t> </a:t>
            </a:r>
            <a:r>
              <a:rPr lang="de-DE" dirty="0" err="1"/>
              <a:t>this</a:t>
            </a:r>
            <a:r>
              <a:rPr lang="de-DE" dirty="0"/>
              <a:t> </a:t>
            </a:r>
            <a:r>
              <a:rPr lang="de-DE" dirty="0" err="1"/>
              <a:t>application</a:t>
            </a:r>
            <a:r>
              <a:rPr lang="de-DE" dirty="0"/>
              <a:t>.</a:t>
            </a:r>
          </a:p>
          <a:p>
            <a:endParaRPr lang="de-DE" dirty="0"/>
          </a:p>
          <a:p>
            <a:r>
              <a:rPr lang="de-DE" dirty="0" err="1"/>
              <a:t>To</a:t>
            </a:r>
            <a:r>
              <a:rPr lang="de-DE" dirty="0"/>
              <a:t> </a:t>
            </a:r>
            <a:r>
              <a:rPr lang="de-DE" dirty="0" err="1"/>
              <a:t>accelerate</a:t>
            </a:r>
            <a:r>
              <a:rPr lang="de-DE" dirty="0"/>
              <a:t> </a:t>
            </a:r>
            <a:r>
              <a:rPr lang="de-DE" dirty="0" err="1"/>
              <a:t>the</a:t>
            </a:r>
            <a:r>
              <a:rPr lang="de-DE" dirty="0"/>
              <a:t> </a:t>
            </a:r>
            <a:r>
              <a:rPr lang="de-DE" dirty="0" err="1"/>
              <a:t>development</a:t>
            </a:r>
            <a:r>
              <a:rPr lang="de-DE" dirty="0"/>
              <a:t> </a:t>
            </a:r>
            <a:r>
              <a:rPr lang="de-DE" dirty="0" err="1"/>
              <a:t>we</a:t>
            </a:r>
            <a:r>
              <a:rPr lang="de-DE" dirty="0"/>
              <a:t> </a:t>
            </a:r>
            <a:r>
              <a:rPr lang="de-DE" dirty="0" err="1"/>
              <a:t>invented</a:t>
            </a:r>
            <a:r>
              <a:rPr lang="de-DE" dirty="0"/>
              <a:t> a </a:t>
            </a:r>
            <a:r>
              <a:rPr lang="de-DE" dirty="0" err="1"/>
              <a:t>way</a:t>
            </a:r>
            <a:r>
              <a:rPr lang="de-DE" dirty="0"/>
              <a:t> </a:t>
            </a:r>
            <a:r>
              <a:rPr lang="de-DE" dirty="0" err="1"/>
              <a:t>to</a:t>
            </a:r>
            <a:r>
              <a:rPr lang="de-DE" dirty="0"/>
              <a:t> </a:t>
            </a:r>
            <a:r>
              <a:rPr lang="de-DE" dirty="0" err="1"/>
              <a:t>define</a:t>
            </a:r>
            <a:r>
              <a:rPr lang="de-DE" dirty="0"/>
              <a:t> </a:t>
            </a:r>
            <a:r>
              <a:rPr lang="de-DE" dirty="0" err="1"/>
              <a:t>the</a:t>
            </a:r>
            <a:r>
              <a:rPr lang="de-DE" dirty="0"/>
              <a:t> UI in a </a:t>
            </a:r>
            <a:r>
              <a:rPr lang="de-DE" dirty="0" err="1"/>
              <a:t>declarative</a:t>
            </a:r>
            <a:r>
              <a:rPr lang="de-DE" dirty="0"/>
              <a:t> </a:t>
            </a:r>
            <a:r>
              <a:rPr lang="de-DE" dirty="0" err="1"/>
              <a:t>way</a:t>
            </a:r>
            <a:r>
              <a:rPr lang="de-DE" dirty="0"/>
              <a:t> </a:t>
            </a:r>
            <a:r>
              <a:rPr lang="de-DE" dirty="0" err="1"/>
              <a:t>with</a:t>
            </a:r>
            <a:r>
              <a:rPr lang="de-DE" dirty="0"/>
              <a:t> Spring ViewComponent.</a:t>
            </a:r>
          </a:p>
        </p:txBody>
      </p:sp>
      <p:sp>
        <p:nvSpPr>
          <p:cNvPr id="4" name="Foliennummernplatzhalter 3"/>
          <p:cNvSpPr>
            <a:spLocks noGrp="1"/>
          </p:cNvSpPr>
          <p:nvPr>
            <p:ph type="sldNum" sz="quarter" idx="5"/>
          </p:nvPr>
        </p:nvSpPr>
        <p:spPr/>
        <p:txBody>
          <a:bodyPr/>
          <a:lstStyle/>
          <a:p>
            <a:fld id="{F0FD3131-1FA9-4670-8F2C-1BE86865DE30}" type="slidenum">
              <a:rPr lang="de-DE" smtClean="0"/>
              <a:t>123</a:t>
            </a:fld>
            <a:endParaRPr lang="de-DE"/>
          </a:p>
        </p:txBody>
      </p:sp>
    </p:spTree>
    <p:extLst>
      <p:ext uri="{BB962C8B-B14F-4D97-AF65-F5344CB8AC3E}">
        <p14:creationId xmlns:p14="http://schemas.microsoft.com/office/powerpoint/2010/main" val="375159113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a:t>
            </a:r>
            <a:r>
              <a:rPr lang="de-DE" dirty="0" err="1"/>
              <a:t>leverage</a:t>
            </a:r>
            <a:r>
              <a:rPr lang="de-DE" dirty="0"/>
              <a:t> </a:t>
            </a:r>
            <a:r>
              <a:rPr lang="de-DE" dirty="0" err="1"/>
              <a:t>the</a:t>
            </a:r>
            <a:r>
              <a:rPr lang="de-DE" dirty="0"/>
              <a:t> </a:t>
            </a:r>
            <a:r>
              <a:rPr lang="de-DE" dirty="0" err="1"/>
              <a:t>Strategy</a:t>
            </a:r>
            <a:r>
              <a:rPr lang="de-DE" dirty="0"/>
              <a:t> </a:t>
            </a:r>
            <a:r>
              <a:rPr lang="de-DE" dirty="0" err="1"/>
              <a:t>pattern</a:t>
            </a:r>
            <a:r>
              <a:rPr lang="de-DE" dirty="0"/>
              <a:t> </a:t>
            </a:r>
            <a:r>
              <a:rPr lang="de-DE" dirty="0" err="1"/>
              <a:t>for</a:t>
            </a:r>
            <a:r>
              <a:rPr lang="de-DE" dirty="0"/>
              <a:t> </a:t>
            </a:r>
            <a:r>
              <a:rPr lang="de-DE" dirty="0" err="1"/>
              <a:t>the</a:t>
            </a:r>
            <a:r>
              <a:rPr lang="de-DE" dirty="0"/>
              <a:t> </a:t>
            </a:r>
            <a:r>
              <a:rPr lang="de-DE" dirty="0" err="1"/>
              <a:t>composition</a:t>
            </a:r>
            <a:r>
              <a:rPr lang="de-DE" dirty="0"/>
              <a:t> </a:t>
            </a:r>
            <a:r>
              <a:rPr lang="de-DE" dirty="0" err="1"/>
              <a:t>of</a:t>
            </a:r>
            <a:r>
              <a:rPr lang="de-DE" dirty="0"/>
              <a:t> </a:t>
            </a:r>
            <a:r>
              <a:rPr lang="de-DE" dirty="0" err="1"/>
              <a:t>these</a:t>
            </a:r>
            <a:r>
              <a:rPr lang="de-DE" dirty="0"/>
              <a:t> </a:t>
            </a:r>
            <a:r>
              <a:rPr lang="de-DE" dirty="0" err="1"/>
              <a:t>forms</a:t>
            </a:r>
            <a:r>
              <a:rPr lang="de-DE" dirty="0"/>
              <a:t>. </a:t>
            </a:r>
          </a:p>
          <a:p>
            <a:endParaRPr lang="de-DE" dirty="0"/>
          </a:p>
          <a:p>
            <a:r>
              <a:rPr lang="de-DE" dirty="0"/>
              <a:t>This </a:t>
            </a:r>
            <a:r>
              <a:rPr lang="de-DE" dirty="0" err="1"/>
              <a:t>enables</a:t>
            </a:r>
            <a:r>
              <a:rPr lang="de-DE" dirty="0"/>
              <a:t> </a:t>
            </a:r>
            <a:r>
              <a:rPr lang="de-DE" dirty="0" err="1"/>
              <a:t>us</a:t>
            </a:r>
            <a:r>
              <a:rPr lang="de-DE" dirty="0"/>
              <a:t> </a:t>
            </a:r>
            <a:r>
              <a:rPr lang="de-DE" dirty="0" err="1"/>
              <a:t>to</a:t>
            </a:r>
            <a:r>
              <a:rPr lang="de-DE" dirty="0"/>
              <a:t> </a:t>
            </a:r>
            <a:r>
              <a:rPr lang="de-DE" dirty="0" err="1"/>
              <a:t>build</a:t>
            </a:r>
            <a:r>
              <a:rPr lang="de-DE" dirty="0"/>
              <a:t> </a:t>
            </a:r>
            <a:r>
              <a:rPr lang="de-DE" dirty="0" err="1"/>
              <a:t>our</a:t>
            </a:r>
            <a:r>
              <a:rPr lang="de-DE" dirty="0"/>
              <a:t> own </a:t>
            </a:r>
            <a:r>
              <a:rPr lang="de-DE" dirty="0" err="1"/>
              <a:t>domain</a:t>
            </a:r>
            <a:r>
              <a:rPr lang="de-DE" dirty="0"/>
              <a:t> </a:t>
            </a:r>
            <a:r>
              <a:rPr lang="de-DE" dirty="0" err="1"/>
              <a:t>specific</a:t>
            </a:r>
            <a:r>
              <a:rPr lang="de-DE" dirty="0"/>
              <a:t> ui </a:t>
            </a:r>
            <a:r>
              <a:rPr lang="de-DE" dirty="0" err="1"/>
              <a:t>component</a:t>
            </a:r>
            <a:r>
              <a:rPr lang="de-DE" dirty="0"/>
              <a:t> </a:t>
            </a:r>
            <a:r>
              <a:rPr lang="de-DE" dirty="0" err="1"/>
              <a:t>library</a:t>
            </a:r>
            <a:r>
              <a:rPr lang="de-DE" dirty="0"/>
              <a:t>.</a:t>
            </a:r>
          </a:p>
        </p:txBody>
      </p:sp>
      <p:sp>
        <p:nvSpPr>
          <p:cNvPr id="4" name="Foliennummernplatzhalter 3"/>
          <p:cNvSpPr>
            <a:spLocks noGrp="1"/>
          </p:cNvSpPr>
          <p:nvPr>
            <p:ph type="sldNum" sz="quarter" idx="5"/>
          </p:nvPr>
        </p:nvSpPr>
        <p:spPr/>
        <p:txBody>
          <a:bodyPr/>
          <a:lstStyle/>
          <a:p>
            <a:fld id="{F0FD3131-1FA9-4670-8F2C-1BE86865DE30}" type="slidenum">
              <a:rPr lang="de-DE" smtClean="0"/>
              <a:t>124</a:t>
            </a:fld>
            <a:endParaRPr lang="de-DE"/>
          </a:p>
        </p:txBody>
      </p:sp>
    </p:spTree>
    <p:extLst>
      <p:ext uri="{BB962C8B-B14F-4D97-AF65-F5344CB8AC3E}">
        <p14:creationId xmlns:p14="http://schemas.microsoft.com/office/powerpoint/2010/main" val="2150919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Here </a:t>
            </a:r>
            <a:r>
              <a:rPr lang="de-DE" dirty="0" err="1"/>
              <a:t>you</a:t>
            </a:r>
            <a:r>
              <a:rPr lang="de-DE" dirty="0"/>
              <a:t> </a:t>
            </a:r>
            <a:r>
              <a:rPr lang="de-DE" dirty="0" err="1"/>
              <a:t>can</a:t>
            </a:r>
            <a:r>
              <a:rPr lang="de-DE" dirty="0"/>
              <a:t> </a:t>
            </a:r>
            <a:r>
              <a:rPr lang="de-DE" dirty="0" err="1"/>
              <a:t>see</a:t>
            </a:r>
            <a:r>
              <a:rPr lang="de-DE" dirty="0"/>
              <a:t> </a:t>
            </a:r>
            <a:r>
              <a:rPr lang="de-DE" dirty="0" err="1"/>
              <a:t>the</a:t>
            </a:r>
            <a:r>
              <a:rPr lang="de-DE" dirty="0"/>
              <a:t> </a:t>
            </a:r>
            <a:r>
              <a:rPr lang="de-DE" dirty="0" err="1"/>
              <a:t>flow</a:t>
            </a:r>
            <a:r>
              <a:rPr lang="de-DE" dirty="0"/>
              <a:t> </a:t>
            </a:r>
            <a:r>
              <a:rPr lang="de-DE" dirty="0" err="1"/>
              <a:t>of</a:t>
            </a:r>
            <a:r>
              <a:rPr lang="de-DE" dirty="0"/>
              <a:t> </a:t>
            </a:r>
            <a:r>
              <a:rPr lang="de-DE" dirty="0" err="1"/>
              <a:t>the</a:t>
            </a:r>
            <a:r>
              <a:rPr lang="de-DE" dirty="0"/>
              <a:t> </a:t>
            </a:r>
            <a:r>
              <a:rPr lang="de-DE" dirty="0" err="1"/>
              <a:t>ContentStrategy</a:t>
            </a:r>
            <a:r>
              <a:rPr lang="de-DE" dirty="0"/>
              <a:t> </a:t>
            </a:r>
            <a:r>
              <a:rPr lang="de-DE" dirty="0" err="1"/>
              <a:t>when</a:t>
            </a:r>
            <a:r>
              <a:rPr lang="de-DE" dirty="0"/>
              <a:t> </a:t>
            </a:r>
            <a:r>
              <a:rPr lang="de-DE" dirty="0" err="1"/>
              <a:t>rendering</a:t>
            </a:r>
            <a:r>
              <a:rPr lang="de-DE" dirty="0"/>
              <a:t> a box </a:t>
            </a:r>
            <a:r>
              <a:rPr lang="de-DE" dirty="0" err="1"/>
              <a:t>with</a:t>
            </a:r>
            <a:r>
              <a:rPr lang="de-DE" dirty="0"/>
              <a:t> a </a:t>
            </a:r>
            <a:r>
              <a:rPr lang="de-DE" dirty="0" err="1"/>
              <a:t>button</a:t>
            </a:r>
            <a:r>
              <a:rPr lang="de-DE" dirty="0"/>
              <a:t> </a:t>
            </a:r>
            <a:r>
              <a:rPr lang="de-DE" dirty="0" err="1"/>
              <a:t>inside</a:t>
            </a:r>
            <a:r>
              <a:rPr lang="de-DE" dirty="0"/>
              <a:t> it.</a:t>
            </a:r>
          </a:p>
          <a:p>
            <a:endParaRPr lang="de-DE" dirty="0"/>
          </a:p>
          <a:p>
            <a:r>
              <a:rPr lang="de-DE" dirty="0"/>
              <a:t>The User </a:t>
            </a:r>
            <a:r>
              <a:rPr lang="de-DE" dirty="0" err="1"/>
              <a:t>requests</a:t>
            </a:r>
            <a:r>
              <a:rPr lang="de-DE" dirty="0"/>
              <a:t> </a:t>
            </a:r>
            <a:r>
              <a:rPr lang="de-DE" dirty="0" err="1"/>
              <a:t>the</a:t>
            </a:r>
            <a:r>
              <a:rPr lang="de-DE" dirty="0"/>
              <a:t> </a:t>
            </a:r>
            <a:r>
              <a:rPr lang="de-DE" dirty="0" err="1"/>
              <a:t>slash</a:t>
            </a:r>
            <a:r>
              <a:rPr lang="de-DE" dirty="0"/>
              <a:t> route, </a:t>
            </a:r>
            <a:r>
              <a:rPr lang="de-DE" dirty="0" err="1"/>
              <a:t>there</a:t>
            </a:r>
            <a:r>
              <a:rPr lang="de-DE" dirty="0"/>
              <a:t> </a:t>
            </a:r>
            <a:r>
              <a:rPr lang="de-DE" dirty="0" err="1"/>
              <a:t>we</a:t>
            </a:r>
            <a:r>
              <a:rPr lang="de-DE" dirty="0"/>
              <a:t> </a:t>
            </a:r>
            <a:r>
              <a:rPr lang="de-DE" dirty="0" err="1"/>
              <a:t>defined</a:t>
            </a:r>
            <a:r>
              <a:rPr lang="de-DE" dirty="0"/>
              <a:t> </a:t>
            </a:r>
            <a:r>
              <a:rPr lang="de-DE" dirty="0" err="1"/>
              <a:t>the</a:t>
            </a:r>
            <a:r>
              <a:rPr lang="de-DE" dirty="0"/>
              <a:t> box </a:t>
            </a:r>
            <a:r>
              <a:rPr lang="de-DE" dirty="0" err="1"/>
              <a:t>with</a:t>
            </a:r>
            <a:r>
              <a:rPr lang="de-DE" dirty="0"/>
              <a:t> a </a:t>
            </a:r>
            <a:r>
              <a:rPr lang="de-DE" dirty="0" err="1"/>
              <a:t>button</a:t>
            </a:r>
            <a:r>
              <a:rPr lang="de-DE" dirty="0"/>
              <a:t> </a:t>
            </a:r>
            <a:r>
              <a:rPr lang="de-DE" dirty="0" err="1"/>
              <a:t>inside</a:t>
            </a:r>
            <a:r>
              <a:rPr lang="de-DE" dirty="0"/>
              <a:t>.</a:t>
            </a:r>
          </a:p>
          <a:p>
            <a:endParaRPr lang="de-DE" dirty="0"/>
          </a:p>
          <a:p>
            <a:r>
              <a:rPr lang="de-DE" dirty="0"/>
              <a:t>The Content </a:t>
            </a:r>
            <a:r>
              <a:rPr lang="de-DE" dirty="0" err="1"/>
              <a:t>Strategy</a:t>
            </a:r>
            <a:r>
              <a:rPr lang="de-DE" dirty="0"/>
              <a:t> </a:t>
            </a:r>
            <a:r>
              <a:rPr lang="de-DE" dirty="0" err="1"/>
              <a:t>delegates</a:t>
            </a:r>
            <a:r>
              <a:rPr lang="de-DE" dirty="0"/>
              <a:t> </a:t>
            </a:r>
            <a:r>
              <a:rPr lang="de-DE" dirty="0" err="1"/>
              <a:t>to</a:t>
            </a:r>
            <a:r>
              <a:rPr lang="de-DE" dirty="0"/>
              <a:t> </a:t>
            </a:r>
            <a:r>
              <a:rPr lang="de-DE" dirty="0" err="1"/>
              <a:t>the</a:t>
            </a:r>
            <a:r>
              <a:rPr lang="de-DE" dirty="0"/>
              <a:t> </a:t>
            </a:r>
            <a:r>
              <a:rPr lang="de-DE" dirty="0" err="1"/>
              <a:t>BoxComponent</a:t>
            </a:r>
            <a:r>
              <a:rPr lang="de-DE" dirty="0"/>
              <a:t> </a:t>
            </a:r>
            <a:r>
              <a:rPr lang="de-DE" dirty="0" err="1"/>
              <a:t>to</a:t>
            </a:r>
            <a:r>
              <a:rPr lang="de-DE" dirty="0"/>
              <a:t> </a:t>
            </a:r>
            <a:r>
              <a:rPr lang="de-DE" dirty="0" err="1"/>
              <a:t>render</a:t>
            </a:r>
            <a:r>
              <a:rPr lang="de-DE" dirty="0"/>
              <a:t> </a:t>
            </a:r>
            <a:r>
              <a:rPr lang="de-DE" dirty="0" err="1"/>
              <a:t>the</a:t>
            </a:r>
            <a:r>
              <a:rPr lang="de-DE" dirty="0"/>
              <a:t> box. The </a:t>
            </a:r>
            <a:r>
              <a:rPr lang="de-DE" dirty="0" err="1"/>
              <a:t>BoxComponent</a:t>
            </a:r>
            <a:r>
              <a:rPr lang="de-DE" dirty="0"/>
              <a:t> </a:t>
            </a:r>
            <a:r>
              <a:rPr lang="de-DE" dirty="0" err="1"/>
              <a:t>then</a:t>
            </a:r>
            <a:r>
              <a:rPr lang="de-DE" dirty="0"/>
              <a:t> </a:t>
            </a:r>
            <a:r>
              <a:rPr lang="de-DE" dirty="0" err="1"/>
              <a:t>delegates</a:t>
            </a:r>
            <a:r>
              <a:rPr lang="de-DE" dirty="0"/>
              <a:t> </a:t>
            </a:r>
            <a:r>
              <a:rPr lang="de-DE" dirty="0" err="1"/>
              <a:t>again</a:t>
            </a:r>
            <a:r>
              <a:rPr lang="de-DE" dirty="0"/>
              <a:t> </a:t>
            </a:r>
            <a:r>
              <a:rPr lang="de-DE" dirty="0" err="1"/>
              <a:t>to</a:t>
            </a:r>
            <a:r>
              <a:rPr lang="de-DE" dirty="0"/>
              <a:t> </a:t>
            </a:r>
            <a:r>
              <a:rPr lang="de-DE" dirty="0" err="1"/>
              <a:t>the</a:t>
            </a:r>
            <a:r>
              <a:rPr lang="de-DE" dirty="0"/>
              <a:t> </a:t>
            </a:r>
            <a:r>
              <a:rPr lang="de-DE" dirty="0" err="1"/>
              <a:t>contentStrategy</a:t>
            </a:r>
            <a:r>
              <a:rPr lang="de-DE" dirty="0"/>
              <a:t> </a:t>
            </a:r>
            <a:r>
              <a:rPr lang="de-DE" dirty="0" err="1"/>
              <a:t>which</a:t>
            </a:r>
            <a:r>
              <a:rPr lang="de-DE" dirty="0"/>
              <a:t> </a:t>
            </a:r>
            <a:r>
              <a:rPr lang="de-DE" dirty="0" err="1"/>
              <a:t>then</a:t>
            </a:r>
            <a:r>
              <a:rPr lang="de-DE" dirty="0"/>
              <a:t> </a:t>
            </a:r>
            <a:r>
              <a:rPr lang="de-DE" dirty="0" err="1"/>
              <a:t>calls</a:t>
            </a:r>
            <a:r>
              <a:rPr lang="de-DE" dirty="0"/>
              <a:t> </a:t>
            </a:r>
            <a:r>
              <a:rPr lang="de-DE" dirty="0" err="1"/>
              <a:t>the</a:t>
            </a:r>
            <a:r>
              <a:rPr lang="de-DE" dirty="0"/>
              <a:t> </a:t>
            </a:r>
            <a:r>
              <a:rPr lang="de-DE" dirty="0" err="1"/>
              <a:t>ButtonComponent</a:t>
            </a:r>
            <a:r>
              <a:rPr lang="de-DE" dirty="0"/>
              <a:t> and </a:t>
            </a:r>
            <a:r>
              <a:rPr lang="de-DE" dirty="0" err="1"/>
              <a:t>this</a:t>
            </a:r>
            <a:r>
              <a:rPr lang="de-DE" dirty="0"/>
              <a:t> </a:t>
            </a:r>
            <a:r>
              <a:rPr lang="de-DE" dirty="0" err="1"/>
              <a:t>then</a:t>
            </a:r>
            <a:r>
              <a:rPr lang="de-DE" dirty="0"/>
              <a:t> </a:t>
            </a:r>
            <a:r>
              <a:rPr lang="de-DE" dirty="0" err="1"/>
              <a:t>renders</a:t>
            </a:r>
            <a:r>
              <a:rPr lang="de-DE" dirty="0"/>
              <a:t> </a:t>
            </a:r>
            <a:r>
              <a:rPr lang="de-DE" dirty="0" err="1"/>
              <a:t>the</a:t>
            </a:r>
            <a:r>
              <a:rPr lang="de-DE" dirty="0"/>
              <a:t> </a:t>
            </a:r>
            <a:r>
              <a:rPr lang="de-DE" dirty="0" err="1"/>
              <a:t>button</a:t>
            </a:r>
            <a:endParaRPr lang="en-DE" dirty="0"/>
          </a:p>
        </p:txBody>
      </p:sp>
      <p:sp>
        <p:nvSpPr>
          <p:cNvPr id="4" name="Foliennummernplatzhalter 3"/>
          <p:cNvSpPr>
            <a:spLocks noGrp="1"/>
          </p:cNvSpPr>
          <p:nvPr>
            <p:ph type="sldNum" sz="quarter" idx="5"/>
          </p:nvPr>
        </p:nvSpPr>
        <p:spPr/>
        <p:txBody>
          <a:bodyPr/>
          <a:lstStyle/>
          <a:p>
            <a:fld id="{F0FD3131-1FA9-4670-8F2C-1BE86865DE30}" type="slidenum">
              <a:rPr lang="de-DE" smtClean="0"/>
              <a:t>125</a:t>
            </a:fld>
            <a:endParaRPr lang="de-DE"/>
          </a:p>
        </p:txBody>
      </p:sp>
    </p:spTree>
    <p:extLst>
      <p:ext uri="{BB962C8B-B14F-4D97-AF65-F5344CB8AC3E}">
        <p14:creationId xmlns:p14="http://schemas.microsoft.com/office/powerpoint/2010/main" val="6515933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Each</a:t>
            </a:r>
            <a:r>
              <a:rPr lang="de-DE" dirty="0"/>
              <a:t> UI </a:t>
            </a:r>
            <a:r>
              <a:rPr lang="de-DE" dirty="0" err="1"/>
              <a:t>component</a:t>
            </a:r>
            <a:r>
              <a:rPr lang="de-DE" dirty="0"/>
              <a:t> </a:t>
            </a:r>
            <a:r>
              <a:rPr lang="de-DE" dirty="0" err="1"/>
              <a:t>declaration</a:t>
            </a:r>
            <a:r>
              <a:rPr lang="de-DE" dirty="0"/>
              <a:t> </a:t>
            </a:r>
            <a:r>
              <a:rPr lang="de-DE" dirty="0" err="1"/>
              <a:t>implements</a:t>
            </a:r>
            <a:r>
              <a:rPr lang="de-DE" dirty="0"/>
              <a:t> </a:t>
            </a:r>
            <a:r>
              <a:rPr lang="de-DE" dirty="0" err="1"/>
              <a:t>the</a:t>
            </a:r>
            <a:r>
              <a:rPr lang="de-DE" dirty="0"/>
              <a:t> </a:t>
            </a:r>
            <a:r>
              <a:rPr lang="de-DE" dirty="0" err="1"/>
              <a:t>content</a:t>
            </a:r>
            <a:r>
              <a:rPr lang="de-DE" dirty="0"/>
              <a:t> interface</a:t>
            </a:r>
            <a:r>
              <a:rPr lang="de-AT" dirty="0"/>
              <a:t>.</a:t>
            </a:r>
          </a:p>
          <a:p>
            <a:endParaRPr lang="de-AT" dirty="0"/>
          </a:p>
          <a:p>
            <a:r>
              <a:rPr lang="de-AT" dirty="0"/>
              <a:t>The </a:t>
            </a:r>
            <a:r>
              <a:rPr lang="de-AT" dirty="0" err="1"/>
              <a:t>button</a:t>
            </a:r>
            <a:r>
              <a:rPr lang="de-AT" dirty="0"/>
              <a:t> </a:t>
            </a:r>
            <a:r>
              <a:rPr lang="de-AT" dirty="0" err="1"/>
              <a:t>is</a:t>
            </a:r>
            <a:r>
              <a:rPr lang="de-AT" dirty="0"/>
              <a:t> a simple </a:t>
            </a:r>
            <a:r>
              <a:rPr lang="de-AT" dirty="0" err="1"/>
              <a:t>record</a:t>
            </a:r>
            <a:r>
              <a:rPr lang="de-AT" dirty="0"/>
              <a:t> </a:t>
            </a:r>
            <a:r>
              <a:rPr lang="de-AT" dirty="0" err="1"/>
              <a:t>with</a:t>
            </a:r>
            <a:r>
              <a:rPr lang="de-AT" dirty="0"/>
              <a:t> a </a:t>
            </a:r>
            <a:r>
              <a:rPr lang="de-AT" dirty="0" err="1"/>
              <a:t>label</a:t>
            </a:r>
            <a:r>
              <a:rPr lang="de-AT" dirty="0"/>
              <a:t> String.</a:t>
            </a:r>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126</a:t>
            </a:fld>
            <a:endParaRPr lang="de-DE"/>
          </a:p>
        </p:txBody>
      </p:sp>
    </p:spTree>
    <p:extLst>
      <p:ext uri="{BB962C8B-B14F-4D97-AF65-F5344CB8AC3E}">
        <p14:creationId xmlns:p14="http://schemas.microsoft.com/office/powerpoint/2010/main" val="41221536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For</a:t>
            </a:r>
            <a:r>
              <a:rPr lang="de-DE" dirty="0"/>
              <a:t> </a:t>
            </a:r>
            <a:r>
              <a:rPr lang="de-DE" dirty="0" err="1"/>
              <a:t>each</a:t>
            </a:r>
            <a:r>
              <a:rPr lang="de-DE" dirty="0"/>
              <a:t> </a:t>
            </a:r>
            <a:r>
              <a:rPr lang="de-DE" dirty="0" err="1"/>
              <a:t>component</a:t>
            </a:r>
            <a:r>
              <a:rPr lang="de-DE" dirty="0"/>
              <a:t> </a:t>
            </a:r>
            <a:r>
              <a:rPr lang="de-DE" dirty="0" err="1"/>
              <a:t>declaration</a:t>
            </a:r>
            <a:r>
              <a:rPr lang="de-DE" dirty="0"/>
              <a:t> </a:t>
            </a:r>
            <a:r>
              <a:rPr lang="de-DE" dirty="0" err="1"/>
              <a:t>there</a:t>
            </a:r>
            <a:r>
              <a:rPr lang="de-DE" dirty="0"/>
              <a:t> </a:t>
            </a:r>
            <a:r>
              <a:rPr lang="de-DE" dirty="0" err="1"/>
              <a:t>is</a:t>
            </a:r>
            <a:r>
              <a:rPr lang="de-DE" dirty="0"/>
              <a:t> a </a:t>
            </a:r>
            <a:r>
              <a:rPr lang="de-DE" dirty="0" err="1"/>
              <a:t>corresponding</a:t>
            </a:r>
            <a:r>
              <a:rPr lang="de-DE" dirty="0"/>
              <a:t> ViewComponent </a:t>
            </a:r>
            <a:r>
              <a:rPr lang="de-DE" dirty="0" err="1"/>
              <a:t>implementing</a:t>
            </a:r>
            <a:r>
              <a:rPr lang="de-DE" dirty="0"/>
              <a:t> </a:t>
            </a:r>
            <a:r>
              <a:rPr lang="de-DE" dirty="0" err="1"/>
              <a:t>the</a:t>
            </a:r>
            <a:r>
              <a:rPr lang="de-DE" dirty="0"/>
              <a:t> </a:t>
            </a:r>
            <a:r>
              <a:rPr lang="de-DE" dirty="0" err="1"/>
              <a:t>ContentComponent</a:t>
            </a:r>
            <a:r>
              <a:rPr lang="de-DE" dirty="0"/>
              <a:t> interface.</a:t>
            </a:r>
          </a:p>
          <a:p>
            <a:endParaRPr lang="de-DE" dirty="0"/>
          </a:p>
          <a:p>
            <a:r>
              <a:rPr lang="de-DE" dirty="0" err="1"/>
              <a:t>It</a:t>
            </a:r>
            <a:r>
              <a:rPr lang="de-DE" dirty="0"/>
              <a:t> </a:t>
            </a:r>
            <a:r>
              <a:rPr lang="de-DE" dirty="0" err="1"/>
              <a:t>has</a:t>
            </a:r>
            <a:r>
              <a:rPr lang="de-DE" dirty="0"/>
              <a:t> a </a:t>
            </a:r>
            <a:r>
              <a:rPr lang="de-DE" dirty="0" err="1"/>
              <a:t>canHandle</a:t>
            </a:r>
            <a:r>
              <a:rPr lang="de-DE" dirty="0"/>
              <a:t> </a:t>
            </a:r>
            <a:r>
              <a:rPr lang="de-DE" dirty="0" err="1"/>
              <a:t>function</a:t>
            </a:r>
            <a:r>
              <a:rPr lang="de-DE" dirty="0"/>
              <a:t> </a:t>
            </a:r>
            <a:r>
              <a:rPr lang="de-DE" dirty="0" err="1"/>
              <a:t>that</a:t>
            </a:r>
            <a:r>
              <a:rPr lang="de-DE" dirty="0"/>
              <a:t> </a:t>
            </a:r>
            <a:r>
              <a:rPr lang="de-DE" dirty="0" err="1"/>
              <a:t>checks</a:t>
            </a:r>
            <a:r>
              <a:rPr lang="de-DE" dirty="0"/>
              <a:t> </a:t>
            </a:r>
            <a:r>
              <a:rPr lang="de-DE" dirty="0" err="1"/>
              <a:t>if</a:t>
            </a:r>
            <a:r>
              <a:rPr lang="de-DE" dirty="0"/>
              <a:t> </a:t>
            </a:r>
            <a:r>
              <a:rPr lang="de-DE" dirty="0" err="1"/>
              <a:t>the</a:t>
            </a:r>
            <a:r>
              <a:rPr lang="de-DE" dirty="0"/>
              <a:t> ViewComponent </a:t>
            </a:r>
            <a:r>
              <a:rPr lang="de-DE" dirty="0" err="1"/>
              <a:t>can</a:t>
            </a:r>
            <a:r>
              <a:rPr lang="de-DE" dirty="0"/>
              <a:t> handle </a:t>
            </a:r>
            <a:r>
              <a:rPr lang="de-DE" dirty="0" err="1"/>
              <a:t>the</a:t>
            </a:r>
            <a:r>
              <a:rPr lang="de-DE" dirty="0"/>
              <a:t> Content </a:t>
            </a:r>
            <a:r>
              <a:rPr lang="de-DE" dirty="0" err="1"/>
              <a:t>object</a:t>
            </a:r>
            <a:r>
              <a:rPr lang="de-DE" dirty="0"/>
              <a:t>.</a:t>
            </a:r>
          </a:p>
          <a:p>
            <a:endParaRPr lang="de-DE" dirty="0"/>
          </a:p>
          <a:p>
            <a:r>
              <a:rPr lang="de-AT" dirty="0"/>
              <a:t>The </a:t>
            </a:r>
            <a:r>
              <a:rPr lang="de-AT" dirty="0" err="1"/>
              <a:t>render</a:t>
            </a:r>
            <a:r>
              <a:rPr lang="de-AT" dirty="0"/>
              <a:t> </a:t>
            </a:r>
            <a:r>
              <a:rPr lang="de-AT" dirty="0" err="1"/>
              <a:t>method</a:t>
            </a:r>
            <a:r>
              <a:rPr lang="de-AT" dirty="0"/>
              <a:t> </a:t>
            </a:r>
            <a:r>
              <a:rPr lang="de-AT" dirty="0" err="1"/>
              <a:t>has</a:t>
            </a:r>
            <a:r>
              <a:rPr lang="de-AT" dirty="0"/>
              <a:t> a </a:t>
            </a:r>
            <a:r>
              <a:rPr lang="de-AT" dirty="0" err="1"/>
              <a:t>content</a:t>
            </a:r>
            <a:r>
              <a:rPr lang="de-AT" dirty="0"/>
              <a:t> </a:t>
            </a:r>
            <a:r>
              <a:rPr lang="de-AT" dirty="0" err="1"/>
              <a:t>object</a:t>
            </a:r>
            <a:r>
              <a:rPr lang="de-AT" dirty="0"/>
              <a:t> </a:t>
            </a:r>
            <a:r>
              <a:rPr lang="de-AT" dirty="0" err="1"/>
              <a:t>as</a:t>
            </a:r>
            <a:r>
              <a:rPr lang="de-AT" dirty="0"/>
              <a:t> </a:t>
            </a:r>
            <a:r>
              <a:rPr lang="de-AT" dirty="0" err="1"/>
              <a:t>parameter</a:t>
            </a:r>
            <a:r>
              <a:rPr lang="de-AT" dirty="0"/>
              <a:t> and a </a:t>
            </a:r>
            <a:r>
              <a:rPr lang="de-AT" dirty="0" err="1"/>
              <a:t>renderFunction</a:t>
            </a:r>
            <a:r>
              <a:rPr lang="de-AT" dirty="0"/>
              <a:t> </a:t>
            </a:r>
            <a:r>
              <a:rPr lang="de-AT" dirty="0" err="1"/>
              <a:t>for</a:t>
            </a:r>
            <a:r>
              <a:rPr lang="de-AT" dirty="0"/>
              <a:t> </a:t>
            </a:r>
            <a:r>
              <a:rPr lang="de-AT" dirty="0" err="1"/>
              <a:t>rendering</a:t>
            </a:r>
            <a:r>
              <a:rPr lang="de-AT" dirty="0"/>
              <a:t> </a:t>
            </a:r>
            <a:r>
              <a:rPr lang="de-AT" dirty="0" err="1"/>
              <a:t>nested</a:t>
            </a:r>
            <a:r>
              <a:rPr lang="de-AT" dirty="0"/>
              <a:t> </a:t>
            </a:r>
            <a:r>
              <a:rPr lang="de-AT" dirty="0" err="1"/>
              <a:t>content</a:t>
            </a:r>
            <a:r>
              <a:rPr lang="de-AT" dirty="0"/>
              <a:t> </a:t>
            </a:r>
            <a:r>
              <a:rPr lang="de-AT" dirty="0" err="1"/>
              <a:t>objects</a:t>
            </a:r>
            <a:r>
              <a:rPr lang="de-AT" dirty="0"/>
              <a:t>.</a:t>
            </a:r>
          </a:p>
          <a:p>
            <a:endParaRPr lang="de-AT" dirty="0"/>
          </a:p>
        </p:txBody>
      </p:sp>
      <p:sp>
        <p:nvSpPr>
          <p:cNvPr id="4" name="Foliennummernplatzhalter 3"/>
          <p:cNvSpPr>
            <a:spLocks noGrp="1"/>
          </p:cNvSpPr>
          <p:nvPr>
            <p:ph type="sldNum" sz="quarter" idx="5"/>
          </p:nvPr>
        </p:nvSpPr>
        <p:spPr/>
        <p:txBody>
          <a:bodyPr/>
          <a:lstStyle/>
          <a:p>
            <a:fld id="{F0FD3131-1FA9-4670-8F2C-1BE86865DE30}" type="slidenum">
              <a:rPr lang="de-DE" smtClean="0"/>
              <a:t>127</a:t>
            </a:fld>
            <a:endParaRPr lang="de-DE"/>
          </a:p>
        </p:txBody>
      </p:sp>
    </p:spTree>
    <p:extLst>
      <p:ext uri="{BB962C8B-B14F-4D97-AF65-F5344CB8AC3E}">
        <p14:creationId xmlns:p14="http://schemas.microsoft.com/office/powerpoint/2010/main" val="19202248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Here </a:t>
            </a:r>
            <a:r>
              <a:rPr lang="de-DE" dirty="0" err="1"/>
              <a:t>you</a:t>
            </a:r>
            <a:r>
              <a:rPr lang="de-DE" dirty="0"/>
              <a:t> </a:t>
            </a:r>
            <a:r>
              <a:rPr lang="de-DE" dirty="0" err="1"/>
              <a:t>can</a:t>
            </a:r>
            <a:r>
              <a:rPr lang="de-DE" dirty="0"/>
              <a:t> </a:t>
            </a:r>
            <a:r>
              <a:rPr lang="de-DE" dirty="0" err="1"/>
              <a:t>see</a:t>
            </a:r>
            <a:r>
              <a:rPr lang="de-DE" dirty="0"/>
              <a:t> </a:t>
            </a:r>
            <a:r>
              <a:rPr lang="de-DE" dirty="0" err="1"/>
              <a:t>the</a:t>
            </a:r>
            <a:r>
              <a:rPr lang="de-DE" dirty="0"/>
              <a:t> </a:t>
            </a:r>
            <a:r>
              <a:rPr lang="de-DE" dirty="0" err="1"/>
              <a:t>ButtonComponent</a:t>
            </a:r>
            <a:r>
              <a:rPr lang="de-DE" dirty="0"/>
              <a:t> ViewComponent.</a:t>
            </a:r>
          </a:p>
          <a:p>
            <a:endParaRPr lang="de-DE" dirty="0"/>
          </a:p>
          <a:p>
            <a:r>
              <a:rPr lang="de-DE" dirty="0"/>
              <a:t>The </a:t>
            </a:r>
            <a:r>
              <a:rPr lang="de-DE" dirty="0" err="1"/>
              <a:t>render</a:t>
            </a:r>
            <a:r>
              <a:rPr lang="de-DE" dirty="0"/>
              <a:t> </a:t>
            </a:r>
            <a:r>
              <a:rPr lang="de-DE" dirty="0" err="1"/>
              <a:t>method</a:t>
            </a:r>
            <a:r>
              <a:rPr lang="de-DE" dirty="0"/>
              <a:t> </a:t>
            </a:r>
            <a:r>
              <a:rPr lang="de-DE" dirty="0" err="1"/>
              <a:t>creates</a:t>
            </a:r>
            <a:r>
              <a:rPr lang="de-DE" dirty="0"/>
              <a:t> a </a:t>
            </a:r>
            <a:r>
              <a:rPr lang="de-DE" dirty="0" err="1"/>
              <a:t>ButtonContext</a:t>
            </a:r>
            <a:r>
              <a:rPr lang="de-DE" dirty="0"/>
              <a:t> </a:t>
            </a:r>
            <a:r>
              <a:rPr lang="de-DE" dirty="0" err="1"/>
              <a:t>that</a:t>
            </a:r>
            <a:r>
              <a:rPr lang="de-DE" dirty="0"/>
              <a:t> </a:t>
            </a:r>
            <a:r>
              <a:rPr lang="de-DE" dirty="0" err="1"/>
              <a:t>has</a:t>
            </a:r>
            <a:r>
              <a:rPr lang="de-DE" dirty="0"/>
              <a:t> a Button </a:t>
            </a:r>
            <a:r>
              <a:rPr lang="de-DE" dirty="0" err="1"/>
              <a:t>record</a:t>
            </a:r>
            <a:r>
              <a:rPr lang="de-DE" dirty="0"/>
              <a:t>. </a:t>
            </a:r>
          </a:p>
          <a:p>
            <a:endParaRPr lang="de-DE" dirty="0"/>
          </a:p>
          <a:p>
            <a:r>
              <a:rPr lang="de-DE" dirty="0"/>
              <a:t>The </a:t>
            </a:r>
            <a:r>
              <a:rPr lang="de-DE" dirty="0" err="1"/>
              <a:t>corresponding</a:t>
            </a:r>
            <a:r>
              <a:rPr lang="de-DE" dirty="0"/>
              <a:t> </a:t>
            </a:r>
            <a:r>
              <a:rPr lang="de-DE" dirty="0" err="1"/>
              <a:t>template</a:t>
            </a:r>
            <a:r>
              <a:rPr lang="de-DE" dirty="0"/>
              <a:t> </a:t>
            </a:r>
            <a:r>
              <a:rPr lang="de-DE" dirty="0" err="1"/>
              <a:t>defines</a:t>
            </a:r>
            <a:r>
              <a:rPr lang="de-DE" dirty="0"/>
              <a:t> a </a:t>
            </a:r>
            <a:r>
              <a:rPr lang="de-DE" dirty="0" err="1"/>
              <a:t>button</a:t>
            </a:r>
            <a:r>
              <a:rPr lang="de-DE" dirty="0"/>
              <a:t> </a:t>
            </a:r>
            <a:r>
              <a:rPr lang="de-DE" dirty="0" err="1"/>
              <a:t>element</a:t>
            </a:r>
            <a:r>
              <a:rPr lang="de-DE" dirty="0"/>
              <a:t> and </a:t>
            </a:r>
            <a:r>
              <a:rPr lang="de-DE" dirty="0" err="1"/>
              <a:t>renders</a:t>
            </a:r>
            <a:r>
              <a:rPr lang="de-DE" dirty="0"/>
              <a:t> </a:t>
            </a:r>
            <a:r>
              <a:rPr lang="de-DE" dirty="0" err="1"/>
              <a:t>the</a:t>
            </a:r>
            <a:r>
              <a:rPr lang="de-DE" dirty="0"/>
              <a:t> </a:t>
            </a:r>
            <a:r>
              <a:rPr lang="de-DE" dirty="0" err="1"/>
              <a:t>label</a:t>
            </a:r>
            <a:r>
              <a:rPr lang="de-DE" dirty="0"/>
              <a:t> </a:t>
            </a:r>
            <a:r>
              <a:rPr lang="de-DE" dirty="0" err="1"/>
              <a:t>inside</a:t>
            </a:r>
            <a:r>
              <a:rPr lang="de-DE" dirty="0"/>
              <a:t> it.</a:t>
            </a:r>
            <a:endParaRPr lang="de-AT" dirty="0"/>
          </a:p>
        </p:txBody>
      </p:sp>
      <p:sp>
        <p:nvSpPr>
          <p:cNvPr id="4" name="Foliennummernplatzhalter 3"/>
          <p:cNvSpPr>
            <a:spLocks noGrp="1"/>
          </p:cNvSpPr>
          <p:nvPr>
            <p:ph type="sldNum" sz="quarter" idx="5"/>
          </p:nvPr>
        </p:nvSpPr>
        <p:spPr/>
        <p:txBody>
          <a:bodyPr/>
          <a:lstStyle/>
          <a:p>
            <a:fld id="{F0FD3131-1FA9-4670-8F2C-1BE86865DE30}" type="slidenum">
              <a:rPr lang="de-DE" smtClean="0"/>
              <a:t>128</a:t>
            </a:fld>
            <a:endParaRPr lang="de-DE"/>
          </a:p>
        </p:txBody>
      </p:sp>
    </p:spTree>
    <p:extLst>
      <p:ext uri="{BB962C8B-B14F-4D97-AF65-F5344CB8AC3E}">
        <p14:creationId xmlns:p14="http://schemas.microsoft.com/office/powerpoint/2010/main" val="9516557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ContentStrategy</a:t>
            </a:r>
            <a:r>
              <a:rPr lang="de-DE" dirty="0"/>
              <a:t> </a:t>
            </a:r>
            <a:r>
              <a:rPr lang="de-DE" dirty="0" err="1"/>
              <a:t>autowires</a:t>
            </a:r>
            <a:r>
              <a:rPr lang="de-DE" dirty="0"/>
              <a:t> a List </a:t>
            </a:r>
            <a:r>
              <a:rPr lang="de-DE" dirty="0" err="1"/>
              <a:t>of</a:t>
            </a:r>
            <a:r>
              <a:rPr lang="de-DE" dirty="0"/>
              <a:t> </a:t>
            </a:r>
            <a:r>
              <a:rPr lang="de-DE" dirty="0" err="1"/>
              <a:t>ContentComponent</a:t>
            </a:r>
            <a:r>
              <a:rPr lang="de-DE" dirty="0"/>
              <a:t> </a:t>
            </a:r>
            <a:r>
              <a:rPr lang="de-DE" dirty="0" err="1"/>
              <a:t>ViewComponents</a:t>
            </a:r>
            <a:r>
              <a:rPr lang="de-DE" dirty="0"/>
              <a:t>.</a:t>
            </a:r>
          </a:p>
          <a:p>
            <a:endParaRPr lang="de-DE" dirty="0"/>
          </a:p>
          <a:p>
            <a:r>
              <a:rPr lang="de-DE" dirty="0"/>
              <a:t>In </a:t>
            </a:r>
            <a:r>
              <a:rPr lang="de-DE" dirty="0" err="1"/>
              <a:t>the</a:t>
            </a:r>
            <a:r>
              <a:rPr lang="de-DE" dirty="0"/>
              <a:t> </a:t>
            </a:r>
            <a:r>
              <a:rPr lang="de-DE" dirty="0" err="1"/>
              <a:t>render</a:t>
            </a:r>
            <a:r>
              <a:rPr lang="de-DE" dirty="0"/>
              <a:t> </a:t>
            </a:r>
            <a:r>
              <a:rPr lang="de-DE" dirty="0" err="1"/>
              <a:t>method</a:t>
            </a:r>
            <a:r>
              <a:rPr lang="de-DE" dirty="0"/>
              <a:t> </a:t>
            </a:r>
            <a:r>
              <a:rPr lang="de-DE" dirty="0" err="1"/>
              <a:t>we</a:t>
            </a:r>
            <a:r>
              <a:rPr lang="de-DE" dirty="0"/>
              <a:t> stream </a:t>
            </a:r>
            <a:r>
              <a:rPr lang="de-DE" dirty="0" err="1"/>
              <a:t>through</a:t>
            </a:r>
            <a:r>
              <a:rPr lang="de-DE" dirty="0"/>
              <a:t> </a:t>
            </a:r>
            <a:r>
              <a:rPr lang="de-DE" dirty="0" err="1"/>
              <a:t>the</a:t>
            </a:r>
            <a:r>
              <a:rPr lang="de-DE" dirty="0"/>
              <a:t> </a:t>
            </a:r>
            <a:r>
              <a:rPr lang="de-DE" dirty="0" err="1"/>
              <a:t>components</a:t>
            </a:r>
            <a:r>
              <a:rPr lang="de-DE" dirty="0"/>
              <a:t> and </a:t>
            </a:r>
            <a:r>
              <a:rPr lang="de-DE" dirty="0" err="1"/>
              <a:t>get</a:t>
            </a:r>
            <a:r>
              <a:rPr lang="de-DE" dirty="0"/>
              <a:t> </a:t>
            </a:r>
            <a:r>
              <a:rPr lang="de-DE" dirty="0" err="1"/>
              <a:t>the</a:t>
            </a:r>
            <a:r>
              <a:rPr lang="de-DE" dirty="0"/>
              <a:t> </a:t>
            </a:r>
            <a:r>
              <a:rPr lang="de-DE" dirty="0" err="1"/>
              <a:t>first</a:t>
            </a:r>
            <a:r>
              <a:rPr lang="de-DE" dirty="0"/>
              <a:t> ViewComponent </a:t>
            </a:r>
            <a:r>
              <a:rPr lang="de-DE" dirty="0" err="1"/>
              <a:t>that</a:t>
            </a:r>
            <a:r>
              <a:rPr lang="de-DE" dirty="0"/>
              <a:t> </a:t>
            </a:r>
            <a:r>
              <a:rPr lang="de-DE" dirty="0" err="1"/>
              <a:t>can</a:t>
            </a:r>
            <a:r>
              <a:rPr lang="de-DE" dirty="0"/>
              <a:t> handle </a:t>
            </a:r>
            <a:r>
              <a:rPr lang="de-DE" dirty="0" err="1"/>
              <a:t>the</a:t>
            </a:r>
            <a:r>
              <a:rPr lang="de-DE" dirty="0"/>
              <a:t> </a:t>
            </a:r>
            <a:r>
              <a:rPr lang="de-DE" dirty="0" err="1"/>
              <a:t>content</a:t>
            </a:r>
            <a:r>
              <a:rPr lang="de-DE" dirty="0"/>
              <a:t> </a:t>
            </a:r>
            <a:r>
              <a:rPr lang="de-DE" dirty="0" err="1"/>
              <a:t>object</a:t>
            </a:r>
            <a:r>
              <a:rPr lang="de-DE" dirty="0"/>
              <a:t>.</a:t>
            </a:r>
          </a:p>
          <a:p>
            <a:endParaRPr lang="de-DE" dirty="0"/>
          </a:p>
          <a:p>
            <a:r>
              <a:rPr lang="de-DE" dirty="0" err="1"/>
              <a:t>Then</a:t>
            </a:r>
            <a:r>
              <a:rPr lang="de-DE" dirty="0"/>
              <a:t> </a:t>
            </a:r>
            <a:r>
              <a:rPr lang="de-DE" dirty="0" err="1"/>
              <a:t>we</a:t>
            </a:r>
            <a:r>
              <a:rPr lang="de-DE" dirty="0"/>
              <a:t> </a:t>
            </a:r>
            <a:r>
              <a:rPr lang="de-DE" dirty="0" err="1"/>
              <a:t>call</a:t>
            </a:r>
            <a:r>
              <a:rPr lang="de-DE" dirty="0"/>
              <a:t> </a:t>
            </a:r>
            <a:r>
              <a:rPr lang="de-DE" dirty="0" err="1"/>
              <a:t>the</a:t>
            </a:r>
            <a:r>
              <a:rPr lang="de-DE" dirty="0"/>
              <a:t> </a:t>
            </a:r>
            <a:r>
              <a:rPr lang="de-DE" dirty="0" err="1"/>
              <a:t>render</a:t>
            </a:r>
            <a:r>
              <a:rPr lang="de-DE" dirty="0"/>
              <a:t> </a:t>
            </a:r>
            <a:r>
              <a:rPr lang="de-DE" dirty="0" err="1"/>
              <a:t>method</a:t>
            </a:r>
            <a:r>
              <a:rPr lang="de-DE" dirty="0"/>
              <a:t> on </a:t>
            </a:r>
            <a:r>
              <a:rPr lang="de-DE" dirty="0" err="1"/>
              <a:t>the</a:t>
            </a:r>
            <a:r>
              <a:rPr lang="de-DE" dirty="0"/>
              <a:t> ViewComponent and pass in </a:t>
            </a:r>
            <a:r>
              <a:rPr lang="de-DE" dirty="0" err="1"/>
              <a:t>the</a:t>
            </a:r>
            <a:r>
              <a:rPr lang="de-DE" dirty="0"/>
              <a:t> </a:t>
            </a:r>
            <a:r>
              <a:rPr lang="de-DE" dirty="0" err="1"/>
              <a:t>content</a:t>
            </a:r>
            <a:r>
              <a:rPr lang="de-DE" dirty="0"/>
              <a:t> </a:t>
            </a:r>
            <a:r>
              <a:rPr lang="de-DE" dirty="0" err="1"/>
              <a:t>object</a:t>
            </a:r>
            <a:r>
              <a:rPr lang="de-DE" dirty="0"/>
              <a:t> and pass a </a:t>
            </a:r>
            <a:r>
              <a:rPr lang="de-DE" dirty="0" err="1"/>
              <a:t>reference</a:t>
            </a:r>
            <a:r>
              <a:rPr lang="de-DE" dirty="0"/>
              <a:t> </a:t>
            </a:r>
            <a:r>
              <a:rPr lang="de-DE" dirty="0" err="1"/>
              <a:t>to</a:t>
            </a:r>
            <a:r>
              <a:rPr lang="de-DE" dirty="0"/>
              <a:t> </a:t>
            </a:r>
            <a:r>
              <a:rPr lang="de-DE" dirty="0" err="1"/>
              <a:t>the</a:t>
            </a:r>
            <a:r>
              <a:rPr lang="de-DE" dirty="0"/>
              <a:t> </a:t>
            </a:r>
            <a:r>
              <a:rPr lang="de-DE" dirty="0" err="1"/>
              <a:t>render</a:t>
            </a:r>
            <a:r>
              <a:rPr lang="de-DE" dirty="0"/>
              <a:t> </a:t>
            </a:r>
            <a:r>
              <a:rPr lang="de-DE" dirty="0" err="1"/>
              <a:t>function</a:t>
            </a:r>
            <a:r>
              <a:rPr lang="de-DE" dirty="0"/>
              <a:t> </a:t>
            </a:r>
            <a:r>
              <a:rPr lang="de-DE" dirty="0" err="1"/>
              <a:t>of</a:t>
            </a:r>
            <a:r>
              <a:rPr lang="de-DE" dirty="0"/>
              <a:t> </a:t>
            </a:r>
            <a:r>
              <a:rPr lang="de-DE" dirty="0" err="1"/>
              <a:t>the</a:t>
            </a:r>
            <a:r>
              <a:rPr lang="de-DE" dirty="0"/>
              <a:t> </a:t>
            </a:r>
            <a:r>
              <a:rPr lang="de-DE" dirty="0" err="1"/>
              <a:t>strategy</a:t>
            </a:r>
            <a:endParaRPr lang="en-DE" dirty="0"/>
          </a:p>
        </p:txBody>
      </p:sp>
      <p:sp>
        <p:nvSpPr>
          <p:cNvPr id="4" name="Foliennummernplatzhalter 3"/>
          <p:cNvSpPr>
            <a:spLocks noGrp="1"/>
          </p:cNvSpPr>
          <p:nvPr>
            <p:ph type="sldNum" sz="quarter" idx="5"/>
          </p:nvPr>
        </p:nvSpPr>
        <p:spPr/>
        <p:txBody>
          <a:bodyPr/>
          <a:lstStyle/>
          <a:p>
            <a:fld id="{F0FD3131-1FA9-4670-8F2C-1BE86865DE30}" type="slidenum">
              <a:rPr lang="de-DE" smtClean="0"/>
              <a:t>129</a:t>
            </a:fld>
            <a:endParaRPr lang="de-DE"/>
          </a:p>
        </p:txBody>
      </p:sp>
    </p:spTree>
    <p:extLst>
      <p:ext uri="{BB962C8B-B14F-4D97-AF65-F5344CB8AC3E}">
        <p14:creationId xmlns:p14="http://schemas.microsoft.com/office/powerpoint/2010/main" val="324941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But if even JavaScript Developers are questioning how much JavaScript they ship to the client, why do we Java developers need all that complexity of the JavaScript frameworks?</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Do we really need a full client-side rendered Single Page Application to enable interactivity in our </a:t>
            </a:r>
            <a:r>
              <a:rPr lang="de-DE" sz="1800">
                <a:effectLst/>
                <a:latin typeface="Calibri" panose="020F0502020204030204" pitchFamily="34" charset="0"/>
                <a:ea typeface="Calibri" panose="020F0502020204030204" pitchFamily="34" charset="0"/>
                <a:cs typeface="Times New Roman" panose="02020603050405020304" pitchFamily="18" charset="0"/>
              </a:rPr>
              <a:t>web</a:t>
            </a:r>
            <a:r>
              <a:rPr lang="en-US" sz="1800">
                <a:effectLst/>
                <a:latin typeface="Calibri" panose="020F0502020204030204" pitchFamily="34" charset="0"/>
                <a:ea typeface="Calibri" panose="020F0502020204030204" pitchFamily="34" charset="0"/>
                <a:cs typeface="Times New Roman" panose="02020603050405020304" pitchFamily="18" charset="0"/>
              </a:rPr>
              <a:t> applications?</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13</a:t>
            </a:fld>
            <a:endParaRPr lang="de-DE"/>
          </a:p>
        </p:txBody>
      </p:sp>
    </p:spTree>
    <p:extLst>
      <p:ext uri="{BB962C8B-B14F-4D97-AF65-F5344CB8AC3E}">
        <p14:creationId xmlns:p14="http://schemas.microsoft.com/office/powerpoint/2010/main" val="24022844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Box Content </a:t>
            </a:r>
            <a:r>
              <a:rPr lang="de-DE" dirty="0" err="1"/>
              <a:t>declaration</a:t>
            </a:r>
            <a:r>
              <a:rPr lang="de-DE" dirty="0"/>
              <a:t> </a:t>
            </a:r>
            <a:r>
              <a:rPr lang="de-DE" dirty="0" err="1"/>
              <a:t>is</a:t>
            </a:r>
            <a:r>
              <a:rPr lang="de-DE" dirty="0"/>
              <a:t> a simple </a:t>
            </a:r>
            <a:r>
              <a:rPr lang="de-DE" dirty="0" err="1"/>
              <a:t>record</a:t>
            </a:r>
            <a:r>
              <a:rPr lang="de-DE" dirty="0"/>
              <a:t> </a:t>
            </a:r>
            <a:r>
              <a:rPr lang="de-DE" dirty="0" err="1"/>
              <a:t>which</a:t>
            </a:r>
            <a:r>
              <a:rPr lang="de-DE" dirty="0"/>
              <a:t> </a:t>
            </a:r>
            <a:r>
              <a:rPr lang="de-DE" dirty="0" err="1"/>
              <a:t>has</a:t>
            </a:r>
            <a:r>
              <a:rPr lang="de-DE" dirty="0"/>
              <a:t> a </a:t>
            </a:r>
            <a:r>
              <a:rPr lang="de-DE" dirty="0" err="1"/>
              <a:t>boxContentList</a:t>
            </a:r>
            <a:r>
              <a:rPr lang="de-DE" dirty="0"/>
              <a:t> </a:t>
            </a:r>
            <a:r>
              <a:rPr lang="de-DE" dirty="0" err="1"/>
              <a:t>field</a:t>
            </a:r>
            <a:r>
              <a:rPr lang="de-DE" dirty="0"/>
              <a:t>.</a:t>
            </a:r>
          </a:p>
          <a:p>
            <a:endParaRPr lang="de-DE" dirty="0"/>
          </a:p>
          <a:p>
            <a:r>
              <a:rPr lang="de-DE" dirty="0" err="1"/>
              <a:t>It</a:t>
            </a:r>
            <a:r>
              <a:rPr lang="de-DE" dirty="0"/>
              <a:t> also </a:t>
            </a:r>
            <a:r>
              <a:rPr lang="de-DE" dirty="0" err="1"/>
              <a:t>has</a:t>
            </a:r>
            <a:r>
              <a:rPr lang="de-DE" dirty="0"/>
              <a:t> a </a:t>
            </a:r>
            <a:r>
              <a:rPr lang="de-DE" dirty="0" err="1"/>
              <a:t>vararg</a:t>
            </a:r>
            <a:r>
              <a:rPr lang="de-DE" dirty="0"/>
              <a:t> </a:t>
            </a:r>
            <a:r>
              <a:rPr lang="de-DE" dirty="0" err="1"/>
              <a:t>constructor</a:t>
            </a:r>
            <a:r>
              <a:rPr lang="de-DE" dirty="0"/>
              <a:t> </a:t>
            </a:r>
            <a:r>
              <a:rPr lang="de-DE" dirty="0" err="1"/>
              <a:t>to</a:t>
            </a:r>
            <a:r>
              <a:rPr lang="de-DE" dirty="0"/>
              <a:t> </a:t>
            </a:r>
            <a:r>
              <a:rPr lang="de-DE" dirty="0" err="1"/>
              <a:t>make</a:t>
            </a:r>
            <a:r>
              <a:rPr lang="de-DE" dirty="0"/>
              <a:t> </a:t>
            </a:r>
            <a:r>
              <a:rPr lang="de-DE" dirty="0" err="1"/>
              <a:t>it</a:t>
            </a:r>
            <a:r>
              <a:rPr lang="de-DE" dirty="0"/>
              <a:t> </a:t>
            </a:r>
            <a:r>
              <a:rPr lang="de-DE" dirty="0" err="1"/>
              <a:t>easier</a:t>
            </a:r>
            <a:r>
              <a:rPr lang="de-DE" dirty="0"/>
              <a:t> </a:t>
            </a:r>
            <a:r>
              <a:rPr lang="de-DE" dirty="0" err="1"/>
              <a:t>to</a:t>
            </a:r>
            <a:r>
              <a:rPr lang="de-DE" dirty="0"/>
              <a:t> </a:t>
            </a:r>
            <a:r>
              <a:rPr lang="de-DE" dirty="0" err="1"/>
              <a:t>declare</a:t>
            </a:r>
            <a:r>
              <a:rPr lang="de-DE" dirty="0"/>
              <a:t> </a:t>
            </a:r>
            <a:r>
              <a:rPr lang="de-DE" dirty="0" err="1"/>
              <a:t>the</a:t>
            </a:r>
            <a:r>
              <a:rPr lang="de-DE" dirty="0"/>
              <a:t> </a:t>
            </a:r>
            <a:r>
              <a:rPr lang="de-DE" dirty="0" err="1"/>
              <a:t>nested</a:t>
            </a:r>
            <a:r>
              <a:rPr lang="de-DE" dirty="0"/>
              <a:t> </a:t>
            </a:r>
            <a:r>
              <a:rPr lang="de-DE" dirty="0" err="1"/>
              <a:t>content</a:t>
            </a:r>
            <a:endParaRPr lang="de-AT" dirty="0"/>
          </a:p>
        </p:txBody>
      </p:sp>
      <p:sp>
        <p:nvSpPr>
          <p:cNvPr id="4" name="Foliennummernplatzhalter 3"/>
          <p:cNvSpPr>
            <a:spLocks noGrp="1"/>
          </p:cNvSpPr>
          <p:nvPr>
            <p:ph type="sldNum" sz="quarter" idx="5"/>
          </p:nvPr>
        </p:nvSpPr>
        <p:spPr/>
        <p:txBody>
          <a:bodyPr/>
          <a:lstStyle/>
          <a:p>
            <a:fld id="{F0FD3131-1FA9-4670-8F2C-1BE86865DE30}" type="slidenum">
              <a:rPr lang="de-DE" smtClean="0"/>
              <a:t>130</a:t>
            </a:fld>
            <a:endParaRPr lang="de-DE"/>
          </a:p>
        </p:txBody>
      </p:sp>
    </p:spTree>
    <p:extLst>
      <p:ext uri="{BB962C8B-B14F-4D97-AF65-F5344CB8AC3E}">
        <p14:creationId xmlns:p14="http://schemas.microsoft.com/office/powerpoint/2010/main" val="31855311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BoxComponent</a:t>
            </a:r>
            <a:r>
              <a:rPr lang="de-DE" dirty="0"/>
              <a:t> ViewComponent </a:t>
            </a:r>
            <a:r>
              <a:rPr lang="de-DE" dirty="0" err="1"/>
              <a:t>is</a:t>
            </a:r>
            <a:r>
              <a:rPr lang="de-DE" dirty="0"/>
              <a:t> </a:t>
            </a:r>
            <a:r>
              <a:rPr lang="de-DE" dirty="0" err="1"/>
              <a:t>nearly</a:t>
            </a:r>
            <a:r>
              <a:rPr lang="de-DE" dirty="0"/>
              <a:t> </a:t>
            </a:r>
            <a:r>
              <a:rPr lang="de-DE" dirty="0" err="1"/>
              <a:t>the</a:t>
            </a:r>
            <a:r>
              <a:rPr lang="de-DE" dirty="0"/>
              <a:t> same </a:t>
            </a:r>
            <a:r>
              <a:rPr lang="de-DE" dirty="0" err="1"/>
              <a:t>as</a:t>
            </a:r>
            <a:r>
              <a:rPr lang="de-DE" dirty="0"/>
              <a:t> </a:t>
            </a:r>
            <a:r>
              <a:rPr lang="de-DE" dirty="0" err="1"/>
              <a:t>the</a:t>
            </a:r>
            <a:r>
              <a:rPr lang="de-DE" dirty="0"/>
              <a:t> </a:t>
            </a:r>
            <a:r>
              <a:rPr lang="de-DE" dirty="0" err="1"/>
              <a:t>ButtonComponent</a:t>
            </a:r>
            <a:r>
              <a:rPr lang="de-DE" dirty="0"/>
              <a:t> but </a:t>
            </a:r>
            <a:r>
              <a:rPr lang="de-DE" dirty="0" err="1"/>
              <a:t>we</a:t>
            </a:r>
            <a:r>
              <a:rPr lang="de-DE" dirty="0"/>
              <a:t> pass </a:t>
            </a:r>
            <a:r>
              <a:rPr lang="de-DE" dirty="0" err="1"/>
              <a:t>the</a:t>
            </a:r>
            <a:r>
              <a:rPr lang="de-DE" dirty="0"/>
              <a:t> </a:t>
            </a:r>
            <a:r>
              <a:rPr lang="de-DE" dirty="0" err="1"/>
              <a:t>renderFunction</a:t>
            </a:r>
            <a:r>
              <a:rPr lang="de-DE" dirty="0"/>
              <a:t> </a:t>
            </a:r>
            <a:r>
              <a:rPr lang="de-DE" dirty="0" err="1"/>
              <a:t>into</a:t>
            </a:r>
            <a:r>
              <a:rPr lang="de-DE" dirty="0"/>
              <a:t> </a:t>
            </a:r>
            <a:r>
              <a:rPr lang="de-DE" dirty="0" err="1"/>
              <a:t>the</a:t>
            </a:r>
            <a:r>
              <a:rPr lang="de-DE" dirty="0"/>
              <a:t> </a:t>
            </a:r>
            <a:r>
              <a:rPr lang="de-DE" dirty="0" err="1"/>
              <a:t>ViewContext</a:t>
            </a:r>
            <a:r>
              <a:rPr lang="de-DE" dirty="0"/>
              <a:t> </a:t>
            </a:r>
            <a:r>
              <a:rPr lang="de-DE" dirty="0" err="1"/>
              <a:t>this</a:t>
            </a:r>
            <a:r>
              <a:rPr lang="de-DE" dirty="0"/>
              <a:t> time.</a:t>
            </a:r>
            <a:endParaRPr lang="de-AT" dirty="0"/>
          </a:p>
        </p:txBody>
      </p:sp>
      <p:sp>
        <p:nvSpPr>
          <p:cNvPr id="4" name="Foliennummernplatzhalter 3"/>
          <p:cNvSpPr>
            <a:spLocks noGrp="1"/>
          </p:cNvSpPr>
          <p:nvPr>
            <p:ph type="sldNum" sz="quarter" idx="5"/>
          </p:nvPr>
        </p:nvSpPr>
        <p:spPr/>
        <p:txBody>
          <a:bodyPr/>
          <a:lstStyle/>
          <a:p>
            <a:fld id="{F0FD3131-1FA9-4670-8F2C-1BE86865DE30}" type="slidenum">
              <a:rPr lang="de-DE" smtClean="0"/>
              <a:t>131</a:t>
            </a:fld>
            <a:endParaRPr lang="de-DE"/>
          </a:p>
        </p:txBody>
      </p:sp>
    </p:spTree>
    <p:extLst>
      <p:ext uri="{BB962C8B-B14F-4D97-AF65-F5344CB8AC3E}">
        <p14:creationId xmlns:p14="http://schemas.microsoft.com/office/powerpoint/2010/main" val="104796209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loop </a:t>
            </a:r>
            <a:r>
              <a:rPr lang="de-DE" dirty="0" err="1"/>
              <a:t>over</a:t>
            </a:r>
            <a:r>
              <a:rPr lang="de-DE" dirty="0"/>
              <a:t> </a:t>
            </a:r>
            <a:r>
              <a:rPr lang="de-DE" dirty="0" err="1"/>
              <a:t>the</a:t>
            </a:r>
            <a:r>
              <a:rPr lang="de-DE" dirty="0"/>
              <a:t> </a:t>
            </a:r>
            <a:r>
              <a:rPr lang="de-DE" dirty="0" err="1"/>
              <a:t>boxContentList</a:t>
            </a:r>
            <a:r>
              <a:rPr lang="de-DE" dirty="0"/>
              <a:t> in </a:t>
            </a:r>
            <a:r>
              <a:rPr lang="de-DE" dirty="0" err="1"/>
              <a:t>the</a:t>
            </a:r>
            <a:r>
              <a:rPr lang="de-DE" dirty="0"/>
              <a:t> </a:t>
            </a:r>
            <a:r>
              <a:rPr lang="de-DE" dirty="0" err="1"/>
              <a:t>BoxComponent</a:t>
            </a:r>
            <a:r>
              <a:rPr lang="de-DE" dirty="0"/>
              <a:t> </a:t>
            </a:r>
            <a:r>
              <a:rPr lang="de-DE" dirty="0" err="1"/>
              <a:t>template</a:t>
            </a:r>
            <a:r>
              <a:rPr lang="de-DE" dirty="0"/>
              <a:t> </a:t>
            </a:r>
            <a:r>
              <a:rPr lang="de-DE" dirty="0" err="1"/>
              <a:t>with</a:t>
            </a:r>
            <a:r>
              <a:rPr lang="de-DE" dirty="0"/>
              <a:t> </a:t>
            </a:r>
            <a:r>
              <a:rPr lang="de-DE" dirty="0" err="1"/>
              <a:t>the</a:t>
            </a:r>
            <a:r>
              <a:rPr lang="de-DE" dirty="0"/>
              <a:t> </a:t>
            </a:r>
            <a:r>
              <a:rPr lang="de-DE" dirty="0" err="1"/>
              <a:t>jte</a:t>
            </a:r>
            <a:r>
              <a:rPr lang="de-DE" dirty="0"/>
              <a:t> </a:t>
            </a:r>
            <a:r>
              <a:rPr lang="de-DE" dirty="0" err="1"/>
              <a:t>for</a:t>
            </a:r>
            <a:r>
              <a:rPr lang="de-DE" dirty="0"/>
              <a:t> </a:t>
            </a:r>
            <a:r>
              <a:rPr lang="de-DE" dirty="0" err="1"/>
              <a:t>expression</a:t>
            </a:r>
            <a:r>
              <a:rPr lang="de-DE" dirty="0"/>
              <a:t>.</a:t>
            </a:r>
          </a:p>
          <a:p>
            <a:endParaRPr lang="de-DE" dirty="0"/>
          </a:p>
          <a:p>
            <a:endParaRPr lang="de-DE" dirty="0"/>
          </a:p>
          <a:p>
            <a:r>
              <a:rPr lang="de-DE" dirty="0" err="1"/>
              <a:t>Then</a:t>
            </a:r>
            <a:r>
              <a:rPr lang="de-DE" dirty="0"/>
              <a:t> </a:t>
            </a:r>
            <a:r>
              <a:rPr lang="de-DE" dirty="0" err="1"/>
              <a:t>we</a:t>
            </a:r>
            <a:r>
              <a:rPr lang="de-DE" dirty="0"/>
              <a:t> </a:t>
            </a:r>
            <a:r>
              <a:rPr lang="de-DE" dirty="0" err="1"/>
              <a:t>call</a:t>
            </a:r>
            <a:r>
              <a:rPr lang="de-DE" dirty="0"/>
              <a:t> </a:t>
            </a:r>
            <a:r>
              <a:rPr lang="de-DE" dirty="0" err="1"/>
              <a:t>the</a:t>
            </a:r>
            <a:r>
              <a:rPr lang="de-DE" dirty="0"/>
              <a:t> </a:t>
            </a:r>
            <a:r>
              <a:rPr lang="de-DE" dirty="0" err="1"/>
              <a:t>renderFunction</a:t>
            </a:r>
            <a:r>
              <a:rPr lang="de-DE" dirty="0"/>
              <a:t> </a:t>
            </a:r>
            <a:r>
              <a:rPr lang="de-DE" dirty="0" err="1"/>
              <a:t>render</a:t>
            </a:r>
            <a:r>
              <a:rPr lang="de-DE" dirty="0"/>
              <a:t> </a:t>
            </a:r>
            <a:r>
              <a:rPr lang="de-DE" dirty="0" err="1"/>
              <a:t>method</a:t>
            </a:r>
            <a:r>
              <a:rPr lang="de-DE" dirty="0"/>
              <a:t> </a:t>
            </a:r>
            <a:r>
              <a:rPr lang="de-DE" dirty="0" err="1"/>
              <a:t>with</a:t>
            </a:r>
            <a:r>
              <a:rPr lang="de-DE" dirty="0"/>
              <a:t> </a:t>
            </a:r>
            <a:r>
              <a:rPr lang="de-DE" dirty="0" err="1"/>
              <a:t>the</a:t>
            </a:r>
            <a:r>
              <a:rPr lang="de-DE" dirty="0"/>
              <a:t> </a:t>
            </a:r>
            <a:r>
              <a:rPr lang="de-DE" dirty="0" err="1"/>
              <a:t>content</a:t>
            </a:r>
            <a:r>
              <a:rPr lang="de-DE" dirty="0"/>
              <a:t> </a:t>
            </a:r>
            <a:r>
              <a:rPr lang="de-DE" dirty="0" err="1"/>
              <a:t>as</a:t>
            </a:r>
            <a:r>
              <a:rPr lang="de-DE" dirty="0"/>
              <a:t> </a:t>
            </a:r>
            <a:r>
              <a:rPr lang="de-DE" dirty="0" err="1"/>
              <a:t>parameter</a:t>
            </a:r>
            <a:r>
              <a:rPr lang="de-DE" dirty="0"/>
              <a:t> </a:t>
            </a:r>
            <a:r>
              <a:rPr lang="de-DE" dirty="0" err="1"/>
              <a:t>inside</a:t>
            </a:r>
            <a:r>
              <a:rPr lang="de-DE" dirty="0"/>
              <a:t> a </a:t>
            </a:r>
            <a:r>
              <a:rPr lang="de-DE" dirty="0" err="1"/>
              <a:t>jte</a:t>
            </a:r>
            <a:r>
              <a:rPr lang="de-DE" dirty="0"/>
              <a:t> </a:t>
            </a:r>
            <a:r>
              <a:rPr lang="de-DE" dirty="0" err="1"/>
              <a:t>expression</a:t>
            </a:r>
            <a:r>
              <a:rPr lang="de-DE" dirty="0"/>
              <a:t>.</a:t>
            </a:r>
            <a:endParaRPr lang="de-AT" dirty="0"/>
          </a:p>
        </p:txBody>
      </p:sp>
      <p:sp>
        <p:nvSpPr>
          <p:cNvPr id="4" name="Foliennummernplatzhalter 3"/>
          <p:cNvSpPr>
            <a:spLocks noGrp="1"/>
          </p:cNvSpPr>
          <p:nvPr>
            <p:ph type="sldNum" sz="quarter" idx="5"/>
          </p:nvPr>
        </p:nvSpPr>
        <p:spPr/>
        <p:txBody>
          <a:bodyPr/>
          <a:lstStyle/>
          <a:p>
            <a:fld id="{F0FD3131-1FA9-4670-8F2C-1BE86865DE30}" type="slidenum">
              <a:rPr lang="de-DE" smtClean="0"/>
              <a:t>132</a:t>
            </a:fld>
            <a:endParaRPr lang="de-DE"/>
          </a:p>
        </p:txBody>
      </p:sp>
    </p:spTree>
    <p:extLst>
      <p:ext uri="{BB962C8B-B14F-4D97-AF65-F5344CB8AC3E}">
        <p14:creationId xmlns:p14="http://schemas.microsoft.com/office/powerpoint/2010/main" val="363335767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 </a:t>
            </a:r>
            <a:r>
              <a:rPr lang="de-DE" dirty="0" err="1"/>
              <a:t>you</a:t>
            </a:r>
            <a:r>
              <a:rPr lang="de-DE" dirty="0"/>
              <a:t> </a:t>
            </a:r>
            <a:r>
              <a:rPr lang="de-DE" dirty="0" err="1"/>
              <a:t>can</a:t>
            </a:r>
            <a:r>
              <a:rPr lang="de-DE" dirty="0"/>
              <a:t> </a:t>
            </a:r>
            <a:r>
              <a:rPr lang="de-DE" dirty="0" err="1"/>
              <a:t>see</a:t>
            </a:r>
            <a:r>
              <a:rPr lang="de-DE" dirty="0"/>
              <a:t> </a:t>
            </a:r>
            <a:r>
              <a:rPr lang="de-DE" dirty="0" err="1"/>
              <a:t>we</a:t>
            </a:r>
            <a:r>
              <a:rPr lang="de-DE" dirty="0"/>
              <a:t> </a:t>
            </a:r>
            <a:r>
              <a:rPr lang="de-DE" dirty="0" err="1"/>
              <a:t>now</a:t>
            </a:r>
            <a:r>
              <a:rPr lang="de-DE" dirty="0"/>
              <a:t> </a:t>
            </a:r>
            <a:r>
              <a:rPr lang="de-DE" dirty="0" err="1"/>
              <a:t>have</a:t>
            </a:r>
            <a:r>
              <a:rPr lang="de-DE" dirty="0"/>
              <a:t> a flexible </a:t>
            </a:r>
            <a:r>
              <a:rPr lang="de-DE" dirty="0" err="1"/>
              <a:t>system</a:t>
            </a:r>
            <a:r>
              <a:rPr lang="de-DE" dirty="0"/>
              <a:t> </a:t>
            </a:r>
            <a:r>
              <a:rPr lang="de-DE" dirty="0" err="1"/>
              <a:t>to</a:t>
            </a:r>
            <a:r>
              <a:rPr lang="de-DE" dirty="0"/>
              <a:t> </a:t>
            </a:r>
            <a:r>
              <a:rPr lang="de-DE" dirty="0" err="1"/>
              <a:t>create</a:t>
            </a:r>
            <a:r>
              <a:rPr lang="de-DE" dirty="0"/>
              <a:t> </a:t>
            </a:r>
            <a:r>
              <a:rPr lang="de-DE" dirty="0" err="1"/>
              <a:t>declarative</a:t>
            </a:r>
            <a:r>
              <a:rPr lang="de-DE" dirty="0"/>
              <a:t> UI </a:t>
            </a:r>
            <a:r>
              <a:rPr lang="de-DE" dirty="0" err="1"/>
              <a:t>components</a:t>
            </a:r>
            <a:endParaRPr lang="en-DE" dirty="0"/>
          </a:p>
        </p:txBody>
      </p:sp>
      <p:sp>
        <p:nvSpPr>
          <p:cNvPr id="4" name="Foliennummernplatzhalter 3"/>
          <p:cNvSpPr>
            <a:spLocks noGrp="1"/>
          </p:cNvSpPr>
          <p:nvPr>
            <p:ph type="sldNum" sz="quarter" idx="5"/>
          </p:nvPr>
        </p:nvSpPr>
        <p:spPr/>
        <p:txBody>
          <a:bodyPr/>
          <a:lstStyle/>
          <a:p>
            <a:fld id="{F0FD3131-1FA9-4670-8F2C-1BE86865DE30}" type="slidenum">
              <a:rPr lang="de-DE" smtClean="0"/>
              <a:t>133</a:t>
            </a:fld>
            <a:endParaRPr lang="de-DE"/>
          </a:p>
        </p:txBody>
      </p:sp>
    </p:spTree>
    <p:extLst>
      <p:ext uri="{BB962C8B-B14F-4D97-AF65-F5344CB8AC3E}">
        <p14:creationId xmlns:p14="http://schemas.microsoft.com/office/powerpoint/2010/main" val="288434136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 last step I want to show you today is how I integrated Spring ViewComponent and HTMX to enable Spring as a full-stack web framework and get the developer experience up to par with other full-stack web frameworks.</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134</a:t>
            </a:fld>
            <a:endParaRPr lang="de-DE"/>
          </a:p>
        </p:txBody>
      </p:sp>
    </p:spTree>
    <p:extLst>
      <p:ext uri="{BB962C8B-B14F-4D97-AF65-F5344CB8AC3E}">
        <p14:creationId xmlns:p14="http://schemas.microsoft.com/office/powerpoint/2010/main" val="26746633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This is where Spring </a:t>
            </a:r>
            <a:r>
              <a:rPr lang="en-GB" sz="1800" dirty="0" err="1">
                <a:effectLst/>
                <a:latin typeface="Calibri" panose="020F0502020204030204" pitchFamily="34" charset="0"/>
                <a:ea typeface="Calibri" panose="020F0502020204030204" pitchFamily="34" charset="0"/>
                <a:cs typeface="Calibri" panose="020F0502020204030204" pitchFamily="34" charset="0"/>
              </a:rPr>
              <a:t>ViewAction</a:t>
            </a:r>
            <a:r>
              <a:rPr lang="en-GB" sz="1800" dirty="0">
                <a:effectLst/>
                <a:latin typeface="Calibri" panose="020F0502020204030204" pitchFamily="34" charset="0"/>
                <a:ea typeface="Calibri" panose="020F0502020204030204" pitchFamily="34" charset="0"/>
                <a:cs typeface="Calibri" panose="020F0502020204030204" pitchFamily="34" charset="0"/>
              </a:rPr>
              <a:t> comes in.</a:t>
            </a:r>
          </a:p>
          <a:p>
            <a:pPr>
              <a:lnSpc>
                <a:spcPct val="107000"/>
              </a:lnSpc>
              <a:spcAft>
                <a:spcPts val="800"/>
              </a:spcAft>
            </a:pP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It is essentially a postprocessor that connects your ViewComponent with their templates using htmx.</a:t>
            </a:r>
          </a:p>
          <a:p>
            <a:pPr>
              <a:lnSpc>
                <a:spcPct val="107000"/>
              </a:lnSpc>
              <a:spcAft>
                <a:spcPts val="800"/>
              </a:spcAft>
            </a:pP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You annotate a method inside your ViewComponent with a </a:t>
            </a:r>
            <a:r>
              <a:rPr lang="en-GB" sz="1800" dirty="0" err="1">
                <a:effectLst/>
                <a:latin typeface="Calibri" panose="020F0502020204030204" pitchFamily="34" charset="0"/>
                <a:ea typeface="Calibri" panose="020F0502020204030204" pitchFamily="34" charset="0"/>
                <a:cs typeface="Calibri" panose="020F0502020204030204" pitchFamily="34" charset="0"/>
              </a:rPr>
              <a:t>ViewAction</a:t>
            </a:r>
            <a:r>
              <a:rPr lang="en-GB" sz="1800" dirty="0">
                <a:effectLst/>
                <a:latin typeface="Calibri" panose="020F0502020204030204" pitchFamily="34" charset="0"/>
                <a:ea typeface="Calibri" panose="020F0502020204030204" pitchFamily="34" charset="0"/>
                <a:cs typeface="Calibri" panose="020F0502020204030204" pitchFamily="34" charset="0"/>
              </a:rPr>
              <a:t> annotation corresponding to a HTTP Method and return the render method call.</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Calibri" panose="020F0502020204030204" pitchFamily="34"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135</a:t>
            </a:fld>
            <a:endParaRPr lang="de-DE"/>
          </a:p>
        </p:txBody>
      </p:sp>
    </p:spTree>
    <p:extLst>
      <p:ext uri="{BB962C8B-B14F-4D97-AF65-F5344CB8AC3E}">
        <p14:creationId xmlns:p14="http://schemas.microsoft.com/office/powerpoint/2010/main" val="42444777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40D34-E8CF-C7B5-66C0-47C1A1E708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04FE56A-22DE-8A7C-9F78-FBBA91E3DA7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72C3F10-680F-CC0B-05E4-D3D44A87F15A}"/>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Then in your template you can reference the method name inside a </a:t>
            </a:r>
            <a:r>
              <a:rPr lang="en-GB" sz="1800" dirty="0" err="1">
                <a:effectLst/>
                <a:latin typeface="Calibri" panose="020F0502020204030204" pitchFamily="34" charset="0"/>
                <a:ea typeface="Calibri" panose="020F0502020204030204" pitchFamily="34" charset="0"/>
                <a:cs typeface="Calibri" panose="020F0502020204030204" pitchFamily="34" charset="0"/>
              </a:rPr>
              <a:t>view:action</a:t>
            </a:r>
            <a:r>
              <a:rPr lang="en-GB" sz="1800" dirty="0">
                <a:effectLst/>
                <a:latin typeface="Calibri" panose="020F0502020204030204" pitchFamily="34" charset="0"/>
                <a:ea typeface="Calibri" panose="020F0502020204030204" pitchFamily="34" charset="0"/>
                <a:cs typeface="Calibri" panose="020F0502020204030204" pitchFamily="34" charset="0"/>
              </a:rPr>
              <a:t> attribute.</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a:extLst>
              <a:ext uri="{FF2B5EF4-FFF2-40B4-BE49-F238E27FC236}">
                <a16:creationId xmlns:a16="http://schemas.microsoft.com/office/drawing/2014/main" id="{422FC9F5-ACDF-2234-3A3C-1B07BBA0FADF}"/>
              </a:ext>
            </a:extLst>
          </p:cNvPr>
          <p:cNvSpPr>
            <a:spLocks noGrp="1"/>
          </p:cNvSpPr>
          <p:nvPr>
            <p:ph type="sldNum" sz="quarter" idx="5"/>
          </p:nvPr>
        </p:nvSpPr>
        <p:spPr/>
        <p:txBody>
          <a:bodyPr/>
          <a:lstStyle/>
          <a:p>
            <a:fld id="{F0FD3131-1FA9-4670-8F2C-1BE86865DE30}" type="slidenum">
              <a:rPr lang="de-DE" smtClean="0"/>
              <a:t>136</a:t>
            </a:fld>
            <a:endParaRPr lang="de-DE"/>
          </a:p>
        </p:txBody>
      </p:sp>
    </p:spTree>
    <p:extLst>
      <p:ext uri="{BB962C8B-B14F-4D97-AF65-F5344CB8AC3E}">
        <p14:creationId xmlns:p14="http://schemas.microsoft.com/office/powerpoint/2010/main" val="25808316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Calibri" panose="020F0502020204030204" pitchFamily="34" charset="0"/>
              </a:rPr>
              <a:t>This attribute in the template get’s transformed to htmx attributes, that will create a request to a generated controller endpoint and swap the whole ViewComponent.</a:t>
            </a:r>
            <a:endParaRPr lang="en-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a:p>
            <a:r>
              <a:rPr lang="de-DE" dirty="0"/>
              <a:t>Here </a:t>
            </a:r>
            <a:r>
              <a:rPr lang="de-DE" dirty="0" err="1"/>
              <a:t>you</a:t>
            </a:r>
            <a:r>
              <a:rPr lang="de-DE" dirty="0"/>
              <a:t> </a:t>
            </a:r>
            <a:r>
              <a:rPr lang="de-DE" dirty="0" err="1"/>
              <a:t>can</a:t>
            </a:r>
            <a:r>
              <a:rPr lang="de-DE" dirty="0"/>
              <a:t> </a:t>
            </a:r>
            <a:r>
              <a:rPr lang="de-DE" dirty="0" err="1"/>
              <a:t>see</a:t>
            </a:r>
            <a:r>
              <a:rPr lang="de-DE" dirty="0"/>
              <a:t> </a:t>
            </a:r>
            <a:r>
              <a:rPr lang="de-DE" dirty="0" err="1"/>
              <a:t>that</a:t>
            </a:r>
            <a:r>
              <a:rPr lang="de-DE" dirty="0"/>
              <a:t> </a:t>
            </a:r>
            <a:r>
              <a:rPr lang="de-DE" dirty="0" err="1"/>
              <a:t>the</a:t>
            </a:r>
            <a:r>
              <a:rPr lang="de-DE" dirty="0"/>
              <a:t> </a:t>
            </a:r>
            <a:r>
              <a:rPr lang="de-DE" dirty="0" err="1"/>
              <a:t>postprocessor</a:t>
            </a:r>
            <a:r>
              <a:rPr lang="de-DE" dirty="0"/>
              <a:t> </a:t>
            </a:r>
            <a:r>
              <a:rPr lang="de-DE" dirty="0" err="1"/>
              <a:t>added</a:t>
            </a:r>
            <a:r>
              <a:rPr lang="de-DE" dirty="0"/>
              <a:t> an </a:t>
            </a:r>
            <a:r>
              <a:rPr lang="de-DE" dirty="0" err="1"/>
              <a:t>actionviewcomponent</a:t>
            </a:r>
            <a:r>
              <a:rPr lang="de-DE" dirty="0"/>
              <a:t> </a:t>
            </a:r>
            <a:r>
              <a:rPr lang="de-DE" dirty="0" err="1"/>
              <a:t>id</a:t>
            </a:r>
            <a:r>
              <a:rPr lang="de-DE" dirty="0"/>
              <a:t>, </a:t>
            </a:r>
            <a:r>
              <a:rPr lang="de-DE" dirty="0" err="1"/>
              <a:t>added</a:t>
            </a:r>
            <a:r>
              <a:rPr lang="de-DE" dirty="0"/>
              <a:t> an </a:t>
            </a:r>
            <a:r>
              <a:rPr lang="de-DE" dirty="0" err="1"/>
              <a:t>hx-get</a:t>
            </a:r>
            <a:r>
              <a:rPr lang="de-DE" dirty="0"/>
              <a:t> </a:t>
            </a:r>
            <a:r>
              <a:rPr lang="de-DE" dirty="0" err="1"/>
              <a:t>attribute</a:t>
            </a:r>
            <a:r>
              <a:rPr lang="de-DE" dirty="0"/>
              <a:t> </a:t>
            </a:r>
            <a:r>
              <a:rPr lang="de-DE" dirty="0" err="1"/>
              <a:t>pointing</a:t>
            </a:r>
            <a:r>
              <a:rPr lang="de-DE" dirty="0"/>
              <a:t> </a:t>
            </a:r>
            <a:r>
              <a:rPr lang="de-DE" dirty="0" err="1"/>
              <a:t>to</a:t>
            </a:r>
            <a:r>
              <a:rPr lang="de-DE" dirty="0"/>
              <a:t> /</a:t>
            </a:r>
            <a:r>
              <a:rPr lang="de-DE" dirty="0" err="1"/>
              <a:t>actionviewcomponent</a:t>
            </a:r>
            <a:r>
              <a:rPr lang="de-DE" dirty="0"/>
              <a:t>/</a:t>
            </a:r>
            <a:r>
              <a:rPr lang="de-DE" dirty="0" err="1"/>
              <a:t>countup</a:t>
            </a:r>
            <a:r>
              <a:rPr lang="de-DE" dirty="0"/>
              <a:t>, </a:t>
            </a:r>
            <a:r>
              <a:rPr lang="de-DE" dirty="0" err="1"/>
              <a:t>added</a:t>
            </a:r>
            <a:r>
              <a:rPr lang="de-DE" dirty="0"/>
              <a:t> </a:t>
            </a:r>
            <a:r>
              <a:rPr lang="de-DE" dirty="0" err="1"/>
              <a:t>hx</a:t>
            </a:r>
            <a:r>
              <a:rPr lang="de-DE" dirty="0"/>
              <a:t>-target </a:t>
            </a:r>
            <a:r>
              <a:rPr lang="de-DE" dirty="0" err="1"/>
              <a:t>pointing</a:t>
            </a:r>
            <a:r>
              <a:rPr lang="de-DE" dirty="0"/>
              <a:t> </a:t>
            </a:r>
            <a:r>
              <a:rPr lang="de-DE" dirty="0" err="1"/>
              <a:t>to</a:t>
            </a:r>
            <a:r>
              <a:rPr lang="de-DE" dirty="0"/>
              <a:t> </a:t>
            </a:r>
            <a:r>
              <a:rPr lang="de-DE" dirty="0" err="1"/>
              <a:t>the</a:t>
            </a:r>
            <a:r>
              <a:rPr lang="de-DE" dirty="0"/>
              <a:t> </a:t>
            </a:r>
            <a:r>
              <a:rPr lang="de-DE" dirty="0" err="1"/>
              <a:t>id</a:t>
            </a:r>
            <a:r>
              <a:rPr lang="de-DE" dirty="0"/>
              <a:t> and </a:t>
            </a:r>
            <a:r>
              <a:rPr lang="de-DE" dirty="0" err="1"/>
              <a:t>set</a:t>
            </a:r>
            <a:r>
              <a:rPr lang="de-DE" dirty="0"/>
              <a:t> </a:t>
            </a:r>
            <a:r>
              <a:rPr lang="de-DE" dirty="0" err="1"/>
              <a:t>hx</a:t>
            </a:r>
            <a:r>
              <a:rPr lang="de-DE" dirty="0"/>
              <a:t>-swap </a:t>
            </a:r>
            <a:r>
              <a:rPr lang="de-DE" dirty="0" err="1"/>
              <a:t>to</a:t>
            </a:r>
            <a:r>
              <a:rPr lang="de-DE" dirty="0"/>
              <a:t> </a:t>
            </a:r>
            <a:r>
              <a:rPr lang="de-DE" dirty="0" err="1"/>
              <a:t>outerHTML</a:t>
            </a:r>
            <a:endParaRPr lang="de-DE" dirty="0"/>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137</a:t>
            </a:fld>
            <a:endParaRPr lang="de-DE"/>
          </a:p>
        </p:txBody>
      </p:sp>
    </p:spTree>
    <p:extLst>
      <p:ext uri="{BB962C8B-B14F-4D97-AF65-F5344CB8AC3E}">
        <p14:creationId xmlns:p14="http://schemas.microsoft.com/office/powerpoint/2010/main" val="12470927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Calibri" panose="020F0502020204030204" pitchFamily="34" charset="0"/>
              </a:rPr>
              <a:t>Spring </a:t>
            </a:r>
            <a:r>
              <a:rPr lang="en-US" sz="1200" dirty="0" err="1">
                <a:effectLst/>
                <a:latin typeface="Calibri" panose="020F0502020204030204" pitchFamily="34" charset="0"/>
                <a:ea typeface="Calibri" panose="020F0502020204030204" pitchFamily="34" charset="0"/>
                <a:cs typeface="Calibri" panose="020F0502020204030204" pitchFamily="34" charset="0"/>
              </a:rPr>
              <a:t>ViewAction</a:t>
            </a:r>
            <a:r>
              <a:rPr lang="en-US" sz="1200" dirty="0">
                <a:effectLst/>
                <a:latin typeface="Calibri" panose="020F0502020204030204" pitchFamily="34" charset="0"/>
                <a:ea typeface="Calibri" panose="020F0502020204030204" pitchFamily="34" charset="0"/>
                <a:cs typeface="Calibri" panose="020F0502020204030204" pitchFamily="34" charset="0"/>
              </a:rPr>
              <a:t> makes it easy to create something more complex like a </a:t>
            </a:r>
            <a:r>
              <a:rPr lang="en-US" sz="1200" dirty="0" err="1">
                <a:effectLst/>
                <a:latin typeface="Calibri" panose="020F0502020204030204" pitchFamily="34" charset="0"/>
                <a:ea typeface="Calibri" panose="020F0502020204030204" pitchFamily="34" charset="0"/>
                <a:cs typeface="Calibri" panose="020F0502020204030204" pitchFamily="34" charset="0"/>
              </a:rPr>
              <a:t>todo</a:t>
            </a:r>
            <a:r>
              <a:rPr lang="en-US" sz="1200" dirty="0">
                <a:effectLst/>
                <a:latin typeface="Calibri" panose="020F0502020204030204" pitchFamily="34" charset="0"/>
                <a:ea typeface="Calibri" panose="020F0502020204030204" pitchFamily="34" charset="0"/>
                <a:cs typeface="Calibri" panose="020F0502020204030204" pitchFamily="34" charset="0"/>
              </a:rPr>
              <a:t> list.</a:t>
            </a:r>
          </a:p>
          <a:p>
            <a:endParaRPr lang="de-DE" dirty="0"/>
          </a:p>
          <a:p>
            <a:r>
              <a:rPr lang="de-DE" dirty="0" err="1"/>
              <a:t>We</a:t>
            </a:r>
            <a:r>
              <a:rPr lang="de-DE" dirty="0"/>
              <a:t> do </a:t>
            </a:r>
            <a:r>
              <a:rPr lang="de-DE" dirty="0" err="1"/>
              <a:t>this</a:t>
            </a:r>
            <a:r>
              <a:rPr lang="de-DE" dirty="0"/>
              <a:t> </a:t>
            </a:r>
            <a:r>
              <a:rPr lang="de-DE" dirty="0" err="1"/>
              <a:t>by</a:t>
            </a:r>
            <a:r>
              <a:rPr lang="de-DE" dirty="0"/>
              <a:t> </a:t>
            </a:r>
            <a:r>
              <a:rPr lang="de-DE" dirty="0" err="1"/>
              <a:t>creating</a:t>
            </a:r>
            <a:r>
              <a:rPr lang="de-DE" dirty="0"/>
              <a:t> a </a:t>
            </a:r>
            <a:r>
              <a:rPr lang="de-DE" dirty="0" err="1"/>
              <a:t>TodoViewComponent</a:t>
            </a:r>
            <a:r>
              <a:rPr lang="de-DE" dirty="0"/>
              <a:t> and </a:t>
            </a:r>
            <a:r>
              <a:rPr lang="de-DE" dirty="0" err="1"/>
              <a:t>autowiring</a:t>
            </a:r>
            <a:r>
              <a:rPr lang="de-DE" dirty="0"/>
              <a:t> </a:t>
            </a:r>
            <a:r>
              <a:rPr lang="de-DE" dirty="0" err="1"/>
              <a:t>the</a:t>
            </a:r>
            <a:r>
              <a:rPr lang="de-DE" dirty="0"/>
              <a:t> </a:t>
            </a:r>
            <a:r>
              <a:rPr lang="de-DE" dirty="0" err="1"/>
              <a:t>exampleService</a:t>
            </a:r>
            <a:endParaRPr lang="en-DE" dirty="0"/>
          </a:p>
        </p:txBody>
      </p:sp>
      <p:sp>
        <p:nvSpPr>
          <p:cNvPr id="4" name="Foliennummernplatzhalter 3"/>
          <p:cNvSpPr>
            <a:spLocks noGrp="1"/>
          </p:cNvSpPr>
          <p:nvPr>
            <p:ph type="sldNum" sz="quarter" idx="5"/>
          </p:nvPr>
        </p:nvSpPr>
        <p:spPr/>
        <p:txBody>
          <a:bodyPr/>
          <a:lstStyle/>
          <a:p>
            <a:fld id="{F0FD3131-1FA9-4670-8F2C-1BE86865DE30}" type="slidenum">
              <a:rPr lang="de-DE" smtClean="0"/>
              <a:t>138</a:t>
            </a:fld>
            <a:endParaRPr lang="de-DE"/>
          </a:p>
        </p:txBody>
      </p:sp>
    </p:spTree>
    <p:extLst>
      <p:ext uri="{BB962C8B-B14F-4D97-AF65-F5344CB8AC3E}">
        <p14:creationId xmlns:p14="http://schemas.microsoft.com/office/powerpoint/2010/main" val="5696894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We</a:t>
            </a:r>
            <a:r>
              <a:rPr lang="de-DE" dirty="0"/>
              <a:t> </a:t>
            </a:r>
            <a:r>
              <a:rPr lang="de-DE" dirty="0" err="1"/>
              <a:t>create</a:t>
            </a:r>
            <a:r>
              <a:rPr lang="de-DE" dirty="0"/>
              <a:t> a </a:t>
            </a:r>
            <a:r>
              <a:rPr lang="de-DE" dirty="0" err="1"/>
              <a:t>TodoViewContext</a:t>
            </a:r>
            <a:r>
              <a:rPr lang="de-DE" dirty="0"/>
              <a:t> </a:t>
            </a:r>
            <a:r>
              <a:rPr lang="de-DE" dirty="0" err="1"/>
              <a:t>record</a:t>
            </a:r>
            <a:r>
              <a:rPr lang="de-DE" dirty="0"/>
              <a:t> </a:t>
            </a:r>
            <a:r>
              <a:rPr lang="de-DE" dirty="0" err="1"/>
              <a:t>that</a:t>
            </a:r>
            <a:r>
              <a:rPr lang="de-DE" dirty="0"/>
              <a:t> </a:t>
            </a:r>
            <a:r>
              <a:rPr lang="de-DE" dirty="0" err="1"/>
              <a:t>has</a:t>
            </a:r>
            <a:r>
              <a:rPr lang="de-DE" dirty="0"/>
              <a:t> a </a:t>
            </a:r>
            <a:r>
              <a:rPr lang="de-DE" dirty="0" err="1"/>
              <a:t>itemMap</a:t>
            </a:r>
            <a:r>
              <a:rPr lang="de-DE" dirty="0"/>
              <a:t> </a:t>
            </a:r>
            <a:r>
              <a:rPr lang="de-DE" dirty="0" err="1"/>
              <a:t>field</a:t>
            </a:r>
            <a:r>
              <a:rPr lang="de-DE" dirty="0"/>
              <a:t>, </a:t>
            </a:r>
            <a:r>
              <a:rPr lang="de-DE" dirty="0" err="1"/>
              <a:t>with</a:t>
            </a:r>
            <a:r>
              <a:rPr lang="de-DE" dirty="0"/>
              <a:t> an Integer Key and a String </a:t>
            </a:r>
            <a:r>
              <a:rPr lang="de-DE" dirty="0" err="1"/>
              <a:t>value</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Then</a:t>
            </a:r>
            <a:r>
              <a:rPr lang="de-DE" dirty="0"/>
              <a:t> in </a:t>
            </a:r>
            <a:r>
              <a:rPr lang="de-DE" dirty="0" err="1"/>
              <a:t>the</a:t>
            </a:r>
            <a:r>
              <a:rPr lang="de-DE" dirty="0"/>
              <a:t> </a:t>
            </a:r>
            <a:r>
              <a:rPr lang="de-DE" dirty="0" err="1"/>
              <a:t>render</a:t>
            </a:r>
            <a:r>
              <a:rPr lang="de-DE" dirty="0"/>
              <a:t> </a:t>
            </a:r>
            <a:r>
              <a:rPr lang="de-DE" dirty="0" err="1"/>
              <a:t>method</a:t>
            </a:r>
            <a:r>
              <a:rPr lang="de-DE" dirty="0"/>
              <a:t> </a:t>
            </a:r>
            <a:r>
              <a:rPr lang="de-DE" dirty="0" err="1"/>
              <a:t>we</a:t>
            </a:r>
            <a:r>
              <a:rPr lang="de-DE" dirty="0"/>
              <a:t> </a:t>
            </a:r>
            <a:r>
              <a:rPr lang="de-DE" dirty="0" err="1"/>
              <a:t>create</a:t>
            </a:r>
            <a:r>
              <a:rPr lang="de-DE" dirty="0"/>
              <a:t> a </a:t>
            </a:r>
            <a:r>
              <a:rPr lang="de-DE" dirty="0" err="1"/>
              <a:t>new</a:t>
            </a:r>
            <a:r>
              <a:rPr lang="de-DE" dirty="0"/>
              <a:t> </a:t>
            </a:r>
            <a:r>
              <a:rPr lang="de-DE" dirty="0" err="1"/>
              <a:t>TodoViewContext</a:t>
            </a:r>
            <a:r>
              <a:rPr lang="de-DE" dirty="0"/>
              <a:t> </a:t>
            </a:r>
            <a:r>
              <a:rPr lang="de-DE" dirty="0" err="1"/>
              <a:t>object</a:t>
            </a:r>
            <a:r>
              <a:rPr lang="de-DE" dirty="0"/>
              <a:t> </a:t>
            </a:r>
            <a:r>
              <a:rPr lang="de-DE" dirty="0" err="1"/>
              <a:t>with</a:t>
            </a:r>
            <a:r>
              <a:rPr lang="de-DE" dirty="0"/>
              <a:t> </a:t>
            </a:r>
            <a:r>
              <a:rPr lang="de-DE" dirty="0" err="1"/>
              <a:t>the</a:t>
            </a:r>
            <a:r>
              <a:rPr lang="de-DE" dirty="0"/>
              <a:t> </a:t>
            </a:r>
            <a:r>
              <a:rPr lang="de-DE" dirty="0" err="1"/>
              <a:t>value</a:t>
            </a:r>
            <a:r>
              <a:rPr lang="de-DE" dirty="0"/>
              <a:t> </a:t>
            </a:r>
            <a:r>
              <a:rPr lang="de-DE" dirty="0" err="1"/>
              <a:t>fetched</a:t>
            </a:r>
            <a:r>
              <a:rPr lang="de-DE" dirty="0"/>
              <a:t> from </a:t>
            </a:r>
            <a:r>
              <a:rPr lang="de-DE" dirty="0" err="1"/>
              <a:t>the</a:t>
            </a:r>
            <a:r>
              <a:rPr lang="de-DE" dirty="0"/>
              <a:t> </a:t>
            </a:r>
            <a:r>
              <a:rPr lang="de-DE" dirty="0" err="1"/>
              <a:t>exampleService</a:t>
            </a:r>
            <a:r>
              <a:rPr lang="de-DE" dirty="0"/>
              <a:t> and </a:t>
            </a:r>
            <a:r>
              <a:rPr lang="de-DE" dirty="0" err="1"/>
              <a:t>return</a:t>
            </a:r>
            <a:r>
              <a:rPr lang="de-DE" dirty="0"/>
              <a:t> it.</a:t>
            </a:r>
            <a:endParaRPr lang="en-DE" dirty="0"/>
          </a:p>
          <a:p>
            <a:endParaRPr lang="en-DE" dirty="0"/>
          </a:p>
        </p:txBody>
      </p:sp>
      <p:sp>
        <p:nvSpPr>
          <p:cNvPr id="4" name="Foliennummernplatzhalter 3"/>
          <p:cNvSpPr>
            <a:spLocks noGrp="1"/>
          </p:cNvSpPr>
          <p:nvPr>
            <p:ph type="sldNum" sz="quarter" idx="5"/>
          </p:nvPr>
        </p:nvSpPr>
        <p:spPr/>
        <p:txBody>
          <a:bodyPr/>
          <a:lstStyle/>
          <a:p>
            <a:fld id="{F0FD3131-1FA9-4670-8F2C-1BE86865DE30}" type="slidenum">
              <a:rPr lang="de-DE" smtClean="0"/>
              <a:t>139</a:t>
            </a:fld>
            <a:endParaRPr lang="de-DE"/>
          </a:p>
        </p:txBody>
      </p:sp>
    </p:spTree>
    <p:extLst>
      <p:ext uri="{BB962C8B-B14F-4D97-AF65-F5344CB8AC3E}">
        <p14:creationId xmlns:p14="http://schemas.microsoft.com/office/powerpoint/2010/main" val="219118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engineers contributing to the </a:t>
            </a:r>
            <a:r>
              <a:rPr lang="en-US" sz="1800" err="1">
                <a:effectLst/>
                <a:latin typeface="Calibri" panose="020F0502020204030204" pitchFamily="34" charset="0"/>
                <a:ea typeface="Calibri" panose="020F0502020204030204" pitchFamily="34" charset="0"/>
                <a:cs typeface="Times New Roman" panose="02020603050405020304" pitchFamily="18" charset="0"/>
              </a:rPr>
              <a:t>thoughtworks</a:t>
            </a:r>
            <a:r>
              <a:rPr lang="en-US" sz="1800">
                <a:effectLst/>
                <a:latin typeface="Calibri" panose="020F0502020204030204" pitchFamily="34" charset="0"/>
                <a:ea typeface="Calibri" panose="020F0502020204030204" pitchFamily="34" charset="0"/>
                <a:cs typeface="Times New Roman" panose="02020603050405020304" pitchFamily="18" charset="0"/>
              </a:rPr>
              <a:t> technology Radar 2022 agree. </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It reads: Single Page Applications are an architectural style, that your team should choose after a proper analysis of the tradeoffs involved like the additional complexity a SPA incurs. </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Too often this trade-off review is skipped, and it is not evaluated if the business or user experience requirements need a framework like React. </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Many developers are not even aware of the possibility of another way of doing things because they spent their entire career, in a framework like React.</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14</a:t>
            </a:fld>
            <a:endParaRPr lang="de-DE"/>
          </a:p>
        </p:txBody>
      </p:sp>
    </p:spTree>
    <p:extLst>
      <p:ext uri="{BB962C8B-B14F-4D97-AF65-F5344CB8AC3E}">
        <p14:creationId xmlns:p14="http://schemas.microsoft.com/office/powerpoint/2010/main" val="1836936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a:t>
            </a:r>
            <a:r>
              <a:rPr lang="de-DE" dirty="0" err="1"/>
              <a:t>create</a:t>
            </a:r>
            <a:r>
              <a:rPr lang="de-DE" dirty="0"/>
              <a:t> a </a:t>
            </a:r>
            <a:r>
              <a:rPr lang="de-DE" dirty="0" err="1"/>
              <a:t>table</a:t>
            </a:r>
            <a:r>
              <a:rPr lang="de-DE" dirty="0"/>
              <a:t> in </a:t>
            </a:r>
            <a:r>
              <a:rPr lang="de-DE" dirty="0" err="1"/>
              <a:t>the</a:t>
            </a:r>
            <a:r>
              <a:rPr lang="de-DE" dirty="0"/>
              <a:t> </a:t>
            </a:r>
            <a:r>
              <a:rPr lang="de-DE" dirty="0" err="1"/>
              <a:t>corresponding</a:t>
            </a:r>
            <a:r>
              <a:rPr lang="de-DE" dirty="0"/>
              <a:t> </a:t>
            </a:r>
            <a:r>
              <a:rPr lang="de-DE" dirty="0" err="1"/>
              <a:t>TodoViewComponent</a:t>
            </a:r>
            <a:r>
              <a:rPr lang="de-DE" dirty="0"/>
              <a:t> </a:t>
            </a:r>
            <a:r>
              <a:rPr lang="de-DE" dirty="0" err="1"/>
              <a:t>template</a:t>
            </a:r>
            <a:r>
              <a:rPr lang="de-DE" dirty="0"/>
              <a:t>.</a:t>
            </a:r>
            <a:endParaRPr lang="en-DE" dirty="0"/>
          </a:p>
        </p:txBody>
      </p:sp>
      <p:sp>
        <p:nvSpPr>
          <p:cNvPr id="4" name="Foliennummernplatzhalter 3"/>
          <p:cNvSpPr>
            <a:spLocks noGrp="1"/>
          </p:cNvSpPr>
          <p:nvPr>
            <p:ph type="sldNum" sz="quarter" idx="5"/>
          </p:nvPr>
        </p:nvSpPr>
        <p:spPr/>
        <p:txBody>
          <a:bodyPr/>
          <a:lstStyle/>
          <a:p>
            <a:fld id="{F0FD3131-1FA9-4670-8F2C-1BE86865DE30}" type="slidenum">
              <a:rPr lang="de-DE" smtClean="0"/>
              <a:t>140</a:t>
            </a:fld>
            <a:endParaRPr lang="de-DE"/>
          </a:p>
        </p:txBody>
      </p:sp>
    </p:spTree>
    <p:extLst>
      <p:ext uri="{BB962C8B-B14F-4D97-AF65-F5344CB8AC3E}">
        <p14:creationId xmlns:p14="http://schemas.microsoft.com/office/powerpoint/2010/main" val="12664663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15D90-7022-5739-DC27-5CD8BA6DED8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5BCC9EE-F551-2746-0688-1217B90BA2C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A48BC63-7904-F7C8-AC08-ACACFCDE98BC}"/>
              </a:ext>
            </a:extLst>
          </p:cNvPr>
          <p:cNvSpPr>
            <a:spLocks noGrp="1"/>
          </p:cNvSpPr>
          <p:nvPr>
            <p:ph type="body" idx="1"/>
          </p:nvPr>
        </p:nvSpPr>
        <p:spPr/>
        <p:txBody>
          <a:bodyPr/>
          <a:lstStyle/>
          <a:p>
            <a:r>
              <a:rPr lang="de-DE" dirty="0" err="1"/>
              <a:t>We</a:t>
            </a:r>
            <a:r>
              <a:rPr lang="de-DE" dirty="0"/>
              <a:t> </a:t>
            </a:r>
            <a:r>
              <a:rPr lang="de-DE" dirty="0" err="1"/>
              <a:t>then</a:t>
            </a:r>
            <a:r>
              <a:rPr lang="de-DE" dirty="0"/>
              <a:t> loop </a:t>
            </a:r>
            <a:r>
              <a:rPr lang="de-DE" dirty="0" err="1"/>
              <a:t>over</a:t>
            </a:r>
            <a:r>
              <a:rPr lang="de-DE" dirty="0"/>
              <a:t> </a:t>
            </a:r>
            <a:r>
              <a:rPr lang="de-DE" dirty="0" err="1"/>
              <a:t>each</a:t>
            </a:r>
            <a:r>
              <a:rPr lang="de-DE" dirty="0"/>
              <a:t> item in </a:t>
            </a:r>
            <a:r>
              <a:rPr lang="de-DE" dirty="0" err="1"/>
              <a:t>the</a:t>
            </a:r>
            <a:r>
              <a:rPr lang="de-DE" dirty="0"/>
              <a:t> </a:t>
            </a:r>
            <a:r>
              <a:rPr lang="de-DE" dirty="0" err="1"/>
              <a:t>itemMap</a:t>
            </a:r>
            <a:r>
              <a:rPr lang="de-DE" dirty="0"/>
              <a:t> and </a:t>
            </a:r>
            <a:r>
              <a:rPr lang="de-DE" dirty="0" err="1"/>
              <a:t>show</a:t>
            </a:r>
            <a:r>
              <a:rPr lang="de-DE" dirty="0"/>
              <a:t> </a:t>
            </a:r>
            <a:r>
              <a:rPr lang="de-DE" dirty="0" err="1"/>
              <a:t>the</a:t>
            </a:r>
            <a:r>
              <a:rPr lang="de-DE" dirty="0"/>
              <a:t> </a:t>
            </a:r>
            <a:r>
              <a:rPr lang="de-DE" dirty="0" err="1"/>
              <a:t>value</a:t>
            </a:r>
            <a:r>
              <a:rPr lang="de-DE" dirty="0"/>
              <a:t> in a span </a:t>
            </a:r>
            <a:r>
              <a:rPr lang="de-DE" dirty="0" err="1"/>
              <a:t>element</a:t>
            </a:r>
            <a:r>
              <a:rPr lang="de-DE" dirty="0"/>
              <a:t>.</a:t>
            </a:r>
            <a:endParaRPr lang="en-DE" dirty="0"/>
          </a:p>
        </p:txBody>
      </p:sp>
      <p:sp>
        <p:nvSpPr>
          <p:cNvPr id="4" name="Foliennummernplatzhalter 3">
            <a:extLst>
              <a:ext uri="{FF2B5EF4-FFF2-40B4-BE49-F238E27FC236}">
                <a16:creationId xmlns:a16="http://schemas.microsoft.com/office/drawing/2014/main" id="{C0C4CE93-9FAA-78F8-45B7-D6FFA593114C}"/>
              </a:ext>
            </a:extLst>
          </p:cNvPr>
          <p:cNvSpPr>
            <a:spLocks noGrp="1"/>
          </p:cNvSpPr>
          <p:nvPr>
            <p:ph type="sldNum" sz="quarter" idx="5"/>
          </p:nvPr>
        </p:nvSpPr>
        <p:spPr/>
        <p:txBody>
          <a:bodyPr/>
          <a:lstStyle/>
          <a:p>
            <a:fld id="{F0FD3131-1FA9-4670-8F2C-1BE86865DE30}" type="slidenum">
              <a:rPr lang="de-DE" smtClean="0"/>
              <a:t>141</a:t>
            </a:fld>
            <a:endParaRPr lang="de-DE"/>
          </a:p>
        </p:txBody>
      </p:sp>
    </p:spTree>
    <p:extLst>
      <p:ext uri="{BB962C8B-B14F-4D97-AF65-F5344CB8AC3E}">
        <p14:creationId xmlns:p14="http://schemas.microsoft.com/office/powerpoint/2010/main" val="41596170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A4A5B-EDF2-0DE4-58C7-3E29689E05D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6BF5A32-B354-4FA9-D523-6B3840A7BE0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DF88075-853F-DE9F-5303-A647C15863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Back in </a:t>
            </a:r>
            <a:r>
              <a:rPr lang="de-DE" dirty="0" err="1"/>
              <a:t>the</a:t>
            </a:r>
            <a:r>
              <a:rPr lang="de-DE" dirty="0"/>
              <a:t> ViewComponent </a:t>
            </a:r>
            <a:r>
              <a:rPr lang="de-DE" dirty="0" err="1"/>
              <a:t>we</a:t>
            </a:r>
            <a:r>
              <a:rPr lang="de-DE" dirty="0"/>
              <a:t> </a:t>
            </a:r>
            <a:r>
              <a:rPr lang="de-DE" dirty="0" err="1"/>
              <a:t>create</a:t>
            </a:r>
            <a:r>
              <a:rPr lang="de-DE" dirty="0"/>
              <a:t> an </a:t>
            </a:r>
            <a:r>
              <a:rPr lang="de-DE" dirty="0" err="1"/>
              <a:t>addItem</a:t>
            </a:r>
            <a:r>
              <a:rPr lang="de-DE" dirty="0"/>
              <a:t> </a:t>
            </a:r>
            <a:r>
              <a:rPr lang="de-DE" dirty="0" err="1"/>
              <a:t>method</a:t>
            </a:r>
            <a:r>
              <a:rPr lang="de-DE" dirty="0"/>
              <a:t> </a:t>
            </a:r>
            <a:r>
              <a:rPr lang="de-DE" dirty="0" err="1"/>
              <a:t>that</a:t>
            </a:r>
            <a:r>
              <a:rPr lang="de-DE" dirty="0"/>
              <a:t> </a:t>
            </a:r>
            <a:r>
              <a:rPr lang="de-DE" dirty="0" err="1"/>
              <a:t>takes</a:t>
            </a:r>
            <a:r>
              <a:rPr lang="de-DE" dirty="0"/>
              <a:t> a String </a:t>
            </a:r>
            <a:r>
              <a:rPr lang="de-DE" dirty="0" err="1"/>
              <a:t>parameter</a:t>
            </a:r>
            <a:r>
              <a:rPr lang="de-DE" dirty="0"/>
              <a:t>, </a:t>
            </a:r>
            <a:r>
              <a:rPr lang="de-DE" dirty="0" err="1"/>
              <a:t>adds</a:t>
            </a:r>
            <a:r>
              <a:rPr lang="de-DE" dirty="0"/>
              <a:t> </a:t>
            </a:r>
            <a:r>
              <a:rPr lang="de-DE" dirty="0" err="1"/>
              <a:t>this</a:t>
            </a:r>
            <a:r>
              <a:rPr lang="de-DE" dirty="0"/>
              <a:t> String </a:t>
            </a:r>
            <a:r>
              <a:rPr lang="de-DE" dirty="0" err="1"/>
              <a:t>to</a:t>
            </a:r>
            <a:r>
              <a:rPr lang="de-DE" dirty="0"/>
              <a:t> </a:t>
            </a:r>
            <a:r>
              <a:rPr lang="de-DE" dirty="0" err="1"/>
              <a:t>the</a:t>
            </a:r>
            <a:r>
              <a:rPr lang="de-DE" dirty="0"/>
              <a:t> </a:t>
            </a:r>
            <a:r>
              <a:rPr lang="de-DE" dirty="0" err="1"/>
              <a:t>ItemMap</a:t>
            </a:r>
            <a:r>
              <a:rPr lang="de-DE" dirty="0"/>
              <a:t> and </a:t>
            </a:r>
            <a:r>
              <a:rPr lang="de-DE" dirty="0" err="1"/>
              <a:t>then</a:t>
            </a:r>
            <a:r>
              <a:rPr lang="de-DE" dirty="0"/>
              <a:t> </a:t>
            </a:r>
            <a:r>
              <a:rPr lang="de-DE" dirty="0" err="1"/>
              <a:t>returns</a:t>
            </a:r>
            <a:r>
              <a:rPr lang="de-DE" dirty="0"/>
              <a:t> </a:t>
            </a:r>
            <a:r>
              <a:rPr lang="de-DE" dirty="0" err="1"/>
              <a:t>with</a:t>
            </a:r>
            <a:r>
              <a:rPr lang="de-DE" dirty="0"/>
              <a:t> a </a:t>
            </a:r>
            <a:r>
              <a:rPr lang="de-DE" dirty="0" err="1"/>
              <a:t>call</a:t>
            </a:r>
            <a:r>
              <a:rPr lang="de-DE" dirty="0"/>
              <a:t> </a:t>
            </a:r>
            <a:r>
              <a:rPr lang="de-DE" dirty="0" err="1"/>
              <a:t>to</a:t>
            </a:r>
            <a:r>
              <a:rPr lang="de-DE" dirty="0"/>
              <a:t> </a:t>
            </a:r>
            <a:r>
              <a:rPr lang="de-DE" dirty="0" err="1"/>
              <a:t>the</a:t>
            </a:r>
            <a:r>
              <a:rPr lang="de-DE" dirty="0"/>
              <a:t> </a:t>
            </a:r>
            <a:r>
              <a:rPr lang="de-DE" dirty="0" err="1"/>
              <a:t>render</a:t>
            </a:r>
            <a:r>
              <a:rPr lang="de-DE" dirty="0"/>
              <a:t> </a:t>
            </a:r>
            <a:r>
              <a:rPr lang="de-DE" dirty="0" err="1"/>
              <a:t>method</a:t>
            </a:r>
            <a:r>
              <a:rPr lang="de-DE" dirty="0"/>
              <a:t>.</a:t>
            </a:r>
            <a:endParaRPr lang="en-DE" dirty="0"/>
          </a:p>
        </p:txBody>
      </p:sp>
      <p:sp>
        <p:nvSpPr>
          <p:cNvPr id="4" name="Foliennummernplatzhalter 3">
            <a:extLst>
              <a:ext uri="{FF2B5EF4-FFF2-40B4-BE49-F238E27FC236}">
                <a16:creationId xmlns:a16="http://schemas.microsoft.com/office/drawing/2014/main" id="{93D00C01-146B-0464-91B2-67D70F5D8059}"/>
              </a:ext>
            </a:extLst>
          </p:cNvPr>
          <p:cNvSpPr>
            <a:spLocks noGrp="1"/>
          </p:cNvSpPr>
          <p:nvPr>
            <p:ph type="sldNum" sz="quarter" idx="5"/>
          </p:nvPr>
        </p:nvSpPr>
        <p:spPr/>
        <p:txBody>
          <a:bodyPr/>
          <a:lstStyle/>
          <a:p>
            <a:fld id="{F0FD3131-1FA9-4670-8F2C-1BE86865DE30}" type="slidenum">
              <a:rPr lang="de-DE" smtClean="0"/>
              <a:t>142</a:t>
            </a:fld>
            <a:endParaRPr lang="de-DE"/>
          </a:p>
        </p:txBody>
      </p:sp>
    </p:spTree>
    <p:extLst>
      <p:ext uri="{BB962C8B-B14F-4D97-AF65-F5344CB8AC3E}">
        <p14:creationId xmlns:p14="http://schemas.microsoft.com/office/powerpoint/2010/main" val="148710895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201BE-A923-8477-57BF-C2B5B2C4DAF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9B38AC0-B701-106A-D664-C77DF316474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8430818-1AC2-8F9B-4C2B-5B08D43C2D64}"/>
              </a:ext>
            </a:extLst>
          </p:cNvPr>
          <p:cNvSpPr>
            <a:spLocks noGrp="1"/>
          </p:cNvSpPr>
          <p:nvPr>
            <p:ph type="body" idx="1"/>
          </p:nvPr>
        </p:nvSpPr>
        <p:spPr/>
        <p:txBody>
          <a:bodyPr/>
          <a:lstStyle/>
          <a:p>
            <a:r>
              <a:rPr lang="de-DE" dirty="0"/>
              <a:t>In </a:t>
            </a:r>
            <a:r>
              <a:rPr lang="de-DE" dirty="0" err="1"/>
              <a:t>the</a:t>
            </a:r>
            <a:r>
              <a:rPr lang="de-DE" dirty="0"/>
              <a:t> form </a:t>
            </a:r>
            <a:r>
              <a:rPr lang="de-DE" dirty="0" err="1"/>
              <a:t>we</a:t>
            </a:r>
            <a:r>
              <a:rPr lang="de-DE" dirty="0"/>
              <a:t> </a:t>
            </a:r>
            <a:r>
              <a:rPr lang="de-DE" dirty="0" err="1"/>
              <a:t>create</a:t>
            </a:r>
            <a:r>
              <a:rPr lang="de-DE" dirty="0"/>
              <a:t> a form </a:t>
            </a:r>
            <a:r>
              <a:rPr lang="de-DE" dirty="0" err="1"/>
              <a:t>with</a:t>
            </a:r>
            <a:r>
              <a:rPr lang="de-DE" dirty="0"/>
              <a:t> </a:t>
            </a:r>
            <a:r>
              <a:rPr lang="de-DE" dirty="0" err="1"/>
              <a:t>the</a:t>
            </a:r>
            <a:r>
              <a:rPr lang="de-DE" dirty="0"/>
              <a:t> </a:t>
            </a:r>
            <a:r>
              <a:rPr lang="de-DE" dirty="0" err="1"/>
              <a:t>view:action</a:t>
            </a:r>
            <a:r>
              <a:rPr lang="de-DE" dirty="0"/>
              <a:t> </a:t>
            </a:r>
            <a:r>
              <a:rPr lang="de-DE" dirty="0" err="1"/>
              <a:t>attribute</a:t>
            </a:r>
            <a:r>
              <a:rPr lang="de-DE" dirty="0"/>
              <a:t> </a:t>
            </a:r>
            <a:r>
              <a:rPr lang="de-DE" dirty="0" err="1"/>
              <a:t>connecting</a:t>
            </a:r>
            <a:r>
              <a:rPr lang="de-DE" dirty="0"/>
              <a:t> </a:t>
            </a:r>
            <a:r>
              <a:rPr lang="de-DE" dirty="0" err="1"/>
              <a:t>the</a:t>
            </a:r>
            <a:r>
              <a:rPr lang="de-DE" dirty="0"/>
              <a:t> form </a:t>
            </a:r>
            <a:r>
              <a:rPr lang="de-DE" dirty="0" err="1"/>
              <a:t>element</a:t>
            </a:r>
            <a:r>
              <a:rPr lang="de-DE" dirty="0"/>
              <a:t> </a:t>
            </a:r>
            <a:r>
              <a:rPr lang="de-DE" dirty="0" err="1"/>
              <a:t>to</a:t>
            </a:r>
            <a:r>
              <a:rPr lang="de-DE" dirty="0"/>
              <a:t> </a:t>
            </a:r>
            <a:r>
              <a:rPr lang="de-DE" dirty="0" err="1"/>
              <a:t>the</a:t>
            </a:r>
            <a:r>
              <a:rPr lang="de-DE" dirty="0"/>
              <a:t> </a:t>
            </a:r>
            <a:r>
              <a:rPr lang="de-DE" dirty="0" err="1"/>
              <a:t>addItem</a:t>
            </a:r>
            <a:r>
              <a:rPr lang="de-DE" dirty="0"/>
              <a:t> </a:t>
            </a:r>
            <a:r>
              <a:rPr lang="de-DE" dirty="0" err="1"/>
              <a:t>method</a:t>
            </a:r>
            <a:r>
              <a:rPr lang="de-DE" dirty="0"/>
              <a:t>. As </a:t>
            </a:r>
            <a:r>
              <a:rPr lang="de-DE" dirty="0" err="1"/>
              <a:t>you</a:t>
            </a:r>
            <a:r>
              <a:rPr lang="de-DE" dirty="0"/>
              <a:t> </a:t>
            </a:r>
            <a:r>
              <a:rPr lang="de-DE" dirty="0" err="1"/>
              <a:t>can</a:t>
            </a:r>
            <a:r>
              <a:rPr lang="de-DE" dirty="0"/>
              <a:t> </a:t>
            </a:r>
            <a:r>
              <a:rPr lang="de-DE" dirty="0" err="1"/>
              <a:t>see</a:t>
            </a:r>
            <a:r>
              <a:rPr lang="de-DE" dirty="0"/>
              <a:t> </a:t>
            </a:r>
            <a:r>
              <a:rPr lang="de-DE" dirty="0" err="1"/>
              <a:t>the</a:t>
            </a:r>
            <a:r>
              <a:rPr lang="de-DE" dirty="0"/>
              <a:t> form </a:t>
            </a:r>
            <a:r>
              <a:rPr lang="de-DE" dirty="0" err="1"/>
              <a:t>has</a:t>
            </a:r>
            <a:r>
              <a:rPr lang="de-DE" dirty="0"/>
              <a:t> a </a:t>
            </a:r>
            <a:r>
              <a:rPr lang="de-DE" dirty="0" err="1"/>
              <a:t>input</a:t>
            </a:r>
            <a:r>
              <a:rPr lang="de-DE" dirty="0"/>
              <a:t> </a:t>
            </a:r>
            <a:r>
              <a:rPr lang="de-DE" dirty="0" err="1"/>
              <a:t>of</a:t>
            </a:r>
            <a:r>
              <a:rPr lang="de-DE" dirty="0"/>
              <a:t> type </a:t>
            </a:r>
            <a:r>
              <a:rPr lang="de-DE" dirty="0" err="1"/>
              <a:t>text</a:t>
            </a:r>
            <a:r>
              <a:rPr lang="de-DE" dirty="0"/>
              <a:t> </a:t>
            </a:r>
            <a:r>
              <a:rPr lang="de-DE" dirty="0" err="1"/>
              <a:t>with</a:t>
            </a:r>
            <a:r>
              <a:rPr lang="de-DE" dirty="0"/>
              <a:t> </a:t>
            </a:r>
            <a:r>
              <a:rPr lang="de-DE" dirty="0" err="1"/>
              <a:t>the</a:t>
            </a:r>
            <a:r>
              <a:rPr lang="de-DE" dirty="0"/>
              <a:t> </a:t>
            </a:r>
            <a:r>
              <a:rPr lang="de-DE" dirty="0" err="1"/>
              <a:t>name</a:t>
            </a:r>
            <a:r>
              <a:rPr lang="de-DE" dirty="0"/>
              <a:t> item </a:t>
            </a:r>
            <a:r>
              <a:rPr lang="de-DE" dirty="0" err="1"/>
              <a:t>that</a:t>
            </a:r>
            <a:r>
              <a:rPr lang="de-DE" dirty="0"/>
              <a:t> will </a:t>
            </a:r>
            <a:r>
              <a:rPr lang="de-DE" dirty="0" err="1"/>
              <a:t>be</a:t>
            </a:r>
            <a:r>
              <a:rPr lang="de-DE" dirty="0"/>
              <a:t> </a:t>
            </a:r>
            <a:r>
              <a:rPr lang="de-DE" dirty="0" err="1"/>
              <a:t>passed</a:t>
            </a:r>
            <a:r>
              <a:rPr lang="de-DE" dirty="0"/>
              <a:t> </a:t>
            </a:r>
            <a:r>
              <a:rPr lang="de-DE" dirty="0" err="1"/>
              <a:t>to</a:t>
            </a:r>
            <a:r>
              <a:rPr lang="de-DE" dirty="0"/>
              <a:t> </a:t>
            </a:r>
            <a:r>
              <a:rPr lang="de-DE" dirty="0" err="1"/>
              <a:t>the</a:t>
            </a:r>
            <a:r>
              <a:rPr lang="de-DE" dirty="0"/>
              <a:t> </a:t>
            </a:r>
            <a:r>
              <a:rPr lang="de-DE" dirty="0" err="1"/>
              <a:t>method</a:t>
            </a:r>
            <a:r>
              <a:rPr lang="de-DE" dirty="0"/>
              <a:t> </a:t>
            </a:r>
            <a:r>
              <a:rPr lang="de-DE" dirty="0" err="1"/>
              <a:t>parameter</a:t>
            </a:r>
            <a:r>
              <a:rPr lang="de-DE" dirty="0"/>
              <a:t>.</a:t>
            </a:r>
            <a:endParaRPr lang="en-DE" dirty="0"/>
          </a:p>
        </p:txBody>
      </p:sp>
      <p:sp>
        <p:nvSpPr>
          <p:cNvPr id="4" name="Foliennummernplatzhalter 3">
            <a:extLst>
              <a:ext uri="{FF2B5EF4-FFF2-40B4-BE49-F238E27FC236}">
                <a16:creationId xmlns:a16="http://schemas.microsoft.com/office/drawing/2014/main" id="{7BBDBFA4-10C7-A2F4-0296-FF58B13AC60B}"/>
              </a:ext>
            </a:extLst>
          </p:cNvPr>
          <p:cNvSpPr>
            <a:spLocks noGrp="1"/>
          </p:cNvSpPr>
          <p:nvPr>
            <p:ph type="sldNum" sz="quarter" idx="5"/>
          </p:nvPr>
        </p:nvSpPr>
        <p:spPr/>
        <p:txBody>
          <a:bodyPr/>
          <a:lstStyle/>
          <a:p>
            <a:fld id="{F0FD3131-1FA9-4670-8F2C-1BE86865DE30}" type="slidenum">
              <a:rPr lang="de-DE" smtClean="0"/>
              <a:t>143</a:t>
            </a:fld>
            <a:endParaRPr lang="de-DE"/>
          </a:p>
        </p:txBody>
      </p:sp>
    </p:spTree>
    <p:extLst>
      <p:ext uri="{BB962C8B-B14F-4D97-AF65-F5344CB8AC3E}">
        <p14:creationId xmlns:p14="http://schemas.microsoft.com/office/powerpoint/2010/main" val="28739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512EC-C641-1283-6C3D-E2AA2228087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5775E40-3330-43E8-B516-C0DCAEB1F8C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D0BB92-9DF0-50F6-AAD0-652548088A3D}"/>
              </a:ext>
            </a:extLst>
          </p:cNvPr>
          <p:cNvSpPr>
            <a:spLocks noGrp="1"/>
          </p:cNvSpPr>
          <p:nvPr>
            <p:ph type="body" idx="1"/>
          </p:nvPr>
        </p:nvSpPr>
        <p:spPr/>
        <p:txBody>
          <a:bodyPr/>
          <a:lstStyle/>
          <a:p>
            <a:r>
              <a:rPr lang="de-DE" dirty="0"/>
              <a:t>In </a:t>
            </a:r>
            <a:r>
              <a:rPr lang="de-DE" dirty="0" err="1"/>
              <a:t>the</a:t>
            </a:r>
            <a:r>
              <a:rPr lang="de-DE" dirty="0"/>
              <a:t> last </a:t>
            </a:r>
            <a:r>
              <a:rPr lang="de-DE" dirty="0" err="1"/>
              <a:t>step</a:t>
            </a:r>
            <a:r>
              <a:rPr lang="de-DE" dirty="0"/>
              <a:t> </a:t>
            </a:r>
            <a:r>
              <a:rPr lang="de-DE" dirty="0" err="1"/>
              <a:t>we</a:t>
            </a:r>
            <a:r>
              <a:rPr lang="de-DE" dirty="0"/>
              <a:t> </a:t>
            </a:r>
            <a:r>
              <a:rPr lang="de-DE" dirty="0" err="1"/>
              <a:t>create</a:t>
            </a:r>
            <a:r>
              <a:rPr lang="de-DE" dirty="0"/>
              <a:t> a </a:t>
            </a:r>
            <a:r>
              <a:rPr lang="de-DE" dirty="0" err="1"/>
              <a:t>button</a:t>
            </a:r>
            <a:r>
              <a:rPr lang="de-DE" dirty="0"/>
              <a:t> in </a:t>
            </a:r>
            <a:r>
              <a:rPr lang="de-DE" dirty="0" err="1"/>
              <a:t>the</a:t>
            </a:r>
            <a:r>
              <a:rPr lang="de-DE" dirty="0"/>
              <a:t> </a:t>
            </a:r>
            <a:r>
              <a:rPr lang="de-DE" dirty="0" err="1"/>
              <a:t>table</a:t>
            </a:r>
            <a:r>
              <a:rPr lang="de-DE" dirty="0"/>
              <a:t> </a:t>
            </a:r>
            <a:r>
              <a:rPr lang="de-DE" dirty="0" err="1"/>
              <a:t>row</a:t>
            </a:r>
            <a:r>
              <a:rPr lang="de-DE" dirty="0"/>
              <a:t> </a:t>
            </a:r>
            <a:r>
              <a:rPr lang="de-DE" dirty="0" err="1"/>
              <a:t>with</a:t>
            </a:r>
            <a:r>
              <a:rPr lang="de-DE" dirty="0"/>
              <a:t> a </a:t>
            </a:r>
            <a:r>
              <a:rPr lang="de-DE" dirty="0" err="1"/>
              <a:t>view:action</a:t>
            </a:r>
            <a:r>
              <a:rPr lang="de-DE" dirty="0"/>
              <a:t> </a:t>
            </a:r>
            <a:r>
              <a:rPr lang="de-DE" dirty="0" err="1"/>
              <a:t>attribute</a:t>
            </a:r>
            <a:r>
              <a:rPr lang="de-DE" dirty="0"/>
              <a:t> </a:t>
            </a:r>
            <a:r>
              <a:rPr lang="de-DE" dirty="0" err="1"/>
              <a:t>that</a:t>
            </a:r>
            <a:r>
              <a:rPr lang="de-DE" dirty="0"/>
              <a:t> </a:t>
            </a:r>
            <a:r>
              <a:rPr lang="de-DE" dirty="0" err="1"/>
              <a:t>has</a:t>
            </a:r>
            <a:r>
              <a:rPr lang="de-DE" dirty="0"/>
              <a:t> an </a:t>
            </a:r>
            <a:r>
              <a:rPr lang="de-DE" dirty="0" err="1"/>
              <a:t>id</a:t>
            </a:r>
            <a:r>
              <a:rPr lang="de-DE" dirty="0"/>
              <a:t> </a:t>
            </a:r>
            <a:r>
              <a:rPr lang="de-DE" dirty="0" err="1"/>
              <a:t>request</a:t>
            </a:r>
            <a:r>
              <a:rPr lang="de-DE" dirty="0"/>
              <a:t> </a:t>
            </a:r>
            <a:r>
              <a:rPr lang="de-DE" dirty="0" err="1"/>
              <a:t>parameter</a:t>
            </a:r>
            <a:r>
              <a:rPr lang="de-DE" dirty="0"/>
              <a:t> </a:t>
            </a:r>
            <a:r>
              <a:rPr lang="de-DE" dirty="0" err="1"/>
              <a:t>set</a:t>
            </a:r>
            <a:r>
              <a:rPr lang="de-DE" dirty="0"/>
              <a:t> </a:t>
            </a:r>
            <a:r>
              <a:rPr lang="de-DE" dirty="0" err="1"/>
              <a:t>to</a:t>
            </a:r>
            <a:r>
              <a:rPr lang="de-DE" dirty="0"/>
              <a:t> </a:t>
            </a:r>
            <a:r>
              <a:rPr lang="de-DE" dirty="0" err="1"/>
              <a:t>the</a:t>
            </a:r>
            <a:r>
              <a:rPr lang="de-DE" dirty="0"/>
              <a:t> </a:t>
            </a:r>
            <a:r>
              <a:rPr lang="de-DE" dirty="0" err="1"/>
              <a:t>key</a:t>
            </a:r>
            <a:r>
              <a:rPr lang="de-DE" dirty="0"/>
              <a:t> </a:t>
            </a:r>
            <a:r>
              <a:rPr lang="de-DE" dirty="0" err="1"/>
              <a:t>of</a:t>
            </a:r>
            <a:r>
              <a:rPr lang="de-DE" dirty="0"/>
              <a:t> </a:t>
            </a:r>
            <a:r>
              <a:rPr lang="de-DE" dirty="0" err="1"/>
              <a:t>the</a:t>
            </a:r>
            <a:r>
              <a:rPr lang="de-DE" dirty="0"/>
              <a:t> item in </a:t>
            </a:r>
            <a:r>
              <a:rPr lang="de-DE" dirty="0" err="1"/>
              <a:t>the</a:t>
            </a:r>
            <a:r>
              <a:rPr lang="de-DE" dirty="0"/>
              <a:t> </a:t>
            </a:r>
            <a:r>
              <a:rPr lang="de-DE" dirty="0" err="1"/>
              <a:t>map</a:t>
            </a:r>
            <a:r>
              <a:rPr lang="de-DE" dirty="0"/>
              <a:t>.</a:t>
            </a:r>
            <a:endParaRPr lang="en-DE" dirty="0"/>
          </a:p>
        </p:txBody>
      </p:sp>
      <p:sp>
        <p:nvSpPr>
          <p:cNvPr id="4" name="Foliennummernplatzhalter 3">
            <a:extLst>
              <a:ext uri="{FF2B5EF4-FFF2-40B4-BE49-F238E27FC236}">
                <a16:creationId xmlns:a16="http://schemas.microsoft.com/office/drawing/2014/main" id="{632D826A-79A6-412F-F379-BA5A9BB975D8}"/>
              </a:ext>
            </a:extLst>
          </p:cNvPr>
          <p:cNvSpPr>
            <a:spLocks noGrp="1"/>
          </p:cNvSpPr>
          <p:nvPr>
            <p:ph type="sldNum" sz="quarter" idx="5"/>
          </p:nvPr>
        </p:nvSpPr>
        <p:spPr/>
        <p:txBody>
          <a:bodyPr/>
          <a:lstStyle/>
          <a:p>
            <a:fld id="{F0FD3131-1FA9-4670-8F2C-1BE86865DE30}" type="slidenum">
              <a:rPr lang="de-DE" smtClean="0"/>
              <a:t>144</a:t>
            </a:fld>
            <a:endParaRPr lang="de-DE"/>
          </a:p>
        </p:txBody>
      </p:sp>
    </p:spTree>
    <p:extLst>
      <p:ext uri="{BB962C8B-B14F-4D97-AF65-F5344CB8AC3E}">
        <p14:creationId xmlns:p14="http://schemas.microsoft.com/office/powerpoint/2010/main" val="12550699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BC8CA-17CE-67A5-FDD2-B7F7DA6718A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CA1FBC4-7DCA-32E8-7F07-71DCBBACBFF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4D1D5A2-A526-AD33-701B-7D586FFD3D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We</a:t>
            </a:r>
            <a:r>
              <a:rPr lang="de-DE" dirty="0"/>
              <a:t> </a:t>
            </a:r>
            <a:r>
              <a:rPr lang="de-DE" dirty="0" err="1"/>
              <a:t>create</a:t>
            </a:r>
            <a:r>
              <a:rPr lang="de-DE" dirty="0"/>
              <a:t> a </a:t>
            </a:r>
            <a:r>
              <a:rPr lang="de-DE" dirty="0" err="1"/>
              <a:t>deleteItem</a:t>
            </a:r>
            <a:r>
              <a:rPr lang="de-DE" dirty="0"/>
              <a:t> </a:t>
            </a:r>
            <a:r>
              <a:rPr lang="de-DE" dirty="0" err="1"/>
              <a:t>method</a:t>
            </a:r>
            <a:r>
              <a:rPr lang="de-DE" dirty="0"/>
              <a:t> </a:t>
            </a:r>
            <a:r>
              <a:rPr lang="de-DE" dirty="0" err="1"/>
              <a:t>with</a:t>
            </a:r>
            <a:r>
              <a:rPr lang="de-DE" dirty="0"/>
              <a:t> an Integer </a:t>
            </a:r>
            <a:r>
              <a:rPr lang="de-DE" dirty="0" err="1"/>
              <a:t>id</a:t>
            </a:r>
            <a:r>
              <a:rPr lang="de-DE" dirty="0"/>
              <a:t> </a:t>
            </a:r>
            <a:r>
              <a:rPr lang="de-DE" dirty="0" err="1"/>
              <a:t>method</a:t>
            </a:r>
            <a:r>
              <a:rPr lang="de-DE" dirty="0"/>
              <a:t> </a:t>
            </a:r>
            <a:r>
              <a:rPr lang="de-DE" dirty="0" err="1"/>
              <a:t>parameter</a:t>
            </a:r>
            <a:r>
              <a:rPr lang="de-DE" dirty="0"/>
              <a:t> in </a:t>
            </a:r>
            <a:r>
              <a:rPr lang="de-DE" dirty="0" err="1"/>
              <a:t>the</a:t>
            </a:r>
            <a:r>
              <a:rPr lang="de-DE" dirty="0"/>
              <a:t> </a:t>
            </a:r>
            <a:r>
              <a:rPr lang="de-DE" dirty="0" err="1"/>
              <a:t>TodoViewComponent</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We</a:t>
            </a:r>
            <a:r>
              <a:rPr lang="de-DE" dirty="0"/>
              <a:t> </a:t>
            </a:r>
            <a:r>
              <a:rPr lang="de-DE" dirty="0" err="1"/>
              <a:t>call</a:t>
            </a:r>
            <a:r>
              <a:rPr lang="de-DE" dirty="0"/>
              <a:t> </a:t>
            </a:r>
            <a:r>
              <a:rPr lang="de-DE" dirty="0" err="1"/>
              <a:t>the</a:t>
            </a:r>
            <a:r>
              <a:rPr lang="de-DE" dirty="0"/>
              <a:t> </a:t>
            </a:r>
            <a:r>
              <a:rPr lang="de-DE" dirty="0" err="1"/>
              <a:t>exampleService</a:t>
            </a:r>
            <a:r>
              <a:rPr lang="de-DE" dirty="0"/>
              <a:t> </a:t>
            </a:r>
            <a:r>
              <a:rPr lang="de-DE" dirty="0" err="1"/>
              <a:t>to</a:t>
            </a:r>
            <a:r>
              <a:rPr lang="de-DE" dirty="0"/>
              <a:t> </a:t>
            </a:r>
            <a:r>
              <a:rPr lang="de-DE" dirty="0" err="1"/>
              <a:t>delete</a:t>
            </a:r>
            <a:r>
              <a:rPr lang="de-DE" dirty="0"/>
              <a:t> </a:t>
            </a:r>
            <a:r>
              <a:rPr lang="de-DE" dirty="0" err="1"/>
              <a:t>the</a:t>
            </a:r>
            <a:r>
              <a:rPr lang="de-DE" dirty="0"/>
              <a:t> </a:t>
            </a:r>
            <a:r>
              <a:rPr lang="de-DE" dirty="0" err="1"/>
              <a:t>todoItem</a:t>
            </a:r>
            <a:r>
              <a:rPr lang="de-DE" dirty="0"/>
              <a:t>, and </a:t>
            </a:r>
            <a:r>
              <a:rPr lang="de-DE" dirty="0" err="1"/>
              <a:t>then</a:t>
            </a:r>
            <a:r>
              <a:rPr lang="de-DE" dirty="0"/>
              <a:t> </a:t>
            </a:r>
            <a:r>
              <a:rPr lang="de-DE" dirty="0" err="1"/>
              <a:t>once</a:t>
            </a:r>
            <a:r>
              <a:rPr lang="de-DE" dirty="0"/>
              <a:t> </a:t>
            </a:r>
            <a:r>
              <a:rPr lang="de-DE" dirty="0" err="1"/>
              <a:t>again</a:t>
            </a:r>
            <a:r>
              <a:rPr lang="de-DE" dirty="0"/>
              <a:t> </a:t>
            </a:r>
            <a:r>
              <a:rPr lang="de-DE" dirty="0" err="1"/>
              <a:t>call</a:t>
            </a:r>
            <a:r>
              <a:rPr lang="de-DE" dirty="0"/>
              <a:t> </a:t>
            </a:r>
            <a:r>
              <a:rPr lang="de-DE" dirty="0" err="1"/>
              <a:t>the</a:t>
            </a:r>
            <a:r>
              <a:rPr lang="de-DE" dirty="0"/>
              <a:t> </a:t>
            </a:r>
            <a:r>
              <a:rPr lang="de-DE" dirty="0" err="1"/>
              <a:t>render</a:t>
            </a:r>
            <a:r>
              <a:rPr lang="de-DE" dirty="0"/>
              <a:t> </a:t>
            </a:r>
            <a:r>
              <a:rPr lang="de-DE" dirty="0" err="1"/>
              <a:t>method</a:t>
            </a:r>
            <a:r>
              <a:rPr lang="de-DE" dirty="0"/>
              <a:t>.</a:t>
            </a:r>
            <a:endParaRPr lang="en-DE" dirty="0"/>
          </a:p>
        </p:txBody>
      </p:sp>
      <p:sp>
        <p:nvSpPr>
          <p:cNvPr id="4" name="Foliennummernplatzhalter 3">
            <a:extLst>
              <a:ext uri="{FF2B5EF4-FFF2-40B4-BE49-F238E27FC236}">
                <a16:creationId xmlns:a16="http://schemas.microsoft.com/office/drawing/2014/main" id="{22069BF1-3C1C-7C29-2D0B-88A60B1ABB53}"/>
              </a:ext>
            </a:extLst>
          </p:cNvPr>
          <p:cNvSpPr>
            <a:spLocks noGrp="1"/>
          </p:cNvSpPr>
          <p:nvPr>
            <p:ph type="sldNum" sz="quarter" idx="5"/>
          </p:nvPr>
        </p:nvSpPr>
        <p:spPr/>
        <p:txBody>
          <a:bodyPr/>
          <a:lstStyle/>
          <a:p>
            <a:fld id="{F0FD3131-1FA9-4670-8F2C-1BE86865DE30}" type="slidenum">
              <a:rPr lang="de-DE" smtClean="0"/>
              <a:t>145</a:t>
            </a:fld>
            <a:endParaRPr lang="de-DE"/>
          </a:p>
        </p:txBody>
      </p:sp>
    </p:spTree>
    <p:extLst>
      <p:ext uri="{BB962C8B-B14F-4D97-AF65-F5344CB8AC3E}">
        <p14:creationId xmlns:p14="http://schemas.microsoft.com/office/powerpoint/2010/main" val="7411815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147</a:t>
            </a:fld>
            <a:endParaRPr lang="de-DE"/>
          </a:p>
        </p:txBody>
      </p:sp>
    </p:spTree>
    <p:extLst>
      <p:ext uri="{BB962C8B-B14F-4D97-AF65-F5344CB8AC3E}">
        <p14:creationId xmlns:p14="http://schemas.microsoft.com/office/powerpoint/2010/main" val="458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Most of you are probably familiar with the traditional approach to the web, Multi Page Applications.</a:t>
            </a: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They power most of the web today in the form of WordPress.</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Instead of shipping a giant JavaScript bundle to render the page on the client, we just ship HTML directly rendered on our server to the browser.</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the </a:t>
            </a:r>
            <a:r>
              <a:rPr lang="en-US" sz="1800">
                <a:effectLst/>
                <a:latin typeface="Calibri" panose="020F0502020204030204" pitchFamily="34" charset="0"/>
                <a:ea typeface="Calibri" panose="020F0502020204030204" pitchFamily="34" charset="0"/>
                <a:cs typeface="Times New Roman" panose="02020603050405020304" pitchFamily="18" charset="0"/>
              </a:rPr>
              <a:t>browser creates a Request to a Controller Endpoint,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retrieve </a:t>
            </a:r>
            <a:r>
              <a:rPr lang="en-US" sz="1800">
                <a:effectLst/>
                <a:latin typeface="Calibri" panose="020F0502020204030204" pitchFamily="34" charset="0"/>
                <a:ea typeface="Calibri" panose="020F0502020204030204" pitchFamily="34" charset="0"/>
                <a:cs typeface="Times New Roman" panose="02020603050405020304" pitchFamily="18" charset="0"/>
              </a:rPr>
              <a:t>the data from our database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a:effectLst/>
                <a:latin typeface="Calibri" panose="020F0502020204030204" pitchFamily="34" charset="0"/>
                <a:ea typeface="Calibri" panose="020F0502020204030204" pitchFamily="34" charset="0"/>
                <a:cs typeface="Times New Roman" panose="02020603050405020304" pitchFamily="18" charset="0"/>
              </a:rPr>
              <a:t>we pass the data as model and the HTML Template as view to a template engine that renders the view and model to html and </a:t>
            </a:r>
            <a:r>
              <a:rPr lang="en-US" sz="1800" dirty="0">
                <a:effectLst/>
                <a:latin typeface="Calibri" panose="020F0502020204030204" pitchFamily="34" charset="0"/>
                <a:ea typeface="Calibri" panose="020F0502020204030204" pitchFamily="34" charset="0"/>
                <a:cs typeface="Times New Roman" panose="02020603050405020304" pitchFamily="18" charset="0"/>
              </a:rPr>
              <a:t>sends </a:t>
            </a:r>
            <a:r>
              <a:rPr lang="en-US" sz="1800">
                <a:effectLst/>
                <a:latin typeface="Calibri" panose="020F0502020204030204" pitchFamily="34" charset="0"/>
                <a:ea typeface="Calibri" panose="020F0502020204030204" pitchFamily="34" charset="0"/>
                <a:cs typeface="Times New Roman" panose="02020603050405020304" pitchFamily="18" charset="0"/>
              </a:rPr>
              <a:t>it</a:t>
            </a:r>
            <a:r>
              <a:rPr lang="en-US" sz="1800" dirty="0">
                <a:effectLst/>
                <a:latin typeface="Calibri" panose="020F0502020204030204" pitchFamily="34" charset="0"/>
                <a:ea typeface="Calibri" panose="020F0502020204030204" pitchFamily="34" charset="0"/>
                <a:cs typeface="Times New Roman" panose="02020603050405020304" pitchFamily="18" charset="0"/>
              </a:rPr>
              <a:t> back</a:t>
            </a:r>
            <a:r>
              <a:rPr lang="en-US" sz="1800">
                <a:effectLst/>
                <a:latin typeface="Calibri" panose="020F0502020204030204" pitchFamily="34" charset="0"/>
                <a:ea typeface="Calibri" panose="020F0502020204030204" pitchFamily="34" charset="0"/>
                <a:cs typeface="Times New Roman" panose="02020603050405020304" pitchFamily="18" charset="0"/>
              </a:rPr>
              <a:t> to the browser.</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15</a:t>
            </a:fld>
            <a:endParaRPr lang="de-DE"/>
          </a:p>
        </p:txBody>
      </p:sp>
    </p:spTree>
    <p:extLst>
      <p:ext uri="{BB962C8B-B14F-4D97-AF65-F5344CB8AC3E}">
        <p14:creationId xmlns:p14="http://schemas.microsoft.com/office/powerpoint/2010/main" val="3664926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Sounds awesome right? We removed a whole lot of complexity, because we removed two data representation layers between the client and our data. </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But we lost the interactivity of JavaScript, as we currently send static HTML without any client-side JavaScript to our user. </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How can we add interactivity to our Server Rendered HTML?</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16</a:t>
            </a:fld>
            <a:endParaRPr lang="de-DE"/>
          </a:p>
        </p:txBody>
      </p:sp>
    </p:spTree>
    <p:extLst>
      <p:ext uri="{BB962C8B-B14F-4D97-AF65-F5344CB8AC3E}">
        <p14:creationId xmlns:p14="http://schemas.microsoft.com/office/powerpoint/2010/main" val="3669988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solve this challenge, we need to focus back on the original model of the giant hypermedia system we know as world wide web and focus on the technology that made it first possible. </a:t>
            </a:r>
          </a:p>
          <a:p>
            <a:pPr>
              <a:lnSpc>
                <a:spcPct val="107000"/>
              </a:lnSpc>
              <a:spcAft>
                <a:spcPts val="800"/>
              </a:spcAft>
            </a:pP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Hypertext Markup Language delivered directly on the Hypertext Transfer Protocol.</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17</a:t>
            </a:fld>
            <a:endParaRPr lang="de-DE"/>
          </a:p>
        </p:txBody>
      </p:sp>
    </p:spTree>
    <p:extLst>
      <p:ext uri="{BB962C8B-B14F-4D97-AF65-F5344CB8AC3E}">
        <p14:creationId xmlns:p14="http://schemas.microsoft.com/office/powerpoint/2010/main" val="438344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Roy Fielding described Hypermedia in his dissertation:</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“Hypermedia is defined by the presence of application control information embedded within, or as a layer above, the presentation of information.”. </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 plain terms when we deliver Hypermedia to the client, we deliver how the application looks and how to interact with the application.</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18</a:t>
            </a:fld>
            <a:endParaRPr lang="de-DE"/>
          </a:p>
        </p:txBody>
      </p:sp>
    </p:spTree>
    <p:extLst>
      <p:ext uri="{BB962C8B-B14F-4D97-AF65-F5344CB8AC3E}">
        <p14:creationId xmlns:p14="http://schemas.microsoft.com/office/powerpoint/2010/main" val="363699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Hypertext is text that defines references to other text resources. These references are called hyperlinks and you probably know them in the form of anchor tags.</a:t>
            </a:r>
            <a:endParaRPr lang="de-AT"/>
          </a:p>
        </p:txBody>
      </p:sp>
      <p:sp>
        <p:nvSpPr>
          <p:cNvPr id="4" name="Foliennummernplatzhalter 3"/>
          <p:cNvSpPr>
            <a:spLocks noGrp="1"/>
          </p:cNvSpPr>
          <p:nvPr>
            <p:ph type="sldNum" sz="quarter" idx="5"/>
          </p:nvPr>
        </p:nvSpPr>
        <p:spPr/>
        <p:txBody>
          <a:bodyPr/>
          <a:lstStyle/>
          <a:p>
            <a:fld id="{F0FD3131-1FA9-4670-8F2C-1BE86865DE30}" type="slidenum">
              <a:rPr lang="de-DE" smtClean="0"/>
              <a:t>19</a:t>
            </a:fld>
            <a:endParaRPr lang="de-DE"/>
          </a:p>
        </p:txBody>
      </p:sp>
    </p:spTree>
    <p:extLst>
      <p:ext uri="{BB962C8B-B14F-4D97-AF65-F5344CB8AC3E}">
        <p14:creationId xmlns:p14="http://schemas.microsoft.com/office/powerpoint/2010/main" val="3369082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My name is Thomas Schühly, I’m 23 years old and I’m passionate about building awesome software with Spring.</a:t>
            </a:r>
          </a:p>
          <a:p>
            <a:pPr>
              <a:lnSpc>
                <a:spcPct val="107000"/>
              </a:lnSpc>
              <a:spcAft>
                <a:spcPts val="800"/>
              </a:spcAft>
            </a:pP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I’m blogging about my experiences at tschuehly.de.</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I’m the developer of two open-source Libraries. Spring ViewComponent and the htmx supabase spring boot starter.</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 was fortunate last year to talk about them at Spring I/O 2023 making me the youngest speaker ever there.</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 have the privilege to work full time with Spring ViewComponent as I joined </a:t>
            </a:r>
            <a:r>
              <a:rPr lang="en-US" sz="1800" err="1">
                <a:effectLst/>
                <a:latin typeface="Calibri" panose="020F0502020204030204" pitchFamily="34" charset="0"/>
                <a:ea typeface="Calibri" panose="020F0502020204030204" pitchFamily="34" charset="0"/>
                <a:cs typeface="Times New Roman" panose="02020603050405020304" pitchFamily="18" charset="0"/>
              </a:rPr>
              <a:t>alanda</a:t>
            </a:r>
            <a:r>
              <a:rPr lang="en-US" sz="1800">
                <a:effectLst/>
                <a:latin typeface="Calibri" panose="020F0502020204030204" pitchFamily="34" charset="0"/>
                <a:ea typeface="Calibri" panose="020F0502020204030204" pitchFamily="34" charset="0"/>
                <a:cs typeface="Times New Roman" panose="02020603050405020304" pitchFamily="18" charset="0"/>
              </a:rPr>
              <a:t> last year which has embraced it for their enterprise product.</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2</a:t>
            </a:fld>
            <a:endParaRPr lang="de-DE"/>
          </a:p>
        </p:txBody>
      </p:sp>
    </p:spTree>
    <p:extLst>
      <p:ext uri="{BB962C8B-B14F-4D97-AF65-F5344CB8AC3E}">
        <p14:creationId xmlns:p14="http://schemas.microsoft.com/office/powerpoint/2010/main" val="968360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 common misconception about building a RESTful API is that it is only about using URIs for resources and HTTP verbs correctly, but Fielding made it clear that the Engine of Application State of a REST API must be driven by </a:t>
            </a:r>
            <a:r>
              <a:rPr lang="en-US" sz="1800" err="1">
                <a:effectLst/>
                <a:latin typeface="Calibri" panose="020F0502020204030204" pitchFamily="34" charset="0"/>
                <a:ea typeface="Calibri" panose="020F0502020204030204" pitchFamily="34" charset="0"/>
                <a:cs typeface="Times New Roman" panose="02020603050405020304" pitchFamily="18" charset="0"/>
              </a:rPr>
              <a:t>HyperText</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principle is called HATEOAS and is not a common occurrence when developing a web application with a JavaScript frontend framework.</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20</a:t>
            </a:fld>
            <a:endParaRPr lang="de-DE"/>
          </a:p>
        </p:txBody>
      </p:sp>
    </p:spTree>
    <p:extLst>
      <p:ext uri="{BB962C8B-B14F-4D97-AF65-F5344CB8AC3E}">
        <p14:creationId xmlns:p14="http://schemas.microsoft.com/office/powerpoint/2010/main" val="116031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With HATEOAS, the client interacts via the server provided information dynamically through hypermedia. </a:t>
            </a:r>
          </a:p>
          <a:p>
            <a:pPr>
              <a:lnSpc>
                <a:spcPct val="107000"/>
              </a:lnSpc>
              <a:spcAft>
                <a:spcPts val="800"/>
              </a:spcAft>
            </a:pPr>
            <a:endParaRPr lang="de-AT" sz="12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It decouples client and server at the network level, enabling the server to evolve independently from the client, as the server provides both the data and how to act on the data.</a:t>
            </a:r>
            <a:endParaRPr lang="de-AT" sz="1200">
              <a:effectLst/>
              <a:latin typeface="Calibri" panose="020F0502020204030204" pitchFamily="34" charset="0"/>
              <a:ea typeface="Calibri" panose="020F0502020204030204" pitchFamily="34" charset="0"/>
              <a:cs typeface="Times New Roman" panose="02020603050405020304" pitchFamily="18" charset="0"/>
            </a:endParaRPr>
          </a:p>
          <a:p>
            <a:endParaRPr lang="de-DE"/>
          </a:p>
          <a:p>
            <a:r>
              <a:rPr lang="de-DE" err="1"/>
              <a:t>To</a:t>
            </a:r>
            <a:r>
              <a:rPr lang="de-DE"/>
              <a:t> </a:t>
            </a:r>
            <a:r>
              <a:rPr lang="de-DE" err="1"/>
              <a:t>leverage</a:t>
            </a:r>
            <a:r>
              <a:rPr lang="de-DE"/>
              <a:t> </a:t>
            </a:r>
            <a:r>
              <a:rPr lang="de-DE" err="1"/>
              <a:t>the</a:t>
            </a:r>
            <a:r>
              <a:rPr lang="de-DE"/>
              <a:t> </a:t>
            </a:r>
            <a:r>
              <a:rPr lang="de-DE" err="1"/>
              <a:t>principles</a:t>
            </a:r>
            <a:r>
              <a:rPr lang="de-DE"/>
              <a:t> </a:t>
            </a:r>
            <a:r>
              <a:rPr lang="de-DE" err="1"/>
              <a:t>of</a:t>
            </a:r>
            <a:r>
              <a:rPr lang="de-DE"/>
              <a:t> REST, </a:t>
            </a:r>
            <a:r>
              <a:rPr lang="de-DE" err="1"/>
              <a:t>we</a:t>
            </a:r>
            <a:r>
              <a:rPr lang="de-DE"/>
              <a:t> </a:t>
            </a:r>
            <a:r>
              <a:rPr lang="de-DE" err="1"/>
              <a:t>would</a:t>
            </a:r>
            <a:r>
              <a:rPr lang="de-DE"/>
              <a:t> </a:t>
            </a:r>
            <a:r>
              <a:rPr lang="de-DE" err="1"/>
              <a:t>need</a:t>
            </a:r>
            <a:r>
              <a:rPr lang="de-DE"/>
              <a:t> </a:t>
            </a:r>
            <a:r>
              <a:rPr lang="de-DE" err="1"/>
              <a:t>to</a:t>
            </a:r>
            <a:r>
              <a:rPr lang="de-DE"/>
              <a:t> </a:t>
            </a:r>
            <a:r>
              <a:rPr lang="de-DE" err="1"/>
              <a:t>implement</a:t>
            </a:r>
            <a:r>
              <a:rPr lang="de-DE"/>
              <a:t> </a:t>
            </a:r>
            <a:r>
              <a:rPr lang="de-DE" err="1"/>
              <a:t>our</a:t>
            </a:r>
            <a:r>
              <a:rPr lang="de-DE"/>
              <a:t> own Hypermedia Client in an Single Page </a:t>
            </a:r>
            <a:r>
              <a:rPr lang="de-DE" err="1"/>
              <a:t>Application</a:t>
            </a:r>
            <a:r>
              <a:rPr lang="de-DE"/>
              <a:t> </a:t>
            </a:r>
            <a:r>
              <a:rPr lang="de-DE" err="1"/>
              <a:t>frontend</a:t>
            </a:r>
            <a:r>
              <a:rPr lang="de-DE"/>
              <a:t>. </a:t>
            </a:r>
          </a:p>
          <a:p>
            <a:endParaRPr lang="de-DE"/>
          </a:p>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But what if instead of offering a JSON API to render the templates on the client we will send fully server-rendered HTML with interactivity to our client. </a:t>
            </a:r>
          </a:p>
          <a:p>
            <a:pPr>
              <a:lnSpc>
                <a:spcPct val="107000"/>
              </a:lnSpc>
              <a:spcAft>
                <a:spcPts val="800"/>
              </a:spcAft>
            </a:pPr>
            <a:endParaRPr lang="en-GB" sz="12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This makes it a full REST API with HATEOAS.</a:t>
            </a:r>
            <a:endParaRPr lang="de-DE" sz="1200">
              <a:effectLst/>
              <a:latin typeface="Calibri" panose="020F0502020204030204" pitchFamily="34" charset="0"/>
              <a:ea typeface="Calibri" panose="020F0502020204030204" pitchFamily="34" charset="0"/>
              <a:cs typeface="Times New Roman" panose="02020603050405020304" pitchFamily="18" charset="0"/>
            </a:endParaRPr>
          </a:p>
          <a:p>
            <a:endParaRPr lang="de-AT"/>
          </a:p>
        </p:txBody>
      </p:sp>
      <p:sp>
        <p:nvSpPr>
          <p:cNvPr id="4" name="Foliennummernplatzhalter 3"/>
          <p:cNvSpPr>
            <a:spLocks noGrp="1"/>
          </p:cNvSpPr>
          <p:nvPr>
            <p:ph type="sldNum" sz="quarter" idx="5"/>
          </p:nvPr>
        </p:nvSpPr>
        <p:spPr/>
        <p:txBody>
          <a:bodyPr/>
          <a:lstStyle/>
          <a:p>
            <a:fld id="{F0FD3131-1FA9-4670-8F2C-1BE86865DE30}" type="slidenum">
              <a:rPr lang="de-DE" smtClean="0"/>
              <a:t>21</a:t>
            </a:fld>
            <a:endParaRPr lang="de-DE"/>
          </a:p>
        </p:txBody>
      </p:sp>
    </p:spTree>
    <p:extLst>
      <p:ext uri="{BB962C8B-B14F-4D97-AF65-F5344CB8AC3E}">
        <p14:creationId xmlns:p14="http://schemas.microsoft.com/office/powerpoint/2010/main" val="2659106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You might have heard of the Spring HATEOAS project, which commonly uses a form of JSON Hypermedia representation. </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is great for API discoverability, but it doesn’t really decouple the frontend from our backend in a web browser-based application, as we split the presentation information and the application controls.</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22</a:t>
            </a:fld>
            <a:endParaRPr lang="de-DE"/>
          </a:p>
        </p:txBody>
      </p:sp>
    </p:spTree>
    <p:extLst>
      <p:ext uri="{BB962C8B-B14F-4D97-AF65-F5344CB8AC3E}">
        <p14:creationId xmlns:p14="http://schemas.microsoft.com/office/powerpoint/2010/main" val="1042361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So why did we move away from the Hypermedia model to the JavaScript Dystopia of today?</a:t>
            </a:r>
          </a:p>
          <a:p>
            <a:pPr>
              <a:lnSpc>
                <a:spcPct val="107000"/>
              </a:lnSpc>
              <a:spcAft>
                <a:spcPts val="800"/>
              </a:spcAft>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did because HTML is quite limited and did not really evolve as a Hypermedia.</a:t>
            </a:r>
          </a:p>
          <a:p>
            <a:pPr>
              <a:lnSpc>
                <a:spcPct val="107000"/>
              </a:lnSpc>
              <a:spcAft>
                <a:spcPts val="800"/>
              </a:spcAft>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If you think about it, there are only two hypermedia controls, the anchor tag enabled the fundamental hypermedia system we know as the world wide web, by allowing to interconnect resources with URIs. </a:t>
            </a:r>
          </a:p>
          <a:p>
            <a:pPr>
              <a:lnSpc>
                <a:spcPct val="107000"/>
              </a:lnSpc>
              <a:spcAft>
                <a:spcPts val="800"/>
              </a:spcAft>
            </a:pP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second element was the form tag, introduced in the HTML 2 RFC in 1995. It enabled transactions for this vast hypermedia system for the first time.</a:t>
            </a:r>
          </a:p>
          <a:p>
            <a:pPr>
              <a:lnSpc>
                <a:spcPct val="107000"/>
              </a:lnSpc>
              <a:spcAft>
                <a:spcPts val="800"/>
              </a:spcAft>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It made web experiences as we know them today possible. But as you can see the form element looks the same as it did 28 years ago.</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23</a:t>
            </a:fld>
            <a:endParaRPr lang="de-DE"/>
          </a:p>
        </p:txBody>
      </p:sp>
    </p:spTree>
    <p:extLst>
      <p:ext uri="{BB962C8B-B14F-4D97-AF65-F5344CB8AC3E}">
        <p14:creationId xmlns:p14="http://schemas.microsoft.com/office/powerpoint/2010/main" val="3680508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one</a:t>
            </a:r>
            <a:r>
              <a:rPr lang="en-US" sz="1800">
                <a:effectLst/>
                <a:latin typeface="Calibri" panose="020F0502020204030204" pitchFamily="34" charset="0"/>
                <a:ea typeface="Calibri" panose="020F0502020204030204" pitchFamily="34" charset="0"/>
                <a:cs typeface="Times New Roman" panose="02020603050405020304" pitchFamily="18" charset="0"/>
              </a:rPr>
              <a:t> guy in Montana and his friends were not satisfied with the state of HTML and started a Library to complete HTML as a Hypermedia.</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a:effectLst/>
              <a:latin typeface="Calibri" panose="020F0502020204030204" pitchFamily="34" charset="0"/>
              <a:ea typeface="Calibri" panose="020F0502020204030204" pitchFamily="34" charset="0"/>
            </a:endParaRPr>
          </a:p>
          <a:p>
            <a:r>
              <a:rPr lang="en-GB" sz="1800">
                <a:effectLst/>
                <a:latin typeface="Calibri" panose="020F0502020204030204" pitchFamily="34" charset="0"/>
                <a:ea typeface="Calibri" panose="020F0502020204030204" pitchFamily="34" charset="0"/>
              </a:rPr>
              <a:t>They’re competing against the giant JavaScript Ecosystem fuelled by big tech as we know it today. </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24</a:t>
            </a:fld>
            <a:endParaRPr lang="de-DE"/>
          </a:p>
        </p:txBody>
      </p:sp>
    </p:spTree>
    <p:extLst>
      <p:ext uri="{BB962C8B-B14F-4D97-AF65-F5344CB8AC3E}">
        <p14:creationId xmlns:p14="http://schemas.microsoft.com/office/powerpoint/2010/main" val="230470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Library is called htmx and it is gaining popularity over the last 2 years.</a:t>
            </a:r>
          </a:p>
          <a:p>
            <a:pPr>
              <a:lnSpc>
                <a:spcPct val="107000"/>
              </a:lnSpc>
              <a:spcAft>
                <a:spcPts val="800"/>
              </a:spcAft>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It recently got picked for the first GitHub open-source accelerator program.</a:t>
            </a:r>
          </a:p>
          <a:p>
            <a:pPr>
              <a:lnSpc>
                <a:spcPct val="107000"/>
              </a:lnSpc>
              <a:spcAft>
                <a:spcPts val="800"/>
              </a:spcAft>
            </a:pP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a Nutshell htmx allows you to access modern browser features without ever leaving your HTML.</a:t>
            </a: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You can create interactive features without needing to touch JavaScript.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25</a:t>
            </a:fld>
            <a:endParaRPr lang="de-DE"/>
          </a:p>
        </p:txBody>
      </p:sp>
    </p:spTree>
    <p:extLst>
      <p:ext uri="{BB962C8B-B14F-4D97-AF65-F5344CB8AC3E}">
        <p14:creationId xmlns:p14="http://schemas.microsoft.com/office/powerpoint/2010/main" val="1969940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To understand htmx we will first take a look at the native anchor tag:</a:t>
            </a: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anchor tag tells a browser:</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“When a user clicks on this link, issue an HTTP GET request to ‘/blog’ and load the response content into the browser window”.</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26</a:t>
            </a:fld>
            <a:endParaRPr lang="de-DE"/>
          </a:p>
        </p:txBody>
      </p:sp>
    </p:spTree>
    <p:extLst>
      <p:ext uri="{BB962C8B-B14F-4D97-AF65-F5344CB8AC3E}">
        <p14:creationId xmlns:p14="http://schemas.microsoft.com/office/powerpoint/2010/main" val="2386573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If we now look at a simple example of HTMX: </a:t>
            </a: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button element tells htmx:</a:t>
            </a:r>
          </a:p>
          <a:p>
            <a:pPr>
              <a:lnSpc>
                <a:spcPct val="107000"/>
              </a:lnSpc>
              <a:spcAft>
                <a:spcPts val="800"/>
              </a:spcAft>
            </a:pP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“When the user clicks on this element, issue an HTTP POST request to ‘/clicked’.</a:t>
            </a:r>
          </a:p>
          <a:p>
            <a:pPr>
              <a:lnSpc>
                <a:spcPct val="107000"/>
              </a:lnSpc>
              <a:spcAft>
                <a:spcPts val="800"/>
              </a:spcAft>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Use the content from the response to replace the element with the id parent-div in the DOM, and swap the whole element.” </a:t>
            </a:r>
          </a:p>
          <a:p>
            <a:pPr>
              <a:lnSpc>
                <a:spcPct val="107000"/>
              </a:lnSpc>
              <a:spcAft>
                <a:spcPts val="800"/>
              </a:spcAft>
            </a:pP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HTMX has sensible defaults, you wouldn’t need the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-trigger attribute because it is the standard behaviour for a button element.</a:t>
            </a:r>
          </a:p>
          <a:p>
            <a:pPr>
              <a:lnSpc>
                <a:spcPct val="107000"/>
              </a:lnSpc>
              <a:spcAft>
                <a:spcPts val="800"/>
              </a:spcAft>
            </a:pP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htmx extends and generalizes the core idea of HTML as a hypertext, opening up many more possibilities directly within the language.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27</a:t>
            </a:fld>
            <a:endParaRPr lang="de-DE"/>
          </a:p>
        </p:txBody>
      </p:sp>
    </p:spTree>
    <p:extLst>
      <p:ext uri="{BB962C8B-B14F-4D97-AF65-F5344CB8AC3E}">
        <p14:creationId xmlns:p14="http://schemas.microsoft.com/office/powerpoint/2010/main" val="3223313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HTMX enables backend developers to create full-stack applications </a:t>
            </a:r>
            <a:r>
              <a:rPr lang="en-US" sz="1800" dirty="0">
                <a:effectLst/>
                <a:latin typeface="Calibri" panose="020F0502020204030204" pitchFamily="34" charset="0"/>
                <a:ea typeface="Calibri" panose="020F0502020204030204" pitchFamily="34" charset="0"/>
                <a:cs typeface="Times New Roman" panose="02020603050405020304" pitchFamily="18" charset="0"/>
              </a:rPr>
              <a:t>without leaving the JVM</a:t>
            </a:r>
            <a:r>
              <a:rPr lang="en-GB" sz="1800">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any element, not just anchors and forms, can issue an HTTP request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any event, not just clicks or form submissions, can trigger requests.</a:t>
            </a:r>
          </a:p>
          <a:p>
            <a:pPr>
              <a:lnSpc>
                <a:spcPct val="107000"/>
              </a:lnSpc>
              <a:spcAft>
                <a:spcPts val="800"/>
              </a:spcAft>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Now any element, not just the entire window, can be </a:t>
            </a:r>
            <a:r>
              <a:rPr lang="en-GB" sz="1800" dirty="0">
                <a:effectLst/>
                <a:latin typeface="Calibri" panose="020F0502020204030204" pitchFamily="34" charset="0"/>
                <a:ea typeface="Calibri" panose="020F0502020204030204" pitchFamily="34" charset="0"/>
                <a:cs typeface="Calibri" panose="020F0502020204030204" pitchFamily="34" charset="0"/>
              </a:rPr>
              <a:t>updated </a:t>
            </a:r>
            <a:r>
              <a:rPr lang="en-GB" sz="1800">
                <a:effectLst/>
                <a:latin typeface="Calibri" panose="020F0502020204030204" pitchFamily="34" charset="0"/>
                <a:ea typeface="Calibri" panose="020F0502020204030204" pitchFamily="34" charset="0"/>
                <a:cs typeface="Calibri" panose="020F0502020204030204" pitchFamily="34" charset="0"/>
              </a:rPr>
              <a:t>by the </a:t>
            </a:r>
            <a:r>
              <a:rPr lang="en-GB" sz="1800" dirty="0">
                <a:effectLst/>
                <a:latin typeface="Calibri" panose="020F0502020204030204" pitchFamily="34" charset="0"/>
                <a:ea typeface="Calibri" panose="020F0502020204030204" pitchFamily="34" charset="0"/>
                <a:cs typeface="Calibri" panose="020F0502020204030204" pitchFamily="34" charset="0"/>
              </a:rPr>
              <a:t>HTTP response</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28</a:t>
            </a:fld>
            <a:endParaRPr lang="de-DE"/>
          </a:p>
        </p:txBody>
      </p:sp>
    </p:spTree>
    <p:extLst>
      <p:ext uri="{BB962C8B-B14F-4D97-AF65-F5344CB8AC3E}">
        <p14:creationId xmlns:p14="http://schemas.microsoft.com/office/powerpoint/2010/main" val="53855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HTMX refers to this style of application as a Hypermedia Driven Application or short HDA.</a:t>
            </a: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It tries to capture the advantages of both: the simplicity and flexibility of a Multi-Page Application with a RESTful architecture that uses Hypermedia as the Engine of Application State, with the better user experience of a Single Page Application.</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29</a:t>
            </a:fld>
            <a:endParaRPr lang="de-DE"/>
          </a:p>
        </p:txBody>
      </p:sp>
    </p:spTree>
    <p:extLst>
      <p:ext uri="{BB962C8B-B14F-4D97-AF65-F5344CB8AC3E}">
        <p14:creationId xmlns:p14="http://schemas.microsoft.com/office/powerpoint/2010/main" val="65826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I assume most </a:t>
            </a:r>
            <a:r>
              <a:rPr lang="en-US" sz="1800">
                <a:effectLst/>
                <a:latin typeface="Calibri" panose="020F0502020204030204" pitchFamily="34" charset="0"/>
                <a:ea typeface="Calibri" panose="020F0502020204030204" pitchFamily="34" charset="0"/>
              </a:rPr>
              <a:t>of you are Software Engineers, all of you know what Software part is</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a:t>
            </a:fld>
            <a:endParaRPr lang="de-DE"/>
          </a:p>
        </p:txBody>
      </p:sp>
    </p:spTree>
    <p:extLst>
      <p:ext uri="{BB962C8B-B14F-4D97-AF65-F5344CB8AC3E}">
        <p14:creationId xmlns:p14="http://schemas.microsoft.com/office/powerpoint/2010/main" val="2713573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gives us the possibility to create UX Patterns that would typically be associated with an SPA, like Active Search. </a:t>
            </a:r>
          </a:p>
          <a:p>
            <a:pPr>
              <a:lnSpc>
                <a:spcPct val="107000"/>
              </a:lnSpc>
              <a:spcAft>
                <a:spcPts val="800"/>
              </a:spcAft>
            </a:pP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input field triggers a post request to the /search endpoint on every </a:t>
            </a:r>
            <a:r>
              <a:rPr lang="en-GB" sz="1800" err="1">
                <a:effectLst/>
                <a:latin typeface="Calibri" panose="020F0502020204030204" pitchFamily="34" charset="0"/>
                <a:ea typeface="Calibri" panose="020F0502020204030204" pitchFamily="34" charset="0"/>
                <a:cs typeface="Calibri" panose="020F0502020204030204" pitchFamily="34" charset="0"/>
              </a:rPr>
              <a:t>keyup</a:t>
            </a:r>
            <a:r>
              <a:rPr lang="en-GB" sz="1800">
                <a:effectLst/>
                <a:latin typeface="Calibri" panose="020F0502020204030204" pitchFamily="34" charset="0"/>
                <a:ea typeface="Calibri" panose="020F0502020204030204" pitchFamily="34" charset="0"/>
                <a:cs typeface="Calibri" panose="020F0502020204030204" pitchFamily="34" charset="0"/>
              </a:rPr>
              <a:t>, debounced by 500ms. Then the HTML Response is swapped with the search-results element.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30</a:t>
            </a:fld>
            <a:endParaRPr lang="de-DE"/>
          </a:p>
        </p:txBody>
      </p:sp>
    </p:spTree>
    <p:extLst>
      <p:ext uri="{BB962C8B-B14F-4D97-AF65-F5344CB8AC3E}">
        <p14:creationId xmlns:p14="http://schemas.microsoft.com/office/powerpoint/2010/main" val="2378483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Here you can see the active search example on htmx.org. It offers the same experience that you get with a Single Page Application but with a fraction of the complexity.</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r>
              <a:rPr lang="de-DE"/>
              <a:t>-&gt;</a:t>
            </a: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example shows the essential characteristics of an HDA, the frontend of the feature is entirely specified in declarative htmx attributes inside the html and the interaction with the Server is done via HTTP and HTML, htmx makes the request for us and swaps the HTML into the DOM.</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It would not be a farfetched idea to think that If HTML would have evolved further as a Hypermedia that these features could be native HTML enabled by the browser.</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31</a:t>
            </a:fld>
            <a:endParaRPr lang="de-DE"/>
          </a:p>
        </p:txBody>
      </p:sp>
    </p:spTree>
    <p:extLst>
      <p:ext uri="{BB962C8B-B14F-4D97-AF65-F5344CB8AC3E}">
        <p14:creationId xmlns:p14="http://schemas.microsoft.com/office/powerpoint/2010/main" val="3822309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Every approach has advantages and disadvantages that should be considered when engineering software. Hypermedia driven Applications are no exception.</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If the UI has many, dynamic interdependencies like a spreadsheet, that cannot be determined at server-side render time, a Hypermedia Driven Application is not suitable for that.</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endParaRPr lang="en-DE"/>
          </a:p>
        </p:txBody>
      </p:sp>
      <p:sp>
        <p:nvSpPr>
          <p:cNvPr id="4" name="Foliennummernplatzhalter 3"/>
          <p:cNvSpPr>
            <a:spLocks noGrp="1"/>
          </p:cNvSpPr>
          <p:nvPr>
            <p:ph type="sldNum" sz="quarter" idx="5"/>
          </p:nvPr>
        </p:nvSpPr>
        <p:spPr/>
        <p:txBody>
          <a:bodyPr/>
          <a:lstStyle/>
          <a:p>
            <a:fld id="{F0FD3131-1FA9-4670-8F2C-1BE86865DE30}" type="slidenum">
              <a:rPr lang="de-DE" smtClean="0"/>
              <a:t>32</a:t>
            </a:fld>
            <a:endParaRPr lang="de-DE"/>
          </a:p>
        </p:txBody>
      </p:sp>
    </p:spTree>
    <p:extLst>
      <p:ext uri="{BB962C8B-B14F-4D97-AF65-F5344CB8AC3E}">
        <p14:creationId xmlns:p14="http://schemas.microsoft.com/office/powerpoint/2010/main" val="480009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86583-5E6B-44D0-23F7-0B22C832334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7FA2F48-5460-2EE8-B77F-9B4132BED4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285A783-BE3F-E563-9B0D-A627AE2B7754}"/>
              </a:ext>
            </a:extLst>
          </p:cNvPr>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Next, we will look at a real-world example from the SaaS business Contexte which has transitioned their production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django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a:effectLst/>
                <a:latin typeface="Calibri" panose="020F0502020204030204" pitchFamily="34" charset="0"/>
                <a:ea typeface="Calibri" panose="020F0502020204030204" pitchFamily="34" charset="0"/>
                <a:cs typeface="Times New Roman" panose="02020603050405020304" pitchFamily="18" charset="0"/>
              </a:rPr>
              <a:t>application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from</a:t>
            </a:r>
            <a:r>
              <a:rPr lang="en-US" sz="1800">
                <a:effectLst/>
                <a:latin typeface="Calibri" panose="020F0502020204030204" pitchFamily="34" charset="0"/>
                <a:ea typeface="Calibri" panose="020F0502020204030204" pitchFamily="34" charset="0"/>
                <a:cs typeface="Times New Roman" panose="02020603050405020304" pitchFamily="18" charset="0"/>
              </a:rPr>
              <a:t> React to HTMX.</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They track legislation in the French senate and show amendments and make them searchable and filterable, all with the power of HTMX.</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C796313A-2299-2977-1904-B4AB848C72CD}"/>
              </a:ext>
            </a:extLst>
          </p:cNvPr>
          <p:cNvSpPr>
            <a:spLocks noGrp="1"/>
          </p:cNvSpPr>
          <p:nvPr>
            <p:ph type="sldNum" sz="quarter" idx="5"/>
          </p:nvPr>
        </p:nvSpPr>
        <p:spPr/>
        <p:txBody>
          <a:bodyPr/>
          <a:lstStyle/>
          <a:p>
            <a:fld id="{F0FD3131-1FA9-4670-8F2C-1BE86865DE30}" type="slidenum">
              <a:rPr lang="de-DE" smtClean="0"/>
              <a:t>33</a:t>
            </a:fld>
            <a:endParaRPr lang="de-DE"/>
          </a:p>
        </p:txBody>
      </p:sp>
    </p:spTree>
    <p:extLst>
      <p:ext uri="{BB962C8B-B14F-4D97-AF65-F5344CB8AC3E}">
        <p14:creationId xmlns:p14="http://schemas.microsoft.com/office/powerpoint/2010/main" val="2696162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a good use case for htmx, as the</a:t>
            </a:r>
            <a:r>
              <a:rPr lang="en-US" sz="1800">
                <a:effectLst/>
                <a:latin typeface="Calibri" panose="020F0502020204030204" pitchFamily="34" charset="0"/>
                <a:ea typeface="Calibri" panose="020F0502020204030204" pitchFamily="34" charset="0"/>
                <a:cs typeface="Times New Roman" panose="02020603050405020304" pitchFamily="18" charset="0"/>
              </a:rPr>
              <a:t> UI is nested and the blocks that need to be updated are well defined.</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It is easy to enable dynamic interaction by just swapping these areas. </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lends itself especially to server-side UI components as we can just re-render these components on demand.</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Calibri" panose="020F0502020204030204" pitchFamily="34" charset="0"/>
                <a:ea typeface="Calibri" panose="020F0502020204030204" pitchFamily="34" charset="0"/>
                <a:cs typeface="Times New Roman" panose="02020603050405020304" pitchFamily="18" charset="0"/>
              </a:rPr>
              <a:t>As you can see their UI is mostly text, they have sophisticated filtering, but the crux of the application is displaying and categorizing articles</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34</a:t>
            </a:fld>
            <a:endParaRPr lang="de-DE"/>
          </a:p>
        </p:txBody>
      </p:sp>
    </p:spTree>
    <p:extLst>
      <p:ext uri="{BB962C8B-B14F-4D97-AF65-F5344CB8AC3E}">
        <p14:creationId xmlns:p14="http://schemas.microsoft.com/office/powerpoint/2010/main" val="3722944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By using htmx and radically simplifying the web development approach, the team structure simplifies as well.</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When Contexte was using react, there was a hard split between back-end and front-end, with two developers being entirely back-end, one developer being entirely front-end, and one developer being “full stack”.</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After the port to HTMX, the entire team became “full stack” developers. Except the JavaScript Developer, he apparently didn’t make it. </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Each team member is more effective and able to contribute more value.</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Hypermedia makes development more fun since developers can own an entire feature. </a:t>
            </a: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It leads to better optimized software, since the developer can make optimizations anywhere in the stack without needing to coordinate with other developers.</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35</a:t>
            </a:fld>
            <a:endParaRPr lang="de-DE"/>
          </a:p>
        </p:txBody>
      </p:sp>
    </p:spTree>
    <p:extLst>
      <p:ext uri="{BB962C8B-B14F-4D97-AF65-F5344CB8AC3E}">
        <p14:creationId xmlns:p14="http://schemas.microsoft.com/office/powerpoint/2010/main" val="1045226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But how do we fill the HTML with the data from our database and deliver it to the User in Spring</a:t>
            </a:r>
            <a:r>
              <a:rPr lang="en-GB" sz="1800" dirty="0">
                <a:effectLst/>
                <a:latin typeface="Calibri" panose="020F0502020204030204" pitchFamily="34" charset="0"/>
                <a:ea typeface="Calibri" panose="020F0502020204030204" pitchFamily="34" charset="0"/>
                <a:cs typeface="Calibri" panose="020F0502020204030204" pitchFamily="34" charset="0"/>
              </a:rPr>
              <a:t> applications</a:t>
            </a:r>
            <a:r>
              <a:rPr lang="en-GB" sz="1800">
                <a:effectLst/>
                <a:latin typeface="Calibri" panose="020F0502020204030204" pitchFamily="34" charset="0"/>
                <a:ea typeface="Calibri" panose="020F0502020204030204" pitchFamily="34" charset="0"/>
                <a:cs typeface="Calibri" panose="020F0502020204030204" pitchFamily="34" charset="0"/>
              </a:rPr>
              <a:t>? </a:t>
            </a:r>
            <a:endParaRPr lang="en-GB"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36</a:t>
            </a:fld>
            <a:endParaRPr lang="de-DE"/>
          </a:p>
        </p:txBody>
      </p:sp>
    </p:spTree>
    <p:extLst>
      <p:ext uri="{BB962C8B-B14F-4D97-AF65-F5344CB8AC3E}">
        <p14:creationId xmlns:p14="http://schemas.microsoft.com/office/powerpoint/2010/main" val="507755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B0385-7F21-4E55-D298-60C56548DBA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9617FA2-555B-4ACB-4E57-2457BD01854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2973852-E9BF-12BF-AE3A-C0EACE4172B9}"/>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We use server-side rendering with a template engine!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Spring uses the Model View Controller Pattern.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a:extLst>
              <a:ext uri="{FF2B5EF4-FFF2-40B4-BE49-F238E27FC236}">
                <a16:creationId xmlns:a16="http://schemas.microsoft.com/office/drawing/2014/main" id="{11980B03-CED1-02A8-8BB2-64845CAF96D8}"/>
              </a:ext>
            </a:extLst>
          </p:cNvPr>
          <p:cNvSpPr>
            <a:spLocks noGrp="1"/>
          </p:cNvSpPr>
          <p:nvPr>
            <p:ph type="sldNum" sz="quarter" idx="5"/>
          </p:nvPr>
        </p:nvSpPr>
        <p:spPr/>
        <p:txBody>
          <a:bodyPr/>
          <a:lstStyle/>
          <a:p>
            <a:fld id="{F0FD3131-1FA9-4670-8F2C-1BE86865DE30}" type="slidenum">
              <a:rPr lang="de-DE" smtClean="0"/>
              <a:t>37</a:t>
            </a:fld>
            <a:endParaRPr lang="de-DE"/>
          </a:p>
        </p:txBody>
      </p:sp>
    </p:spTree>
    <p:extLst>
      <p:ext uri="{BB962C8B-B14F-4D97-AF65-F5344CB8AC3E}">
        <p14:creationId xmlns:p14="http://schemas.microsoft.com/office/powerpoint/2010/main" val="2430251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With MVC the browser sends a request to a Controller, where we have a </a:t>
            </a:r>
            <a:r>
              <a:rPr lang="en-GB" sz="1800" err="1">
                <a:effectLst/>
                <a:latin typeface="Calibri" panose="020F0502020204030204" pitchFamily="34" charset="0"/>
                <a:ea typeface="Calibri" panose="020F0502020204030204" pitchFamily="34" charset="0"/>
                <a:cs typeface="Calibri" panose="020F0502020204030204" pitchFamily="34" charset="0"/>
              </a:rPr>
              <a:t>GetMapping</a:t>
            </a:r>
            <a:r>
              <a:rPr lang="en-GB" sz="1800">
                <a:effectLst/>
                <a:latin typeface="Calibri" panose="020F0502020204030204" pitchFamily="34" charset="0"/>
                <a:ea typeface="Calibri" panose="020F0502020204030204" pitchFamily="34" charset="0"/>
                <a:cs typeface="Calibri" panose="020F0502020204030204" pitchFamily="34" charset="0"/>
              </a:rPr>
              <a:t> to the path “/greeting”,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38</a:t>
            </a:fld>
            <a:endParaRPr lang="de-DE"/>
          </a:p>
        </p:txBody>
      </p:sp>
    </p:spTree>
    <p:extLst>
      <p:ext uri="{BB962C8B-B14F-4D97-AF65-F5344CB8AC3E}">
        <p14:creationId xmlns:p14="http://schemas.microsoft.com/office/powerpoint/2010/main" val="1120007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Then the Controller manipulates the model, here we add a name attribute.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39</a:t>
            </a:fld>
            <a:endParaRPr lang="de-DE"/>
          </a:p>
        </p:txBody>
      </p:sp>
    </p:spTree>
    <p:extLst>
      <p:ext uri="{BB962C8B-B14F-4D97-AF65-F5344CB8AC3E}">
        <p14:creationId xmlns:p14="http://schemas.microsoft.com/office/powerpoint/2010/main" val="255259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Calibri" panose="020F0502020204030204" pitchFamily="34" charset="0"/>
              </a:rPr>
              <a:t>But have you thought about the Engineering part? What is Engineering and how should it affect us when developing and designing modern software applications?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a:t>
            </a:fld>
            <a:endParaRPr lang="de-DE"/>
          </a:p>
        </p:txBody>
      </p:sp>
    </p:spTree>
    <p:extLst>
      <p:ext uri="{BB962C8B-B14F-4D97-AF65-F5344CB8AC3E}">
        <p14:creationId xmlns:p14="http://schemas.microsoft.com/office/powerpoint/2010/main" val="20235938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And finally we return the name of the template we want to render. In this case the greeting.html template in the resources folder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40</a:t>
            </a:fld>
            <a:endParaRPr lang="de-DE"/>
          </a:p>
        </p:txBody>
      </p:sp>
    </p:spTree>
    <p:extLst>
      <p:ext uri="{BB962C8B-B14F-4D97-AF65-F5344CB8AC3E}">
        <p14:creationId xmlns:p14="http://schemas.microsoft.com/office/powerpoint/2010/main" val="2204648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There are multiple template engines for spring to render html with dynamic content like Apache </a:t>
            </a:r>
            <a:r>
              <a:rPr lang="en-GB" sz="1800" err="1">
                <a:effectLst/>
                <a:latin typeface="Calibri" panose="020F0502020204030204" pitchFamily="34" charset="0"/>
                <a:ea typeface="Calibri" panose="020F0502020204030204" pitchFamily="34" charset="0"/>
                <a:cs typeface="Calibri" panose="020F0502020204030204" pitchFamily="34" charset="0"/>
              </a:rPr>
              <a:t>Freemarker</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JMustache</a:t>
            </a:r>
            <a:r>
              <a:rPr lang="en-GB" sz="1800">
                <a:effectLst/>
                <a:latin typeface="Calibri" panose="020F0502020204030204" pitchFamily="34" charset="0"/>
                <a:ea typeface="Calibri" panose="020F0502020204030204" pitchFamily="34" charset="0"/>
                <a:cs typeface="Calibri" panose="020F0502020204030204" pitchFamily="34" charset="0"/>
              </a:rPr>
              <a:t> or </a:t>
            </a:r>
            <a:r>
              <a:rPr lang="en-GB" sz="1800" err="1">
                <a:effectLst/>
                <a:latin typeface="Calibri" panose="020F0502020204030204" pitchFamily="34" charset="0"/>
                <a:ea typeface="Calibri" panose="020F0502020204030204" pitchFamily="34" charset="0"/>
                <a:cs typeface="Calibri" panose="020F0502020204030204" pitchFamily="34" charset="0"/>
              </a:rPr>
              <a:t>jstachio</a:t>
            </a:r>
            <a:r>
              <a:rPr lang="en-GB" sz="1800">
                <a:effectLst/>
                <a:latin typeface="Calibri" panose="020F0502020204030204" pitchFamily="34" charset="0"/>
                <a:ea typeface="Calibri" panose="020F0502020204030204" pitchFamily="34" charset="0"/>
                <a:cs typeface="Calibri" panose="020F0502020204030204" pitchFamily="34" charset="0"/>
              </a:rPr>
              <a:t> but in this talk we will take a look at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and JTE, the Java Template Engine. </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41</a:t>
            </a:fld>
            <a:endParaRPr lang="de-DE"/>
          </a:p>
        </p:txBody>
      </p:sp>
    </p:spTree>
    <p:extLst>
      <p:ext uri="{BB962C8B-B14F-4D97-AF65-F5344CB8AC3E}">
        <p14:creationId xmlns:p14="http://schemas.microsoft.com/office/powerpoint/2010/main" val="736695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First, let’s take a look at </a:t>
            </a:r>
            <a:r>
              <a:rPr lang="en-GB" sz="1800" b="1" err="1">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Thymeleaf</a:t>
            </a:r>
            <a:r>
              <a:rPr lang="en-GB" sz="18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a:t>
            </a:r>
            <a:endParaRPr lang="de-DE" sz="1800" b="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42</a:t>
            </a:fld>
            <a:endParaRPr lang="de-DE"/>
          </a:p>
        </p:txBody>
      </p:sp>
    </p:spTree>
    <p:extLst>
      <p:ext uri="{BB962C8B-B14F-4D97-AF65-F5344CB8AC3E}">
        <p14:creationId xmlns:p14="http://schemas.microsoft.com/office/powerpoint/2010/main" val="3979869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It is simple to return rendered HTML from our Endpoints.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We’ll start with the greeting.html Template we just returned from our Controller. It is bog standard HTML,</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43</a:t>
            </a:fld>
            <a:endParaRPr lang="de-DE"/>
          </a:p>
        </p:txBody>
      </p:sp>
    </p:spTree>
    <p:extLst>
      <p:ext uri="{BB962C8B-B14F-4D97-AF65-F5344CB8AC3E}">
        <p14:creationId xmlns:p14="http://schemas.microsoft.com/office/powerpoint/2010/main" val="2052841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To render the data we can define </a:t>
            </a:r>
            <a:r>
              <a:rPr lang="en-GB" sz="1800" err="1">
                <a:effectLst/>
                <a:latin typeface="Calibri" panose="020F0502020204030204" pitchFamily="34" charset="0"/>
                <a:ea typeface="Calibri" panose="020F0502020204030204" pitchFamily="34" charset="0"/>
                <a:cs typeface="Calibri" panose="020F0502020204030204" pitchFamily="34" charset="0"/>
              </a:rPr>
              <a:t>th</a:t>
            </a:r>
            <a:r>
              <a:rPr lang="en-GB" sz="1800">
                <a:effectLst/>
                <a:latin typeface="Calibri" panose="020F0502020204030204" pitchFamily="34" charset="0"/>
                <a:ea typeface="Calibri" panose="020F0502020204030204" pitchFamily="34" charset="0"/>
                <a:cs typeface="Calibri" panose="020F0502020204030204" pitchFamily="34" charset="0"/>
              </a:rPr>
              <a:t> colon attributes. In this case we define a </a:t>
            </a:r>
            <a:r>
              <a:rPr lang="en-GB" sz="1800" err="1">
                <a:effectLst/>
                <a:latin typeface="Calibri" panose="020F0502020204030204" pitchFamily="34" charset="0"/>
                <a:ea typeface="Calibri" panose="020F0502020204030204" pitchFamily="34" charset="0"/>
                <a:cs typeface="Calibri" panose="020F0502020204030204" pitchFamily="34" charset="0"/>
              </a:rPr>
              <a:t>th:text</a:t>
            </a:r>
            <a:r>
              <a:rPr lang="en-GB" sz="1800">
                <a:effectLst/>
                <a:latin typeface="Calibri" panose="020F0502020204030204" pitchFamily="34" charset="0"/>
                <a:ea typeface="Calibri" panose="020F0502020204030204" pitchFamily="34" charset="0"/>
                <a:cs typeface="Calibri" panose="020F0502020204030204" pitchFamily="34" charset="0"/>
              </a:rPr>
              <a:t> attribute.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adds “hello” and the value of the model attribute “name” to the </a:t>
            </a:r>
            <a:r>
              <a:rPr lang="en-GB" sz="1800" err="1">
                <a:effectLst/>
                <a:latin typeface="Calibri" panose="020F0502020204030204" pitchFamily="34" charset="0"/>
                <a:ea typeface="Calibri" panose="020F0502020204030204" pitchFamily="34" charset="0"/>
                <a:cs typeface="Calibri" panose="020F0502020204030204" pitchFamily="34" charset="0"/>
              </a:rPr>
              <a:t>innerHTML</a:t>
            </a:r>
            <a:r>
              <a:rPr lang="en-GB" sz="1800">
                <a:effectLst/>
                <a:latin typeface="Calibri" panose="020F0502020204030204" pitchFamily="34" charset="0"/>
                <a:ea typeface="Calibri" panose="020F0502020204030204" pitchFamily="34" charset="0"/>
                <a:cs typeface="Calibri" panose="020F0502020204030204" pitchFamily="34" charset="0"/>
              </a:rPr>
              <a:t> of our p tag.</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44</a:t>
            </a:fld>
            <a:endParaRPr lang="de-DE"/>
          </a:p>
        </p:txBody>
      </p:sp>
    </p:spTree>
    <p:extLst>
      <p:ext uri="{BB962C8B-B14F-4D97-AF65-F5344CB8AC3E}">
        <p14:creationId xmlns:p14="http://schemas.microsoft.com/office/powerpoint/2010/main" val="1831332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We can also iterate over collections with the </a:t>
            </a:r>
            <a:r>
              <a:rPr lang="en-GB" sz="1800" err="1">
                <a:effectLst/>
                <a:latin typeface="Calibri" panose="020F0502020204030204" pitchFamily="34" charset="0"/>
                <a:ea typeface="Calibri" panose="020F0502020204030204" pitchFamily="34" charset="0"/>
                <a:cs typeface="Calibri" panose="020F0502020204030204" pitchFamily="34" charset="0"/>
              </a:rPr>
              <a:t>th:each</a:t>
            </a:r>
            <a:r>
              <a:rPr lang="en-GB" sz="1800">
                <a:effectLst/>
                <a:latin typeface="Calibri" panose="020F0502020204030204" pitchFamily="34" charset="0"/>
                <a:ea typeface="Calibri" panose="020F0502020204030204" pitchFamily="34" charset="0"/>
                <a:cs typeface="Calibri" panose="020F0502020204030204" pitchFamily="34" charset="0"/>
              </a:rPr>
              <a:t> tag. We can then access the properties of each object in our collection.</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a:effectLst/>
                <a:latin typeface="Calibri" panose="020F0502020204030204" pitchFamily="34" charset="0"/>
                <a:ea typeface="Calibri" panose="020F0502020204030204" pitchFamily="34" charset="0"/>
                <a:cs typeface="Calibri" panose="020F0502020204030204" pitchFamily="34" charset="0"/>
              </a:rPr>
              <a:t>In this example we show a table data cell for each property of our product object.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45</a:t>
            </a:fld>
            <a:endParaRPr lang="de-DE"/>
          </a:p>
        </p:txBody>
      </p:sp>
    </p:spTree>
    <p:extLst>
      <p:ext uri="{BB962C8B-B14F-4D97-AF65-F5344CB8AC3E}">
        <p14:creationId xmlns:p14="http://schemas.microsoft.com/office/powerpoint/2010/main" val="4265817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Conditionals are also very simple. We use the ternary operator you might now from other languages. </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If the </a:t>
            </a:r>
            <a:r>
              <a:rPr lang="en-GB" sz="1800" err="1">
                <a:effectLst/>
                <a:latin typeface="Calibri" panose="020F0502020204030204" pitchFamily="34" charset="0"/>
                <a:ea typeface="Calibri" panose="020F0502020204030204" pitchFamily="34" charset="0"/>
                <a:cs typeface="Calibri" panose="020F0502020204030204" pitchFamily="34" charset="0"/>
              </a:rPr>
              <a:t>inStock</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boolean</a:t>
            </a:r>
            <a:r>
              <a:rPr lang="en-GB" sz="1800">
                <a:effectLst/>
                <a:latin typeface="Calibri" panose="020F0502020204030204" pitchFamily="34" charset="0"/>
                <a:ea typeface="Calibri" panose="020F0502020204030204" pitchFamily="34" charset="0"/>
                <a:cs typeface="Calibri" panose="020F0502020204030204" pitchFamily="34" charset="0"/>
              </a:rPr>
              <a:t> evaluates to true we will show the message </a:t>
            </a:r>
            <a:r>
              <a:rPr lang="en-GB" sz="1800" err="1">
                <a:effectLst/>
                <a:latin typeface="Calibri" panose="020F0502020204030204" pitchFamily="34" charset="0"/>
                <a:ea typeface="Calibri" panose="020F0502020204030204" pitchFamily="34" charset="0"/>
                <a:cs typeface="Calibri" panose="020F0502020204030204" pitchFamily="34" charset="0"/>
              </a:rPr>
              <a:t>inStock</a:t>
            </a:r>
            <a:r>
              <a:rPr lang="en-GB" sz="1800">
                <a:effectLst/>
                <a:latin typeface="Calibri" panose="020F0502020204030204" pitchFamily="34" charset="0"/>
                <a:ea typeface="Calibri" panose="020F0502020204030204" pitchFamily="34" charset="0"/>
                <a:cs typeface="Calibri" panose="020F0502020204030204" pitchFamily="34" charset="0"/>
              </a:rPr>
              <a:t> and else we show the message </a:t>
            </a:r>
            <a:r>
              <a:rPr lang="en-GB" sz="1800" err="1">
                <a:effectLst/>
                <a:latin typeface="Calibri" panose="020F0502020204030204" pitchFamily="34" charset="0"/>
                <a:ea typeface="Calibri" panose="020F0502020204030204" pitchFamily="34" charset="0"/>
                <a:cs typeface="Calibri" panose="020F0502020204030204" pitchFamily="34" charset="0"/>
              </a:rPr>
              <a:t>notInStock</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has a lot more features, but I will not go more in depth, as you can build so much with these two already.</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46</a:t>
            </a:fld>
            <a:endParaRPr lang="de-DE"/>
          </a:p>
        </p:txBody>
      </p:sp>
    </p:spTree>
    <p:extLst>
      <p:ext uri="{BB962C8B-B14F-4D97-AF65-F5344CB8AC3E}">
        <p14:creationId xmlns:p14="http://schemas.microsoft.com/office/powerpoint/2010/main" val="2557436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Next, we will look at the Java Template Engine, which might feel more natural for Java Developers and has an awesome IntelliJ Plugin that makes JTE very productive.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47</a:t>
            </a:fld>
            <a:endParaRPr lang="de-DE"/>
          </a:p>
        </p:txBody>
      </p:sp>
    </p:spTree>
    <p:extLst>
      <p:ext uri="{BB962C8B-B14F-4D97-AF65-F5344CB8AC3E}">
        <p14:creationId xmlns:p14="http://schemas.microsoft.com/office/powerpoint/2010/main" val="2659339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Because JTE Templates are compiled to native Java classes, you need to import necessary Classes with the @import syntax, you also declare the parameters that need to exist in the model right on the template with an @param annotation.</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48</a:t>
            </a:fld>
            <a:endParaRPr lang="de-DE"/>
          </a:p>
        </p:txBody>
      </p:sp>
    </p:spTree>
    <p:extLst>
      <p:ext uri="{BB962C8B-B14F-4D97-AF65-F5344CB8AC3E}">
        <p14:creationId xmlns:p14="http://schemas.microsoft.com/office/powerpoint/2010/main" val="766033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With JTE we can use plain java expressions right inside the html, inside some curly braces. You can use them wherever you want, inside attributes or between html tags.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49</a:t>
            </a:fld>
            <a:endParaRPr lang="de-DE"/>
          </a:p>
        </p:txBody>
      </p:sp>
    </p:spTree>
    <p:extLst>
      <p:ext uri="{BB962C8B-B14F-4D97-AF65-F5344CB8AC3E}">
        <p14:creationId xmlns:p14="http://schemas.microsoft.com/office/powerpoint/2010/main" val="60348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 am drawing upon the insights of Dave Farley, an expert in Continuous Delivery.</a:t>
            </a: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 co-authored the pioneering book “Continuous Delivery” establishing a practice which  has become industry standard. </a:t>
            </a: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5</a:t>
            </a:fld>
            <a:endParaRPr lang="de-DE"/>
          </a:p>
        </p:txBody>
      </p:sp>
    </p:spTree>
    <p:extLst>
      <p:ext uri="{BB962C8B-B14F-4D97-AF65-F5344CB8AC3E}">
        <p14:creationId xmlns:p14="http://schemas.microsoft.com/office/powerpoint/2010/main" val="4501716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You can also use control structures like ifs that feel like java right in your HTML. Here we check that the description is not null.</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50</a:t>
            </a:fld>
            <a:endParaRPr lang="de-DE"/>
          </a:p>
        </p:txBody>
      </p:sp>
    </p:spTree>
    <p:extLst>
      <p:ext uri="{BB962C8B-B14F-4D97-AF65-F5344CB8AC3E}">
        <p14:creationId xmlns:p14="http://schemas.microsoft.com/office/powerpoint/2010/main" val="2875958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can also you use for loops, for example to loop over a List of Objects to create a Table.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this example we have a list of persons and we want to show each person as a row of our table.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51</a:t>
            </a:fld>
            <a:endParaRPr lang="de-DE"/>
          </a:p>
        </p:txBody>
      </p:sp>
    </p:spTree>
    <p:extLst>
      <p:ext uri="{BB962C8B-B14F-4D97-AF65-F5344CB8AC3E}">
        <p14:creationId xmlns:p14="http://schemas.microsoft.com/office/powerpoint/2010/main" val="770855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Model View Controller Approach is simple, but it has shortcomings, that I’ve experienced over the last few years.</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two most popular JavaScript SPA Frameworks are built by some of the smartest Software Engineers in the world at Google and Facebook.</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There is a reason that they build UIs based on components. Because components make the UI reusable and self-contained.</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52</a:t>
            </a:fld>
            <a:endParaRPr lang="de-DE"/>
          </a:p>
        </p:txBody>
      </p:sp>
    </p:spTree>
    <p:extLst>
      <p:ext uri="{BB962C8B-B14F-4D97-AF65-F5344CB8AC3E}">
        <p14:creationId xmlns:p14="http://schemas.microsoft.com/office/powerpoint/2010/main" val="39223719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And components are pretty cool, that’s why GitHub built their own ViewComponent library for their monolith server rendered ruby on rails web application: github.com</a:t>
            </a:r>
            <a:r>
              <a:rPr lang="en-GB" sz="1800" dirty="0">
                <a:effectLst/>
                <a:latin typeface="Calibri" panose="020F0502020204030204" pitchFamily="34" charset="0"/>
                <a:ea typeface="Calibri" panose="020F0502020204030204" pitchFamily="34" charset="0"/>
                <a:cs typeface="Calibri" panose="020F0502020204030204" pitchFamily="34" charset="0"/>
              </a:rPr>
              <a:t>.</a:t>
            </a:r>
          </a:p>
          <a:p>
            <a:pPr>
              <a:lnSpc>
                <a:spcPct val="107000"/>
              </a:lnSpc>
              <a:spcAft>
                <a:spcPts val="800"/>
              </a:spcAft>
            </a:pPr>
            <a:endParaRPr lang="en-GB" sz="1800" dirty="0">
              <a:effectLst/>
              <a:latin typeface="Calibri" panose="020F0502020204030204" pitchFamily="34" charset="0"/>
              <a:cs typeface="Calibri" panose="020F0502020204030204" pitchFamily="34" charset="0"/>
            </a:endParaRPr>
          </a:p>
          <a:p>
            <a:pPr>
              <a:lnSpc>
                <a:spcPct val="107000"/>
              </a:lnSpc>
              <a:spcAft>
                <a:spcPts val="800"/>
              </a:spcAft>
            </a:pPr>
            <a:r>
              <a:rPr lang="en-GB" sz="1800" dirty="0">
                <a:effectLst/>
                <a:latin typeface="Calibri" panose="020F0502020204030204" pitchFamily="34" charset="0"/>
                <a:cs typeface="Calibri" panose="020F0502020204030204" pitchFamily="34" charset="0"/>
              </a:rPr>
              <a:t>The documentation tell us the main benefit:</a:t>
            </a:r>
          </a:p>
          <a:p>
            <a:pPr>
              <a:lnSpc>
                <a:spcPct val="107000"/>
              </a:lnSpc>
              <a:spcAft>
                <a:spcPts val="800"/>
              </a:spcAft>
            </a:pPr>
            <a:r>
              <a:rPr lang="en-GB" sz="1800" dirty="0">
                <a:effectLst/>
                <a:latin typeface="Calibri" panose="020F0502020204030204" pitchFamily="34" charset="0"/>
                <a:cs typeface="Calibri" panose="020F0502020204030204" pitchFamily="34" charset="0"/>
              </a:rPr>
              <a:t>“</a:t>
            </a:r>
            <a:r>
              <a:rPr lang="en-GB" b="0" i="0" dirty="0" err="1">
                <a:solidFill>
                  <a:srgbClr val="E7E9EA"/>
                </a:solidFill>
                <a:effectLst/>
                <a:latin typeface="TwitterChirp"/>
              </a:rPr>
              <a:t>ViewComponents</a:t>
            </a:r>
            <a:r>
              <a:rPr lang="en-GB" b="0" i="0" dirty="0">
                <a:solidFill>
                  <a:srgbClr val="E7E9EA"/>
                </a:solidFill>
                <a:effectLst/>
                <a:latin typeface="TwitterChirp"/>
              </a:rPr>
              <a:t> consolidate the logic needed for a template into a single class, resulting in a cohesive object that is easy to understand.”</a:t>
            </a:r>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53</a:t>
            </a:fld>
            <a:endParaRPr lang="de-DE"/>
          </a:p>
        </p:txBody>
      </p:sp>
    </p:spTree>
    <p:extLst>
      <p:ext uri="{BB962C8B-B14F-4D97-AF65-F5344CB8AC3E}">
        <p14:creationId xmlns:p14="http://schemas.microsoft.com/office/powerpoint/2010/main" val="3554042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I’ve started the Spring ViewComponent library to </a:t>
            </a:r>
            <a:r>
              <a:rPr lang="en-US" sz="1800" dirty="0">
                <a:effectLst/>
                <a:latin typeface="Calibri" panose="020F0502020204030204" pitchFamily="34" charset="0"/>
                <a:ea typeface="Calibri" panose="020F0502020204030204" pitchFamily="34" charset="0"/>
                <a:cs typeface="Times New Roman" panose="02020603050405020304" pitchFamily="18" charset="0"/>
              </a:rPr>
              <a:t>get the same benefits in server-render Spring Application and </a:t>
            </a:r>
            <a:r>
              <a:rPr lang="en-US" sz="1800">
                <a:effectLst/>
                <a:latin typeface="Calibri" panose="020F0502020204030204" pitchFamily="34" charset="0"/>
                <a:ea typeface="Calibri" panose="020F0502020204030204" pitchFamily="34" charset="0"/>
                <a:cs typeface="Times New Roman" panose="02020603050405020304" pitchFamily="18" charset="0"/>
              </a:rPr>
              <a:t>solve the issues that are present while using Spring MVC.</a:t>
            </a:r>
            <a:endParaRPr lang="de-A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54</a:t>
            </a:fld>
            <a:endParaRPr lang="de-DE"/>
          </a:p>
        </p:txBody>
      </p:sp>
    </p:spTree>
    <p:extLst>
      <p:ext uri="{BB962C8B-B14F-4D97-AF65-F5344CB8AC3E}">
        <p14:creationId xmlns:p14="http://schemas.microsoft.com/office/powerpoint/2010/main" val="1068658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The first problem with MVC is that your controller needs to know what variables are used in your template, tightly coupling your controller to your View.</a:t>
            </a:r>
            <a:br>
              <a:rPr lang="en-GB" sz="1800">
                <a:effectLst/>
                <a:latin typeface="Calibri" panose="020F0502020204030204" pitchFamily="34" charset="0"/>
                <a:ea typeface="Calibri" panose="020F0502020204030204" pitchFamily="34" charset="0"/>
                <a:cs typeface="Calibri" panose="020F0502020204030204" pitchFamily="34" charset="0"/>
              </a:rPr>
            </a:br>
            <a:r>
              <a:rPr lang="en-GB" sz="1800" dirty="0">
                <a:effectLst/>
                <a:latin typeface="Calibri" panose="020F0502020204030204" pitchFamily="34" charset="0"/>
                <a:ea typeface="Calibri" panose="020F0502020204030204" pitchFamily="34" charset="0"/>
                <a:cs typeface="Calibri" panose="020F0502020204030204" pitchFamily="34" charset="0"/>
              </a:rPr>
              <a:t>There</a:t>
            </a:r>
            <a:r>
              <a:rPr lang="en-GB" sz="1800">
                <a:effectLst/>
                <a:latin typeface="Calibri" panose="020F0502020204030204" pitchFamily="34" charset="0"/>
                <a:ea typeface="Calibri" panose="020F0502020204030204" pitchFamily="34" charset="0"/>
                <a:cs typeface="Calibri" panose="020F0502020204030204" pitchFamily="34" charset="0"/>
              </a:rPr>
              <a:t> are no compile time checks if the template has all model properties available.</a:t>
            </a:r>
          </a:p>
          <a:p>
            <a:pPr>
              <a:lnSpc>
                <a:spcPct val="107000"/>
              </a:lnSpc>
              <a:spcAft>
                <a:spcPts val="800"/>
              </a:spcAft>
            </a:pP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This will get especially spicy if you reuse templates inside other templates. Because if you want to change the template variables you need to change the model in every controller method that returns this template.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55</a:t>
            </a:fld>
            <a:endParaRPr lang="de-DE"/>
          </a:p>
        </p:txBody>
      </p:sp>
    </p:spTree>
    <p:extLst>
      <p:ext uri="{BB962C8B-B14F-4D97-AF65-F5344CB8AC3E}">
        <p14:creationId xmlns:p14="http://schemas.microsoft.com/office/powerpoint/2010/main" val="32115389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can solve this with Spring ViewComponent.</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create a component with the @ViewComponent Annotation, making it a Spring managed bean. Meaning we can use dependency injection like any other Spring Component.</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ViewComponent needs to define a method that returns a </a:t>
            </a:r>
            <a:r>
              <a:rPr lang="en-US" sz="1800" err="1">
                <a:effectLst/>
                <a:latin typeface="Calibri" panose="020F0502020204030204" pitchFamily="34" charset="0"/>
                <a:ea typeface="Calibri" panose="020F0502020204030204" pitchFamily="34" charset="0"/>
                <a:cs typeface="Times New Roman" panose="02020603050405020304" pitchFamily="18" charset="0"/>
              </a:rPr>
              <a:t>ViewContext</a:t>
            </a:r>
            <a:r>
              <a:rPr lang="en-US" sz="1800">
                <a:effectLst/>
                <a:latin typeface="Calibri" panose="020F0502020204030204" pitchFamily="34" charset="0"/>
                <a:ea typeface="Calibri" panose="020F0502020204030204" pitchFamily="34" charset="0"/>
                <a:cs typeface="Times New Roman" panose="02020603050405020304" pitchFamily="18" charset="0"/>
              </a:rPr>
              <a:t> implementation, here it is the render method.</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Inside the render method we return the </a:t>
            </a:r>
            <a:r>
              <a:rPr lang="en-US" sz="1800" err="1">
                <a:effectLst/>
                <a:latin typeface="Calibri" panose="020F0502020204030204" pitchFamily="34" charset="0"/>
                <a:ea typeface="Calibri" panose="020F0502020204030204" pitchFamily="34" charset="0"/>
                <a:cs typeface="Times New Roman" panose="02020603050405020304" pitchFamily="18" charset="0"/>
              </a:rPr>
              <a:t>SimpleView</a:t>
            </a:r>
            <a:r>
              <a:rPr lang="en-US" sz="180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ViewContext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a:effectLst/>
                <a:latin typeface="Calibri" panose="020F0502020204030204" pitchFamily="34" charset="0"/>
                <a:ea typeface="Calibri" panose="020F0502020204030204" pitchFamily="34" charset="0"/>
                <a:cs typeface="Times New Roman" panose="02020603050405020304" pitchFamily="18" charset="0"/>
              </a:rPr>
              <a:t>record that declares a </a:t>
            </a:r>
            <a:r>
              <a:rPr lang="en-US" sz="1800" err="1">
                <a:effectLst/>
                <a:latin typeface="Calibri" panose="020F0502020204030204" pitchFamily="34" charset="0"/>
                <a:ea typeface="Calibri" panose="020F0502020204030204" pitchFamily="34" charset="0"/>
                <a:cs typeface="Times New Roman" panose="02020603050405020304" pitchFamily="18" charset="0"/>
              </a:rPr>
              <a:t>helloWorld</a:t>
            </a:r>
            <a:r>
              <a:rPr lang="en-US" sz="1800">
                <a:effectLst/>
                <a:latin typeface="Calibri" panose="020F0502020204030204" pitchFamily="34" charset="0"/>
                <a:ea typeface="Calibri" panose="020F0502020204030204" pitchFamily="34" charset="0"/>
                <a:cs typeface="Times New Roman" panose="02020603050405020304" pitchFamily="18" charset="0"/>
              </a:rPr>
              <a:t> parameter. </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56</a:t>
            </a:fld>
            <a:endParaRPr lang="de-DE"/>
          </a:p>
        </p:txBody>
      </p:sp>
    </p:spTree>
    <p:extLst>
      <p:ext uri="{BB962C8B-B14F-4D97-AF65-F5344CB8AC3E}">
        <p14:creationId xmlns:p14="http://schemas.microsoft.com/office/powerpoint/2010/main" val="6957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FBD39-B5B0-3408-AE86-A1936C7741E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E810A55-6D19-5820-92D8-483BB0BBF7A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DFBB74D-12E4-4AC3-D804-5A3CF774562C}"/>
              </a:ext>
            </a:extLst>
          </p:cNvPr>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 ViewComponent needs to have a template with the same name as the component in the same package.</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Here you can see the </a:t>
            </a:r>
            <a:r>
              <a:rPr lang="en-US" sz="1800" err="1">
                <a:effectLst/>
                <a:latin typeface="Calibri" panose="020F0502020204030204" pitchFamily="34" charset="0"/>
                <a:ea typeface="Calibri" panose="020F0502020204030204" pitchFamily="34" charset="0"/>
                <a:cs typeface="Times New Roman" panose="02020603050405020304" pitchFamily="18" charset="0"/>
              </a:rPr>
              <a:t>thymeleaf</a:t>
            </a:r>
            <a:r>
              <a:rPr lang="en-US" sz="1800">
                <a:effectLst/>
                <a:latin typeface="Calibri" panose="020F0502020204030204" pitchFamily="34" charset="0"/>
                <a:ea typeface="Calibri" panose="020F0502020204030204" pitchFamily="34" charset="0"/>
                <a:cs typeface="Times New Roman" panose="02020603050405020304" pitchFamily="18" charset="0"/>
              </a:rPr>
              <a:t> template where we can access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SimpleView</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err="1">
                <a:effectLst/>
                <a:latin typeface="Calibri" panose="020F0502020204030204" pitchFamily="34" charset="0"/>
                <a:ea typeface="Calibri" panose="020F0502020204030204" pitchFamily="34" charset="0"/>
                <a:cs typeface="Times New Roman" panose="02020603050405020304" pitchFamily="18" charset="0"/>
              </a:rPr>
              <a:t>ViewContext</a:t>
            </a:r>
            <a:r>
              <a:rPr lang="en-US" sz="1800">
                <a:effectLst/>
                <a:latin typeface="Calibri" panose="020F0502020204030204" pitchFamily="34" charset="0"/>
                <a:ea typeface="Calibri" panose="020F0502020204030204" pitchFamily="34" charset="0"/>
                <a:cs typeface="Times New Roman" panose="02020603050405020304" pitchFamily="18" charset="0"/>
              </a:rPr>
              <a:t> record and display the </a:t>
            </a:r>
            <a:r>
              <a:rPr lang="en-US" sz="1800" err="1">
                <a:effectLst/>
                <a:latin typeface="Calibri" panose="020F0502020204030204" pitchFamily="34" charset="0"/>
                <a:ea typeface="Calibri" panose="020F0502020204030204" pitchFamily="34" charset="0"/>
                <a:cs typeface="Times New Roman" panose="02020603050405020304" pitchFamily="18" charset="0"/>
              </a:rPr>
              <a:t>helloWorld</a:t>
            </a:r>
            <a:r>
              <a:rPr lang="en-US" sz="1800">
                <a:effectLst/>
                <a:latin typeface="Calibri" panose="020F0502020204030204" pitchFamily="34" charset="0"/>
                <a:ea typeface="Calibri" panose="020F0502020204030204" pitchFamily="34" charset="0"/>
                <a:cs typeface="Times New Roman" panose="02020603050405020304" pitchFamily="18" charset="0"/>
              </a:rPr>
              <a:t> property that is fetched from the </a:t>
            </a:r>
            <a:r>
              <a:rPr lang="en-US" sz="1800" err="1">
                <a:effectLst/>
                <a:latin typeface="Calibri" panose="020F0502020204030204" pitchFamily="34" charset="0"/>
                <a:ea typeface="Calibri" panose="020F0502020204030204" pitchFamily="34" charset="0"/>
                <a:cs typeface="Times New Roman" panose="02020603050405020304" pitchFamily="18" charset="0"/>
              </a:rPr>
              <a:t>exampleService</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B3045900-6D29-F671-E346-A31A0A6B9FCA}"/>
              </a:ext>
            </a:extLst>
          </p:cNvPr>
          <p:cNvSpPr>
            <a:spLocks noGrp="1"/>
          </p:cNvSpPr>
          <p:nvPr>
            <p:ph type="sldNum" sz="quarter" idx="5"/>
          </p:nvPr>
        </p:nvSpPr>
        <p:spPr/>
        <p:txBody>
          <a:bodyPr/>
          <a:lstStyle/>
          <a:p>
            <a:fld id="{F0FD3131-1FA9-4670-8F2C-1BE86865DE30}" type="slidenum">
              <a:rPr lang="de-DE" smtClean="0"/>
              <a:t>57</a:t>
            </a:fld>
            <a:endParaRPr lang="de-DE"/>
          </a:p>
        </p:txBody>
      </p:sp>
    </p:spTree>
    <p:extLst>
      <p:ext uri="{BB962C8B-B14F-4D97-AF65-F5344CB8AC3E}">
        <p14:creationId xmlns:p14="http://schemas.microsoft.com/office/powerpoint/2010/main" val="3040715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can also use JTE, as template language where we define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SimpleView</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err="1">
                <a:effectLst/>
                <a:latin typeface="Calibri" panose="020F0502020204030204" pitchFamily="34" charset="0"/>
                <a:ea typeface="Calibri" panose="020F0502020204030204" pitchFamily="34" charset="0"/>
                <a:cs typeface="Times New Roman" panose="02020603050405020304" pitchFamily="18" charset="0"/>
              </a:rPr>
              <a:t>ViewContext</a:t>
            </a:r>
            <a:r>
              <a:rPr lang="en-US" sz="1800">
                <a:effectLst/>
                <a:latin typeface="Calibri" panose="020F0502020204030204" pitchFamily="34" charset="0"/>
                <a:ea typeface="Calibri" panose="020F0502020204030204" pitchFamily="34" charset="0"/>
                <a:cs typeface="Times New Roman" panose="02020603050405020304" pitchFamily="18" charset="0"/>
              </a:rPr>
              <a:t> as parameter and then access it in the JTE expression and render the </a:t>
            </a:r>
            <a:r>
              <a:rPr lang="en-US" sz="1800" err="1">
                <a:effectLst/>
                <a:latin typeface="Calibri" panose="020F0502020204030204" pitchFamily="34" charset="0"/>
                <a:ea typeface="Calibri" panose="020F0502020204030204" pitchFamily="34" charset="0"/>
                <a:cs typeface="Times New Roman" panose="02020603050405020304" pitchFamily="18" charset="0"/>
              </a:rPr>
              <a:t>helloWorld</a:t>
            </a:r>
            <a:r>
              <a:rPr lang="en-US" sz="1800">
                <a:effectLst/>
                <a:latin typeface="Calibri" panose="020F0502020204030204" pitchFamily="34" charset="0"/>
                <a:ea typeface="Calibri" panose="020F0502020204030204" pitchFamily="34" charset="0"/>
                <a:cs typeface="Times New Roman" panose="02020603050405020304" pitchFamily="18" charset="0"/>
              </a:rPr>
              <a:t> property inside the div</a:t>
            </a:r>
            <a:r>
              <a:rPr lang="en-US" sz="1800" dirty="0">
                <a:effectLst/>
                <a:latin typeface="Calibri" panose="020F0502020204030204" pitchFamily="34" charset="0"/>
                <a:ea typeface="Calibri" panose="020F0502020204030204" pitchFamily="34" charset="0"/>
                <a:cs typeface="Times New Roman" panose="02020603050405020304" pitchFamily="18" charset="0"/>
              </a:rPr>
              <a:t> element</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58</a:t>
            </a:fld>
            <a:endParaRPr lang="de-DE"/>
          </a:p>
        </p:txBody>
      </p:sp>
    </p:spTree>
    <p:extLst>
      <p:ext uri="{BB962C8B-B14F-4D97-AF65-F5344CB8AC3E}">
        <p14:creationId xmlns:p14="http://schemas.microsoft.com/office/powerpoint/2010/main" val="42105560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display the ViewComponent we can just call the render method on the </a:t>
            </a:r>
            <a:r>
              <a:rPr lang="en-US" sz="1800" err="1">
                <a:effectLst/>
                <a:latin typeface="Calibri" panose="020F0502020204030204" pitchFamily="34" charset="0"/>
                <a:ea typeface="Calibri" panose="020F0502020204030204" pitchFamily="34" charset="0"/>
                <a:cs typeface="Times New Roman" panose="02020603050405020304" pitchFamily="18" charset="0"/>
              </a:rPr>
              <a:t>Autowired</a:t>
            </a:r>
            <a:r>
              <a:rPr lang="en-US" sz="1800">
                <a:effectLst/>
                <a:latin typeface="Calibri" panose="020F0502020204030204" pitchFamily="34" charset="0"/>
                <a:ea typeface="Calibri" panose="020F0502020204030204" pitchFamily="34" charset="0"/>
                <a:cs typeface="Times New Roman" panose="02020603050405020304" pitchFamily="18" charset="0"/>
              </a:rPr>
              <a:t> </a:t>
            </a:r>
            <a:r>
              <a:rPr lang="en-US" sz="1800" err="1">
                <a:effectLst/>
                <a:latin typeface="Calibri" panose="020F0502020204030204" pitchFamily="34" charset="0"/>
                <a:ea typeface="Calibri" panose="020F0502020204030204" pitchFamily="34" charset="0"/>
                <a:cs typeface="Times New Roman" panose="02020603050405020304" pitchFamily="18" charset="0"/>
              </a:rPr>
              <a:t>SimpleViewComponent</a:t>
            </a:r>
            <a:r>
              <a:rPr lang="en-US" sz="1800">
                <a:effectLst/>
                <a:latin typeface="Calibri" panose="020F0502020204030204" pitchFamily="34" charset="0"/>
                <a:ea typeface="Calibri" panose="020F0502020204030204" pitchFamily="34" charset="0"/>
                <a:cs typeface="Times New Roman" panose="02020603050405020304" pitchFamily="18" charset="0"/>
              </a:rPr>
              <a:t> and return that in our Controller.</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now have clear separation of concerns, Controllers are responsible for routing, and not for data fetching. </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ViewComponent is responsible that the HTML Template has all data available for correct rendering.</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59</a:t>
            </a:fld>
            <a:endParaRPr lang="de-DE"/>
          </a:p>
        </p:txBody>
      </p:sp>
    </p:spTree>
    <p:extLst>
      <p:ext uri="{BB962C8B-B14F-4D97-AF65-F5344CB8AC3E}">
        <p14:creationId xmlns:p14="http://schemas.microsoft.com/office/powerpoint/2010/main" val="1955978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 shares his point of view about Engineering in his blogpost “What is Modern Software Engineering”</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 is uneasy with the term “engineering” in the context of Software Development, as it was either incorrectly loaded with meaning or emptied of it all together.</a:t>
            </a:r>
          </a:p>
          <a:p>
            <a:pPr>
              <a:lnSpc>
                <a:spcPct val="107000"/>
              </a:lnSpc>
              <a:spcAft>
                <a:spcPts val="800"/>
              </a:spcAft>
            </a:pPr>
            <a:endParaRPr lang="en-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Some developers believe that "engineering" entails oppressive bureaucracy and excessive process control, while others believe that "engineering" only involves writing code and nothing beyond that."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6</a:t>
            </a:fld>
            <a:endParaRPr lang="de-DE"/>
          </a:p>
        </p:txBody>
      </p:sp>
    </p:spTree>
    <p:extLst>
      <p:ext uri="{BB962C8B-B14F-4D97-AF65-F5344CB8AC3E}">
        <p14:creationId xmlns:p14="http://schemas.microsoft.com/office/powerpoint/2010/main" val="1207941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create a reusable ViewComponent we can parameterize it. </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They don’t do data fetching, and instead rely on the parent component to pass the data via the parameters, meaning we can easily reuse this component all over our application.</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gives us the ability to easily create type safe templates for commonly used UI patterns.</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60</a:t>
            </a:fld>
            <a:endParaRPr lang="de-DE"/>
          </a:p>
        </p:txBody>
      </p:sp>
    </p:spTree>
    <p:extLst>
      <p:ext uri="{BB962C8B-B14F-4D97-AF65-F5344CB8AC3E}">
        <p14:creationId xmlns:p14="http://schemas.microsoft.com/office/powerpoint/2010/main" val="42783133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can also pass a </a:t>
            </a:r>
            <a:r>
              <a:rPr lang="en-US" sz="1800" err="1">
                <a:effectLst/>
                <a:latin typeface="Calibri" panose="020F0502020204030204" pitchFamily="34" charset="0"/>
                <a:ea typeface="Calibri" panose="020F0502020204030204" pitchFamily="34" charset="0"/>
                <a:cs typeface="Times New Roman" panose="02020603050405020304" pitchFamily="18" charset="0"/>
              </a:rPr>
              <a:t>ViewContext</a:t>
            </a:r>
            <a:r>
              <a:rPr lang="en-US" sz="1800">
                <a:effectLst/>
                <a:latin typeface="Calibri" panose="020F0502020204030204" pitchFamily="34" charset="0"/>
                <a:ea typeface="Calibri" panose="020F0502020204030204" pitchFamily="34" charset="0"/>
                <a:cs typeface="Times New Roman" panose="02020603050405020304" pitchFamily="18" charset="0"/>
              </a:rPr>
              <a:t> in our parameter and render them inside other </a:t>
            </a:r>
            <a:r>
              <a:rPr lang="en-US" sz="1800" err="1">
                <a:effectLst/>
                <a:latin typeface="Calibri" panose="020F0502020204030204" pitchFamily="34" charset="0"/>
                <a:ea typeface="Calibri" panose="020F0502020204030204" pitchFamily="34" charset="0"/>
                <a:cs typeface="Times New Roman" panose="02020603050405020304" pitchFamily="18" charset="0"/>
              </a:rPr>
              <a:t>ViewComponents</a:t>
            </a:r>
            <a:r>
              <a:rPr lang="en-US" sz="1800">
                <a:effectLst/>
                <a:latin typeface="Calibri" panose="020F0502020204030204" pitchFamily="34" charset="0"/>
                <a:ea typeface="Calibri" panose="020F0502020204030204" pitchFamily="34" charset="0"/>
                <a:cs typeface="Times New Roman" panose="02020603050405020304" pitchFamily="18" charset="0"/>
              </a:rPr>
              <a:t> enabling us to create layouts.</a:t>
            </a:r>
          </a:p>
        </p:txBody>
      </p:sp>
      <p:sp>
        <p:nvSpPr>
          <p:cNvPr id="4" name="Foliennummernplatzhalter 3"/>
          <p:cNvSpPr>
            <a:spLocks noGrp="1"/>
          </p:cNvSpPr>
          <p:nvPr>
            <p:ph type="sldNum" sz="quarter" idx="5"/>
          </p:nvPr>
        </p:nvSpPr>
        <p:spPr/>
        <p:txBody>
          <a:bodyPr/>
          <a:lstStyle/>
          <a:p>
            <a:fld id="{F0FD3131-1FA9-4670-8F2C-1BE86865DE30}" type="slidenum">
              <a:rPr lang="de-DE" smtClean="0"/>
              <a:t>61</a:t>
            </a:fld>
            <a:endParaRPr lang="de-DE"/>
          </a:p>
        </p:txBody>
      </p:sp>
    </p:spTree>
    <p:extLst>
      <p:ext uri="{BB962C8B-B14F-4D97-AF65-F5344CB8AC3E}">
        <p14:creationId xmlns:p14="http://schemas.microsoft.com/office/powerpoint/2010/main" val="37481964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106F7-F866-0888-6723-D0D3B7996DD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4A9AC0-02B4-AF27-661F-95FC01DCDD8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0689D3C-85A8-9D1F-7876-2D1B0B5CCA99}"/>
              </a:ext>
            </a:extLst>
          </p:cNvPr>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Thymeleaf</a:t>
            </a:r>
            <a:r>
              <a:rPr lang="en-US" sz="1800" dirty="0">
                <a:effectLst/>
                <a:latin typeface="Calibri" panose="020F0502020204030204" pitchFamily="34" charset="0"/>
                <a:ea typeface="Calibri" panose="020F0502020204030204" pitchFamily="34" charset="0"/>
                <a:cs typeface="Times New Roman" panose="02020603050405020304" pitchFamily="18" charset="0"/>
              </a:rPr>
              <a:t>, we use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view:component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attribute and reference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nestedViewComponent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ViewContext</a:t>
            </a:r>
            <a:r>
              <a:rPr lang="en-US" sz="1800" dirty="0">
                <a:effectLst/>
                <a:latin typeface="Calibri" panose="020F0502020204030204" pitchFamily="34" charset="0"/>
                <a:ea typeface="Calibri" panose="020F0502020204030204" pitchFamily="34" charset="0"/>
                <a:cs typeface="Times New Roman" panose="02020603050405020304" pitchFamily="18" charset="0"/>
              </a:rPr>
              <a:t> object. This will replace the div with the rendered HTML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nestedViewComponent</a:t>
            </a:r>
            <a:endParaRPr lang="de-A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F9800EF5-E8F4-880B-885F-08ABA4201DEC}"/>
              </a:ext>
            </a:extLst>
          </p:cNvPr>
          <p:cNvSpPr>
            <a:spLocks noGrp="1"/>
          </p:cNvSpPr>
          <p:nvPr>
            <p:ph type="sldNum" sz="quarter" idx="5"/>
          </p:nvPr>
        </p:nvSpPr>
        <p:spPr/>
        <p:txBody>
          <a:bodyPr/>
          <a:lstStyle/>
          <a:p>
            <a:fld id="{F0FD3131-1FA9-4670-8F2C-1BE86865DE30}" type="slidenum">
              <a:rPr lang="de-DE" smtClean="0"/>
              <a:t>62</a:t>
            </a:fld>
            <a:endParaRPr lang="de-DE"/>
          </a:p>
        </p:txBody>
      </p:sp>
    </p:spTree>
    <p:extLst>
      <p:ext uri="{BB962C8B-B14F-4D97-AF65-F5344CB8AC3E}">
        <p14:creationId xmlns:p14="http://schemas.microsoft.com/office/powerpoint/2010/main" val="11243422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2094A-13C3-8576-FF21-3982BA8B1C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3DD577E-B6BF-437D-A12B-20132A9D3F9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1CA0834-B8C8-E0E5-7393-15DED70702FD}"/>
              </a:ext>
            </a:extLst>
          </p:cNvPr>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JTE we use the </a:t>
            </a:r>
            <a:r>
              <a:rPr lang="en-US" sz="1800" err="1">
                <a:effectLst/>
                <a:latin typeface="Calibri" panose="020F0502020204030204" pitchFamily="34" charset="0"/>
                <a:ea typeface="Calibri" panose="020F0502020204030204" pitchFamily="34" charset="0"/>
                <a:cs typeface="Times New Roman" panose="02020603050405020304" pitchFamily="18" charset="0"/>
              </a:rPr>
              <a:t>nestedViewComponent</a:t>
            </a:r>
            <a:r>
              <a:rPr lang="en-US" sz="1800">
                <a:effectLst/>
                <a:latin typeface="Calibri" panose="020F0502020204030204" pitchFamily="34" charset="0"/>
                <a:ea typeface="Calibri" panose="020F0502020204030204" pitchFamily="34" charset="0"/>
                <a:cs typeface="Times New Roman" panose="02020603050405020304" pitchFamily="18" charset="0"/>
              </a:rPr>
              <a:t> </a:t>
            </a:r>
            <a:r>
              <a:rPr lang="en-US" sz="1800" err="1">
                <a:effectLst/>
                <a:latin typeface="Calibri" panose="020F0502020204030204" pitchFamily="34" charset="0"/>
                <a:ea typeface="Calibri" panose="020F0502020204030204" pitchFamily="34" charset="0"/>
                <a:cs typeface="Times New Roman" panose="02020603050405020304" pitchFamily="18" charset="0"/>
              </a:rPr>
              <a:t>ViewContext</a:t>
            </a:r>
            <a:r>
              <a:rPr lang="en-US" sz="1800">
                <a:effectLst/>
                <a:latin typeface="Calibri" panose="020F0502020204030204" pitchFamily="34" charset="0"/>
                <a:ea typeface="Calibri" panose="020F0502020204030204" pitchFamily="34" charset="0"/>
                <a:cs typeface="Times New Roman" panose="02020603050405020304" pitchFamily="18" charset="0"/>
              </a:rPr>
              <a:t> inside a JTE Expression and JTE will insert the rendered HTML of the </a:t>
            </a:r>
            <a:r>
              <a:rPr lang="en-US" sz="1800" err="1">
                <a:effectLst/>
                <a:latin typeface="Calibri" panose="020F0502020204030204" pitchFamily="34" charset="0"/>
                <a:ea typeface="Calibri" panose="020F0502020204030204" pitchFamily="34" charset="0"/>
                <a:cs typeface="Times New Roman" panose="02020603050405020304" pitchFamily="18" charset="0"/>
              </a:rPr>
              <a:t>nestedViewComponent</a:t>
            </a:r>
            <a:r>
              <a:rPr lang="en-US" sz="1800">
                <a:effectLst/>
                <a:latin typeface="Calibri" panose="020F0502020204030204" pitchFamily="34" charset="0"/>
                <a:ea typeface="Calibri" panose="020F0502020204030204" pitchFamily="34" charset="0"/>
                <a:cs typeface="Times New Roman" panose="02020603050405020304" pitchFamily="18" charset="0"/>
              </a:rPr>
              <a:t> at this location.</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418365B3-F275-5EAD-C102-214D91E36F1A}"/>
              </a:ext>
            </a:extLst>
          </p:cNvPr>
          <p:cNvSpPr>
            <a:spLocks noGrp="1"/>
          </p:cNvSpPr>
          <p:nvPr>
            <p:ph type="sldNum" sz="quarter" idx="5"/>
          </p:nvPr>
        </p:nvSpPr>
        <p:spPr/>
        <p:txBody>
          <a:bodyPr/>
          <a:lstStyle/>
          <a:p>
            <a:fld id="{F0FD3131-1FA9-4670-8F2C-1BE86865DE30}" type="slidenum">
              <a:rPr lang="de-DE" smtClean="0"/>
              <a:t>63</a:t>
            </a:fld>
            <a:endParaRPr lang="de-DE"/>
          </a:p>
        </p:txBody>
      </p:sp>
    </p:spTree>
    <p:extLst>
      <p:ext uri="{BB962C8B-B14F-4D97-AF65-F5344CB8AC3E}">
        <p14:creationId xmlns:p14="http://schemas.microsoft.com/office/powerpoint/2010/main" val="22884286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next issue with MVC is that the templates are located in the resources folder, but the Controller is in the java directory.</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There is a strong disconnect between where the data for the templates is aggregated and where the templates use that data. </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structure provides very low cohesion and adds cognitive load when trying develop. </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64</a:t>
            </a:fld>
            <a:endParaRPr lang="de-DE"/>
          </a:p>
        </p:txBody>
      </p:sp>
    </p:spTree>
    <p:extLst>
      <p:ext uri="{BB962C8B-B14F-4D97-AF65-F5344CB8AC3E}">
        <p14:creationId xmlns:p14="http://schemas.microsoft.com/office/powerpoint/2010/main" val="20967380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D136E-2ADB-54D1-0226-C18D1679B56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8961D8D-8729-4FA5-14AE-F9F178A2B8C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BC86CE6-045E-C279-511C-62C9FF87FFD6}"/>
              </a:ext>
            </a:extLst>
          </p:cNvPr>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With Spring ViewComponent we can create a highly cohesive code structure because each template needs to live in the same package as the data provider. What this also allows is a completely feature based package structure.</a:t>
            </a:r>
          </a:p>
          <a:p>
            <a:pPr>
              <a:lnSpc>
                <a:spcPct val="107000"/>
              </a:lnSpc>
              <a:spcAft>
                <a:spcPts val="800"/>
              </a:spcAft>
            </a:pP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You can see here that with MVC our slideshow feature is split in two completely separated files while with </a:t>
            </a:r>
            <a:r>
              <a:rPr lang="en-GB" sz="1800" err="1">
                <a:effectLst/>
                <a:latin typeface="Calibri" panose="020F0502020204030204" pitchFamily="34" charset="0"/>
                <a:ea typeface="Calibri" panose="020F0502020204030204" pitchFamily="34" charset="0"/>
                <a:cs typeface="Calibri" panose="020F0502020204030204" pitchFamily="34" charset="0"/>
              </a:rPr>
              <a:t>ViewComponents</a:t>
            </a:r>
            <a:r>
              <a:rPr lang="en-GB" sz="1800">
                <a:effectLst/>
                <a:latin typeface="Calibri" panose="020F0502020204030204" pitchFamily="34" charset="0"/>
                <a:ea typeface="Calibri" panose="020F0502020204030204" pitchFamily="34" charset="0"/>
                <a:cs typeface="Calibri" panose="020F0502020204030204" pitchFamily="34" charset="0"/>
              </a:rPr>
              <a:t> our whole feature is nicely bundled into a package.</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a:extLst>
              <a:ext uri="{FF2B5EF4-FFF2-40B4-BE49-F238E27FC236}">
                <a16:creationId xmlns:a16="http://schemas.microsoft.com/office/drawing/2014/main" id="{E2147B18-0B6F-2F44-DC43-BE805A379F4C}"/>
              </a:ext>
            </a:extLst>
          </p:cNvPr>
          <p:cNvSpPr>
            <a:spLocks noGrp="1"/>
          </p:cNvSpPr>
          <p:nvPr>
            <p:ph type="sldNum" sz="quarter" idx="5"/>
          </p:nvPr>
        </p:nvSpPr>
        <p:spPr/>
        <p:txBody>
          <a:bodyPr/>
          <a:lstStyle/>
          <a:p>
            <a:fld id="{F0FD3131-1FA9-4670-8F2C-1BE86865DE30}" type="slidenum">
              <a:rPr lang="de-DE" smtClean="0"/>
              <a:t>65</a:t>
            </a:fld>
            <a:endParaRPr lang="de-DE"/>
          </a:p>
        </p:txBody>
      </p:sp>
    </p:spTree>
    <p:extLst>
      <p:ext uri="{BB962C8B-B14F-4D97-AF65-F5344CB8AC3E}">
        <p14:creationId xmlns:p14="http://schemas.microsoft.com/office/powerpoint/2010/main" val="317908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Now we will look at how Spring ViewComponent integrates with HTMX.</a:t>
            </a: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 this example we created an </a:t>
            </a:r>
            <a:r>
              <a:rPr lang="en-US" sz="1800" err="1">
                <a:effectLst/>
                <a:latin typeface="Calibri" panose="020F0502020204030204" pitchFamily="34" charset="0"/>
                <a:ea typeface="Calibri" panose="020F0502020204030204" pitchFamily="34" charset="0"/>
                <a:cs typeface="Times New Roman" panose="02020603050405020304" pitchFamily="18" charset="0"/>
              </a:rPr>
              <a:t>AnalyticsService</a:t>
            </a:r>
            <a:r>
              <a:rPr lang="en-US" sz="1800">
                <a:effectLst/>
                <a:latin typeface="Calibri" panose="020F0502020204030204" pitchFamily="34" charset="0"/>
                <a:ea typeface="Calibri" panose="020F0502020204030204" pitchFamily="34" charset="0"/>
                <a:cs typeface="Times New Roman" panose="02020603050405020304" pitchFamily="18" charset="0"/>
              </a:rPr>
              <a:t> that measures the time to render each ViewComponent using the Aspect Oriented Programming support of Spring. </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have a button for each ViewComponent, when clicked the </a:t>
            </a:r>
            <a:r>
              <a:rPr lang="en-US" sz="1800" err="1">
                <a:effectLst/>
                <a:latin typeface="Calibri" panose="020F0502020204030204" pitchFamily="34" charset="0"/>
                <a:ea typeface="Calibri" panose="020F0502020204030204" pitchFamily="34" charset="0"/>
                <a:cs typeface="Times New Roman" panose="02020603050405020304" pitchFamily="18" charset="0"/>
              </a:rPr>
              <a:t>rendertimes</a:t>
            </a:r>
            <a:r>
              <a:rPr lang="en-US" sz="1800">
                <a:effectLst/>
                <a:latin typeface="Calibri" panose="020F0502020204030204" pitchFamily="34" charset="0"/>
                <a:ea typeface="Calibri" panose="020F0502020204030204" pitchFamily="34" charset="0"/>
                <a:cs typeface="Times New Roman" panose="02020603050405020304" pitchFamily="18" charset="0"/>
              </a:rPr>
              <a:t> are displayed as a line chart.</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As a heads up the code examples from now on are in Kotlin.</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66</a:t>
            </a:fld>
            <a:endParaRPr lang="de-DE"/>
          </a:p>
        </p:txBody>
      </p:sp>
    </p:spTree>
    <p:extLst>
      <p:ext uri="{BB962C8B-B14F-4D97-AF65-F5344CB8AC3E}">
        <p14:creationId xmlns:p14="http://schemas.microsoft.com/office/powerpoint/2010/main" val="19401040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create a simple Aspect that measures the render time of each ViewComponent. We get the name of the component and save the time referenced by the </a:t>
            </a:r>
            <a:r>
              <a:rPr lang="en-US" sz="1800" err="1">
                <a:effectLst/>
                <a:latin typeface="Calibri" panose="020F0502020204030204" pitchFamily="34" charset="0"/>
                <a:ea typeface="Calibri" panose="020F0502020204030204" pitchFamily="34" charset="0"/>
                <a:cs typeface="Times New Roman" panose="02020603050405020304" pitchFamily="18" charset="0"/>
              </a:rPr>
              <a:t>componentName</a:t>
            </a:r>
            <a:r>
              <a:rPr lang="en-US" sz="1800">
                <a:effectLst/>
                <a:latin typeface="Calibri" panose="020F0502020204030204" pitchFamily="34" charset="0"/>
                <a:ea typeface="Calibri" panose="020F0502020204030204" pitchFamily="34" charset="0"/>
                <a:cs typeface="Times New Roman" panose="02020603050405020304" pitchFamily="18" charset="0"/>
              </a:rPr>
              <a:t> into the </a:t>
            </a:r>
            <a:r>
              <a:rPr lang="en-US" sz="1800" err="1">
                <a:effectLst/>
                <a:latin typeface="Calibri" panose="020F0502020204030204" pitchFamily="34" charset="0"/>
                <a:ea typeface="Calibri" panose="020F0502020204030204" pitchFamily="34" charset="0"/>
                <a:cs typeface="Times New Roman" panose="02020603050405020304" pitchFamily="18" charset="0"/>
              </a:rPr>
              <a:t>AnalyticsService</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67</a:t>
            </a:fld>
            <a:endParaRPr lang="de-DE"/>
          </a:p>
        </p:txBody>
      </p:sp>
    </p:spTree>
    <p:extLst>
      <p:ext uri="{BB962C8B-B14F-4D97-AF65-F5344CB8AC3E}">
        <p14:creationId xmlns:p14="http://schemas.microsoft.com/office/powerpoint/2010/main" val="3690990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In the </a:t>
            </a:r>
            <a:r>
              <a:rPr lang="en-US" sz="1200" err="1">
                <a:effectLst/>
                <a:latin typeface="Calibri" panose="020F0502020204030204" pitchFamily="34" charset="0"/>
                <a:ea typeface="Calibri" panose="020F0502020204030204" pitchFamily="34" charset="0"/>
                <a:cs typeface="Times New Roman" panose="02020603050405020304" pitchFamily="18" charset="0"/>
              </a:rPr>
              <a:t>AnalyticsChartViewComponent</a:t>
            </a:r>
            <a:r>
              <a:rPr lang="en-US" sz="1200">
                <a:effectLst/>
                <a:latin typeface="Calibri" panose="020F0502020204030204" pitchFamily="34" charset="0"/>
                <a:ea typeface="Calibri" panose="020F0502020204030204" pitchFamily="34" charset="0"/>
                <a:cs typeface="Times New Roman" panose="02020603050405020304" pitchFamily="18" charset="0"/>
              </a:rPr>
              <a:t> we </a:t>
            </a:r>
            <a:r>
              <a:rPr lang="en-US" sz="1200" err="1">
                <a:effectLst/>
                <a:latin typeface="Calibri" panose="020F0502020204030204" pitchFamily="34" charset="0"/>
                <a:ea typeface="Calibri" panose="020F0502020204030204" pitchFamily="34" charset="0"/>
                <a:cs typeface="Times New Roman" panose="02020603050405020304" pitchFamily="18" charset="0"/>
              </a:rPr>
              <a:t>autowire</a:t>
            </a:r>
            <a:r>
              <a:rPr lang="en-US" sz="1200">
                <a:effectLst/>
                <a:latin typeface="Calibri" panose="020F0502020204030204" pitchFamily="34" charset="0"/>
                <a:ea typeface="Calibri" panose="020F0502020204030204" pitchFamily="34" charset="0"/>
                <a:cs typeface="Times New Roman" panose="02020603050405020304" pitchFamily="18" charset="0"/>
              </a:rPr>
              <a:t> the </a:t>
            </a:r>
            <a:r>
              <a:rPr lang="en-US" sz="1200" err="1">
                <a:effectLst/>
                <a:latin typeface="Calibri" panose="020F0502020204030204" pitchFamily="34" charset="0"/>
                <a:ea typeface="Calibri" panose="020F0502020204030204" pitchFamily="34" charset="0"/>
                <a:cs typeface="Times New Roman" panose="02020603050405020304" pitchFamily="18" charset="0"/>
              </a:rPr>
              <a:t>analyticsService</a:t>
            </a:r>
            <a:r>
              <a:rPr lang="en-US" sz="1200">
                <a:effectLst/>
                <a:latin typeface="Calibri" panose="020F0502020204030204" pitchFamily="34" charset="0"/>
                <a:ea typeface="Calibri" panose="020F0502020204030204" pitchFamily="34" charset="0"/>
                <a:cs typeface="Times New Roman" panose="02020603050405020304" pitchFamily="18" charset="0"/>
              </a:rPr>
              <a:t> and the </a:t>
            </a:r>
            <a:r>
              <a:rPr lang="en-US" sz="1200" err="1">
                <a:effectLst/>
                <a:latin typeface="Calibri" panose="020F0502020204030204" pitchFamily="34" charset="0"/>
                <a:ea typeface="Calibri" panose="020F0502020204030204" pitchFamily="34" charset="0"/>
                <a:cs typeface="Times New Roman" panose="02020603050405020304" pitchFamily="18" charset="0"/>
              </a:rPr>
              <a:t>ChartViewComponent</a:t>
            </a:r>
            <a:r>
              <a:rPr lang="en-US" sz="1200">
                <a:effectLst/>
                <a:latin typeface="Calibri" panose="020F0502020204030204" pitchFamily="34" charset="0"/>
                <a:ea typeface="Calibri" panose="020F0502020204030204" pitchFamily="34" charset="0"/>
                <a:cs typeface="Times New Roman" panose="02020603050405020304" pitchFamily="18" charset="0"/>
              </a:rPr>
              <a:t>.</a:t>
            </a:r>
            <a:endParaRPr lang="de-AT"/>
          </a:p>
          <a:p>
            <a:endParaRPr lang="de-AT"/>
          </a:p>
        </p:txBody>
      </p:sp>
      <p:sp>
        <p:nvSpPr>
          <p:cNvPr id="4" name="Foliennummernplatzhalter 3"/>
          <p:cNvSpPr>
            <a:spLocks noGrp="1"/>
          </p:cNvSpPr>
          <p:nvPr>
            <p:ph type="sldNum" sz="quarter" idx="5"/>
          </p:nvPr>
        </p:nvSpPr>
        <p:spPr/>
        <p:txBody>
          <a:bodyPr/>
          <a:lstStyle/>
          <a:p>
            <a:fld id="{F0FD3131-1FA9-4670-8F2C-1BE86865DE30}" type="slidenum">
              <a:rPr lang="de-DE" smtClean="0"/>
              <a:t>68</a:t>
            </a:fld>
            <a:endParaRPr lang="de-DE"/>
          </a:p>
        </p:txBody>
      </p:sp>
    </p:spTree>
    <p:extLst>
      <p:ext uri="{BB962C8B-B14F-4D97-AF65-F5344CB8AC3E}">
        <p14:creationId xmlns:p14="http://schemas.microsoft.com/office/powerpoint/2010/main" val="21060529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DB19-A458-A534-71B0-9DD652C0429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DB1329C-8B94-2EE9-6450-D7C7FD00556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C6EDA0B-E6BB-FE8E-8A42-478B3B0AA951}"/>
              </a:ext>
            </a:extLst>
          </p:cNvPr>
          <p:cNvSpPr>
            <a:spLocks noGrp="1"/>
          </p:cNvSpPr>
          <p:nvPr>
            <p:ph type="body" idx="1"/>
          </p:nvPr>
        </p:nvSpPr>
        <p:spPr/>
        <p:txBody>
          <a:bodyPr/>
          <a:lstStyle/>
          <a:p>
            <a:pPr>
              <a:lnSpc>
                <a:spcPct val="107000"/>
              </a:lnSpc>
              <a:spcAft>
                <a:spcPts val="800"/>
              </a:spcAft>
            </a:pPr>
            <a:r>
              <a:rPr lang="de-DE" sz="1200" err="1">
                <a:effectLst/>
                <a:latin typeface="Calibri" panose="020F0502020204030204" pitchFamily="34" charset="0"/>
                <a:ea typeface="Calibri" panose="020F0502020204030204" pitchFamily="34" charset="0"/>
                <a:cs typeface="Times New Roman" panose="02020603050405020304" pitchFamily="18" charset="0"/>
              </a:rPr>
              <a:t>Then</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we</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create</a:t>
            </a:r>
            <a:r>
              <a:rPr lang="de-DE" sz="1200">
                <a:effectLst/>
                <a:latin typeface="Calibri" panose="020F0502020204030204" pitchFamily="34" charset="0"/>
                <a:ea typeface="Calibri" panose="020F0502020204030204" pitchFamily="34" charset="0"/>
                <a:cs typeface="Times New Roman" panose="02020603050405020304" pitchFamily="18" charset="0"/>
              </a:rPr>
              <a:t> a </a:t>
            </a:r>
            <a:r>
              <a:rPr lang="de-DE" sz="1200" err="1">
                <a:effectLst/>
                <a:latin typeface="Calibri" panose="020F0502020204030204" pitchFamily="34" charset="0"/>
                <a:ea typeface="Calibri" panose="020F0502020204030204" pitchFamily="34" charset="0"/>
                <a:cs typeface="Times New Roman" panose="02020603050405020304" pitchFamily="18" charset="0"/>
              </a:rPr>
              <a:t>ViewContext</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class</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that</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has</a:t>
            </a:r>
            <a:r>
              <a:rPr lang="de-DE" sz="1200">
                <a:effectLst/>
                <a:latin typeface="Calibri" panose="020F0502020204030204" pitchFamily="34" charset="0"/>
                <a:ea typeface="Calibri" panose="020F0502020204030204" pitchFamily="34" charset="0"/>
                <a:cs typeface="Times New Roman" panose="02020603050405020304" pitchFamily="18" charset="0"/>
              </a:rPr>
              <a:t> a </a:t>
            </a:r>
            <a:r>
              <a:rPr lang="de-DE" sz="1200" err="1">
                <a:effectLst/>
                <a:latin typeface="Calibri" panose="020F0502020204030204" pitchFamily="34" charset="0"/>
                <a:ea typeface="Calibri" panose="020F0502020204030204" pitchFamily="34" charset="0"/>
                <a:cs typeface="Times New Roman" panose="02020603050405020304" pitchFamily="18" charset="0"/>
              </a:rPr>
              <a:t>ViewContext</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field</a:t>
            </a:r>
            <a:r>
              <a:rPr lang="de-DE" sz="1200">
                <a:effectLst/>
                <a:latin typeface="Calibri" panose="020F0502020204030204" pitchFamily="34" charset="0"/>
                <a:ea typeface="Calibri" panose="020F0502020204030204" pitchFamily="34" charset="0"/>
                <a:cs typeface="Times New Roman" panose="02020603050405020304" pitchFamily="18" charset="0"/>
              </a:rPr>
              <a:t>.</a:t>
            </a:r>
            <a:endParaRPr lang="de-AT"/>
          </a:p>
        </p:txBody>
      </p:sp>
      <p:sp>
        <p:nvSpPr>
          <p:cNvPr id="4" name="Foliennummernplatzhalter 3">
            <a:extLst>
              <a:ext uri="{FF2B5EF4-FFF2-40B4-BE49-F238E27FC236}">
                <a16:creationId xmlns:a16="http://schemas.microsoft.com/office/drawing/2014/main" id="{44B81F9C-2C10-4A61-719E-80E080746FEA}"/>
              </a:ext>
            </a:extLst>
          </p:cNvPr>
          <p:cNvSpPr>
            <a:spLocks noGrp="1"/>
          </p:cNvSpPr>
          <p:nvPr>
            <p:ph type="sldNum" sz="quarter" idx="5"/>
          </p:nvPr>
        </p:nvSpPr>
        <p:spPr/>
        <p:txBody>
          <a:bodyPr/>
          <a:lstStyle/>
          <a:p>
            <a:fld id="{F0FD3131-1FA9-4670-8F2C-1BE86865DE30}" type="slidenum">
              <a:rPr lang="de-DE" smtClean="0"/>
              <a:t>69</a:t>
            </a:fld>
            <a:endParaRPr lang="de-DE"/>
          </a:p>
        </p:txBody>
      </p:sp>
    </p:spTree>
    <p:extLst>
      <p:ext uri="{BB962C8B-B14F-4D97-AF65-F5344CB8AC3E}">
        <p14:creationId xmlns:p14="http://schemas.microsoft.com/office/powerpoint/2010/main" val="194372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He tells us that both of these are profoundly wrong. In other disciplines, “Engineering” is simply the stuff that works. </a:t>
            </a:r>
          </a:p>
          <a:p>
            <a:pPr>
              <a:lnSpc>
                <a:spcPct val="107000"/>
              </a:lnSpc>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It is practical, pragmatic and more, not less, efficient.”</a:t>
            </a:r>
          </a:p>
          <a:p>
            <a:pPr>
              <a:lnSpc>
                <a:spcPct val="107000"/>
              </a:lnSpc>
              <a:spcAft>
                <a:spcPts val="800"/>
              </a:spcAft>
            </a:pP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But the question I want to discuss today: Is the way we build modern web applications “practical, pragmatic and efficient?” </a:t>
            </a:r>
          </a:p>
          <a:p>
            <a:pPr>
              <a:lnSpc>
                <a:spcPct val="107000"/>
              </a:lnSpc>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Could there not be a simpler approach that is sufficient for many use cases?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F0FD3131-1FA9-4670-8F2C-1BE86865DE30}" type="slidenum">
              <a:rPr lang="de-DE" smtClean="0"/>
              <a:t>7</a:t>
            </a:fld>
            <a:endParaRPr lang="de-DE"/>
          </a:p>
        </p:txBody>
      </p:sp>
    </p:spTree>
    <p:extLst>
      <p:ext uri="{BB962C8B-B14F-4D97-AF65-F5344CB8AC3E}">
        <p14:creationId xmlns:p14="http://schemas.microsoft.com/office/powerpoint/2010/main" val="1690793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71C6A-802D-A5F3-13B4-2843E63D9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F6254BC-6B91-ADEE-4405-117B2015407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D15DDF0-28B9-F6E9-18A7-0B2B535F91AF}"/>
              </a:ext>
            </a:extLst>
          </p:cNvPr>
          <p:cNvSpPr>
            <a:spLocks noGrp="1"/>
          </p:cNvSpPr>
          <p:nvPr>
            <p:ph type="body" idx="1"/>
          </p:nvPr>
        </p:nvSpPr>
        <p:spPr/>
        <p:txBody>
          <a:bodyPr/>
          <a:lstStyle/>
          <a:p>
            <a:pPr>
              <a:lnSpc>
                <a:spcPct val="107000"/>
              </a:lnSpc>
              <a:spcAft>
                <a:spcPts val="800"/>
              </a:spcAft>
            </a:pPr>
            <a:r>
              <a:rPr lang="de-DE" sz="1200">
                <a:effectLst/>
                <a:latin typeface="Calibri" panose="020F0502020204030204" pitchFamily="34" charset="0"/>
                <a:ea typeface="Calibri" panose="020F0502020204030204" pitchFamily="34" charset="0"/>
                <a:cs typeface="Times New Roman" panose="02020603050405020304" pitchFamily="18" charset="0"/>
              </a:rPr>
              <a:t>In </a:t>
            </a:r>
            <a:r>
              <a:rPr lang="de-DE" sz="1200" err="1">
                <a:effectLst/>
                <a:latin typeface="Calibri" panose="020F0502020204030204" pitchFamily="34" charset="0"/>
                <a:ea typeface="Calibri" panose="020F0502020204030204" pitchFamily="34" charset="0"/>
                <a:cs typeface="Times New Roman" panose="02020603050405020304" pitchFamily="18" charset="0"/>
              </a:rPr>
              <a:t>the</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render</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method</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we</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create</a:t>
            </a:r>
            <a:r>
              <a:rPr lang="de-DE" sz="1200">
                <a:effectLst/>
                <a:latin typeface="Calibri" panose="020F0502020204030204" pitchFamily="34" charset="0"/>
                <a:ea typeface="Calibri" panose="020F0502020204030204" pitchFamily="34" charset="0"/>
                <a:cs typeface="Times New Roman" panose="02020603050405020304" pitchFamily="18" charset="0"/>
              </a:rPr>
              <a:t> a </a:t>
            </a:r>
            <a:r>
              <a:rPr lang="de-DE" sz="1200" err="1">
                <a:effectLst/>
                <a:latin typeface="Calibri" panose="020F0502020204030204" pitchFamily="34" charset="0"/>
                <a:ea typeface="Calibri" panose="020F0502020204030204" pitchFamily="34" charset="0"/>
                <a:cs typeface="Times New Roman" panose="02020603050405020304" pitchFamily="18" charset="0"/>
              </a:rPr>
              <a:t>new</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instance</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of</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the</a:t>
            </a:r>
            <a:r>
              <a:rPr lang="de-DE" sz="1200">
                <a:effectLst/>
                <a:latin typeface="Calibri" panose="020F0502020204030204" pitchFamily="34" charset="0"/>
                <a:ea typeface="Calibri" panose="020F0502020204030204" pitchFamily="34" charset="0"/>
                <a:cs typeface="Times New Roman" panose="02020603050405020304" pitchFamily="18" charset="0"/>
              </a:rPr>
              <a:t> </a:t>
            </a:r>
            <a:r>
              <a:rPr lang="de-DE" sz="1200" err="1">
                <a:effectLst/>
                <a:latin typeface="Calibri" panose="020F0502020204030204" pitchFamily="34" charset="0"/>
                <a:ea typeface="Calibri" panose="020F0502020204030204" pitchFamily="34" charset="0"/>
                <a:cs typeface="Times New Roman" panose="02020603050405020304" pitchFamily="18" charset="0"/>
              </a:rPr>
              <a:t>AnalyticsChartContext</a:t>
            </a:r>
            <a:endParaRPr lang="de-AT"/>
          </a:p>
        </p:txBody>
      </p:sp>
      <p:sp>
        <p:nvSpPr>
          <p:cNvPr id="4" name="Foliennummernplatzhalter 3">
            <a:extLst>
              <a:ext uri="{FF2B5EF4-FFF2-40B4-BE49-F238E27FC236}">
                <a16:creationId xmlns:a16="http://schemas.microsoft.com/office/drawing/2014/main" id="{D291B02A-FB55-FFCC-DCDB-7BC8D541D30C}"/>
              </a:ext>
            </a:extLst>
          </p:cNvPr>
          <p:cNvSpPr>
            <a:spLocks noGrp="1"/>
          </p:cNvSpPr>
          <p:nvPr>
            <p:ph type="sldNum" sz="quarter" idx="5"/>
          </p:nvPr>
        </p:nvSpPr>
        <p:spPr/>
        <p:txBody>
          <a:bodyPr/>
          <a:lstStyle/>
          <a:p>
            <a:fld id="{F0FD3131-1FA9-4670-8F2C-1BE86865DE30}" type="slidenum">
              <a:rPr lang="de-DE" smtClean="0"/>
              <a:t>70</a:t>
            </a:fld>
            <a:endParaRPr lang="de-DE"/>
          </a:p>
        </p:txBody>
      </p:sp>
    </p:spTree>
    <p:extLst>
      <p:ext uri="{BB962C8B-B14F-4D97-AF65-F5344CB8AC3E}">
        <p14:creationId xmlns:p14="http://schemas.microsoft.com/office/powerpoint/2010/main" val="21342299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FDA58-9754-954F-78C2-1B16D9F12C2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0864E05-AC4A-6B73-4398-2553850C05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E493560-BB6A-F8C2-FB57-6C909B0432ED}"/>
              </a:ext>
            </a:extLst>
          </p:cNvPr>
          <p:cNvSpPr>
            <a:spLocks noGrp="1"/>
          </p:cNvSpPr>
          <p:nvPr>
            <p:ph type="body" idx="1"/>
          </p:nvPr>
        </p:nvSpPr>
        <p:spPr/>
        <p:txBody>
          <a:bodyPr/>
          <a:lstStyle/>
          <a:p>
            <a:pPr>
              <a:lnSpc>
                <a:spcPct val="107000"/>
              </a:lnSpc>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 call the render method of the </a:t>
            </a:r>
            <a:r>
              <a:rPr lang="en-US" sz="1200" err="1">
                <a:effectLst/>
                <a:latin typeface="Calibri" panose="020F0502020204030204" pitchFamily="34" charset="0"/>
                <a:ea typeface="Calibri" panose="020F0502020204030204" pitchFamily="34" charset="0"/>
                <a:cs typeface="Times New Roman" panose="02020603050405020304" pitchFamily="18" charset="0"/>
              </a:rPr>
              <a:t>chartViewComponent</a:t>
            </a:r>
            <a:r>
              <a:rPr lang="en-US" sz="1200">
                <a:effectLst/>
                <a:latin typeface="Calibri" panose="020F0502020204030204" pitchFamily="34" charset="0"/>
                <a:ea typeface="Calibri" panose="020F0502020204030204" pitchFamily="34" charset="0"/>
                <a:cs typeface="Times New Roman" panose="02020603050405020304" pitchFamily="18" charset="0"/>
              </a:rPr>
              <a:t> we </a:t>
            </a:r>
            <a:r>
              <a:rPr lang="en-US" sz="1200" err="1">
                <a:effectLst/>
                <a:latin typeface="Calibri" panose="020F0502020204030204" pitchFamily="34" charset="0"/>
                <a:ea typeface="Calibri" panose="020F0502020204030204" pitchFamily="34" charset="0"/>
                <a:cs typeface="Times New Roman" panose="02020603050405020304" pitchFamily="18" charset="0"/>
              </a:rPr>
              <a:t>autowired</a:t>
            </a: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As you can see the </a:t>
            </a:r>
            <a:r>
              <a:rPr lang="en-US" sz="1200" err="1">
                <a:effectLst/>
                <a:latin typeface="Calibri" panose="020F0502020204030204" pitchFamily="34" charset="0"/>
                <a:ea typeface="Calibri" panose="020F0502020204030204" pitchFamily="34" charset="0"/>
                <a:cs typeface="Times New Roman" panose="02020603050405020304" pitchFamily="18" charset="0"/>
              </a:rPr>
              <a:t>ChartViewComponent</a:t>
            </a:r>
            <a:r>
              <a:rPr lang="en-US" sz="1200">
                <a:effectLst/>
                <a:latin typeface="Calibri" panose="020F0502020204030204" pitchFamily="34" charset="0"/>
                <a:ea typeface="Calibri" panose="020F0502020204030204" pitchFamily="34" charset="0"/>
                <a:cs typeface="Times New Roman" panose="02020603050405020304" pitchFamily="18" charset="0"/>
              </a:rPr>
              <a:t> self describes the API via a </a:t>
            </a:r>
            <a:r>
              <a:rPr lang="en-US" sz="1200" err="1">
                <a:effectLst/>
                <a:latin typeface="Calibri" panose="020F0502020204030204" pitchFamily="34" charset="0"/>
                <a:ea typeface="Calibri" panose="020F0502020204030204" pitchFamily="34" charset="0"/>
                <a:cs typeface="Times New Roman" panose="02020603050405020304" pitchFamily="18" charset="0"/>
              </a:rPr>
              <a:t>ChartDetails</a:t>
            </a:r>
            <a:r>
              <a:rPr lang="en-US" sz="1200">
                <a:effectLst/>
                <a:latin typeface="Calibri" panose="020F0502020204030204" pitchFamily="34" charset="0"/>
                <a:ea typeface="Calibri" panose="020F0502020204030204" pitchFamily="34" charset="0"/>
                <a:cs typeface="Times New Roman" panose="02020603050405020304" pitchFamily="18" charset="0"/>
              </a:rPr>
              <a:t> class. </a:t>
            </a:r>
          </a:p>
          <a:p>
            <a:pPr>
              <a:lnSpc>
                <a:spcPct val="107000"/>
              </a:lnSpc>
              <a:spcAft>
                <a:spcPts val="800"/>
              </a:spcAft>
            </a:pPr>
            <a:endParaRPr lang="de-AT" sz="12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 can set what type of chart we want, the width and height, the name, the data and corresponding datapoint labels.</a:t>
            </a:r>
            <a:endParaRPr lang="de-AT" sz="1200">
              <a:effectLst/>
              <a:latin typeface="Calibri" panose="020F0502020204030204" pitchFamily="34" charset="0"/>
              <a:ea typeface="Calibri" panose="020F0502020204030204" pitchFamily="34" charset="0"/>
              <a:cs typeface="Times New Roman" panose="02020603050405020304" pitchFamily="18" charset="0"/>
            </a:endParaRPr>
          </a:p>
          <a:p>
            <a:endParaRPr lang="de-AT"/>
          </a:p>
          <a:p>
            <a:endParaRPr lang="de-AT"/>
          </a:p>
        </p:txBody>
      </p:sp>
      <p:sp>
        <p:nvSpPr>
          <p:cNvPr id="4" name="Foliennummernplatzhalter 3">
            <a:extLst>
              <a:ext uri="{FF2B5EF4-FFF2-40B4-BE49-F238E27FC236}">
                <a16:creationId xmlns:a16="http://schemas.microsoft.com/office/drawing/2014/main" id="{10CB534C-3518-340A-6FDC-E6DF679BE3C0}"/>
              </a:ext>
            </a:extLst>
          </p:cNvPr>
          <p:cNvSpPr>
            <a:spLocks noGrp="1"/>
          </p:cNvSpPr>
          <p:nvPr>
            <p:ph type="sldNum" sz="quarter" idx="5"/>
          </p:nvPr>
        </p:nvSpPr>
        <p:spPr/>
        <p:txBody>
          <a:bodyPr/>
          <a:lstStyle/>
          <a:p>
            <a:fld id="{F0FD3131-1FA9-4670-8F2C-1BE86865DE30}" type="slidenum">
              <a:rPr lang="de-DE" smtClean="0"/>
              <a:t>71</a:t>
            </a:fld>
            <a:endParaRPr lang="de-DE"/>
          </a:p>
        </p:txBody>
      </p:sp>
    </p:spTree>
    <p:extLst>
      <p:ext uri="{BB962C8B-B14F-4D97-AF65-F5344CB8AC3E}">
        <p14:creationId xmlns:p14="http://schemas.microsoft.com/office/powerpoint/2010/main" val="38956162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Then we create a </a:t>
            </a:r>
            <a:r>
              <a:rPr lang="en-GB" sz="1200" err="1">
                <a:effectLst/>
                <a:latin typeface="Calibri" panose="020F0502020204030204" pitchFamily="34" charset="0"/>
                <a:ea typeface="Calibri" panose="020F0502020204030204" pitchFamily="34" charset="0"/>
                <a:cs typeface="Calibri" panose="020F0502020204030204" pitchFamily="34" charset="0"/>
              </a:rPr>
              <a:t>DashboardViewComponent</a:t>
            </a:r>
            <a:r>
              <a:rPr lang="en-GB" sz="1200">
                <a:effectLst/>
                <a:latin typeface="Calibri" panose="020F0502020204030204" pitchFamily="34" charset="0"/>
                <a:ea typeface="Calibri" panose="020F0502020204030204" pitchFamily="34" charset="0"/>
                <a:cs typeface="Calibri" panose="020F0502020204030204" pitchFamily="34" charset="0"/>
              </a:rPr>
              <a:t> and </a:t>
            </a:r>
            <a:r>
              <a:rPr lang="en-GB" sz="1200" err="1">
                <a:effectLst/>
                <a:latin typeface="Calibri" panose="020F0502020204030204" pitchFamily="34" charset="0"/>
                <a:ea typeface="Calibri" panose="020F0502020204030204" pitchFamily="34" charset="0"/>
                <a:cs typeface="Calibri" panose="020F0502020204030204" pitchFamily="34" charset="0"/>
              </a:rPr>
              <a:t>autowire</a:t>
            </a:r>
            <a:r>
              <a:rPr lang="en-GB" sz="1200">
                <a:effectLst/>
                <a:latin typeface="Calibri" panose="020F0502020204030204" pitchFamily="34" charset="0"/>
                <a:ea typeface="Calibri" panose="020F0502020204030204" pitchFamily="34" charset="0"/>
                <a:cs typeface="Calibri" panose="020F0502020204030204" pitchFamily="34" charset="0"/>
              </a:rPr>
              <a:t> the </a:t>
            </a:r>
            <a:r>
              <a:rPr lang="en-GB" sz="1200" err="1">
                <a:effectLst/>
                <a:latin typeface="Calibri" panose="020F0502020204030204" pitchFamily="34" charset="0"/>
                <a:ea typeface="Calibri" panose="020F0502020204030204" pitchFamily="34" charset="0"/>
                <a:cs typeface="Calibri" panose="020F0502020204030204" pitchFamily="34" charset="0"/>
              </a:rPr>
              <a:t>analyticsService</a:t>
            </a:r>
            <a:r>
              <a:rPr lang="en-GB" sz="120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endParaRPr lang="en-GB" sz="120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We create a </a:t>
            </a:r>
            <a:r>
              <a:rPr lang="en-GB" sz="1200" err="1">
                <a:effectLst/>
                <a:latin typeface="Calibri" panose="020F0502020204030204" pitchFamily="34" charset="0"/>
                <a:ea typeface="Calibri" panose="020F0502020204030204" pitchFamily="34" charset="0"/>
                <a:cs typeface="Calibri" panose="020F0502020204030204" pitchFamily="34" charset="0"/>
              </a:rPr>
              <a:t>ViewContext</a:t>
            </a:r>
            <a:r>
              <a:rPr lang="en-GB" sz="1200">
                <a:effectLst/>
                <a:latin typeface="Calibri" panose="020F0502020204030204" pitchFamily="34" charset="0"/>
                <a:ea typeface="Calibri" panose="020F0502020204030204" pitchFamily="34" charset="0"/>
                <a:cs typeface="Calibri" panose="020F0502020204030204" pitchFamily="34" charset="0"/>
              </a:rPr>
              <a:t> class with a </a:t>
            </a:r>
            <a:r>
              <a:rPr lang="en-GB" sz="1200" err="1">
                <a:effectLst/>
                <a:latin typeface="Calibri" panose="020F0502020204030204" pitchFamily="34" charset="0"/>
                <a:ea typeface="Calibri" panose="020F0502020204030204" pitchFamily="34" charset="0"/>
                <a:cs typeface="Calibri" panose="020F0502020204030204" pitchFamily="34" charset="0"/>
              </a:rPr>
              <a:t>renderTimeLabelList</a:t>
            </a:r>
            <a:r>
              <a:rPr lang="en-GB" sz="1200">
                <a:effectLst/>
                <a:latin typeface="Calibri" panose="020F0502020204030204" pitchFamily="34" charset="0"/>
                <a:ea typeface="Calibri" panose="020F0502020204030204" pitchFamily="34" charset="0"/>
                <a:cs typeface="Calibri" panose="020F0502020204030204" pitchFamily="34" charset="0"/>
              </a:rPr>
              <a:t> field, as we reference each component by its name.</a:t>
            </a:r>
          </a:p>
          <a:p>
            <a:endParaRPr lang="en-DE"/>
          </a:p>
        </p:txBody>
      </p:sp>
      <p:sp>
        <p:nvSpPr>
          <p:cNvPr id="4" name="Foliennummernplatzhalter 3"/>
          <p:cNvSpPr>
            <a:spLocks noGrp="1"/>
          </p:cNvSpPr>
          <p:nvPr>
            <p:ph type="sldNum" sz="quarter" idx="5"/>
          </p:nvPr>
        </p:nvSpPr>
        <p:spPr/>
        <p:txBody>
          <a:bodyPr/>
          <a:lstStyle/>
          <a:p>
            <a:fld id="{F0FD3131-1FA9-4670-8F2C-1BE86865DE30}" type="slidenum">
              <a:rPr lang="de-DE" smtClean="0"/>
              <a:t>72</a:t>
            </a:fld>
            <a:endParaRPr lang="de-DE"/>
          </a:p>
        </p:txBody>
      </p:sp>
    </p:spTree>
    <p:extLst>
      <p:ext uri="{BB962C8B-B14F-4D97-AF65-F5344CB8AC3E}">
        <p14:creationId xmlns:p14="http://schemas.microsoft.com/office/powerpoint/2010/main" val="35881379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3985-A6D5-BE47-B966-161BC93DCD7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8BD0B6-1EBB-B755-2AEC-A2F22DC5391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E624362-36CB-B61E-2DD7-4227CA10B52C}"/>
              </a:ext>
            </a:extLst>
          </p:cNvPr>
          <p:cNvSpPr>
            <a:spLocks noGrp="1"/>
          </p:cNvSpPr>
          <p:nvPr>
            <p:ph type="body" idx="1"/>
          </p:nvPr>
        </p:nvSpPr>
        <p:spPr/>
        <p:txBody>
          <a:bodyPr/>
          <a:lstStyle/>
          <a:p>
            <a:r>
              <a:rPr lang="de-DE" err="1"/>
              <a:t>We</a:t>
            </a:r>
            <a:r>
              <a:rPr lang="de-DE"/>
              <a:t> </a:t>
            </a:r>
            <a:r>
              <a:rPr lang="de-DE" err="1"/>
              <a:t>define</a:t>
            </a:r>
            <a:r>
              <a:rPr lang="de-DE"/>
              <a:t> a </a:t>
            </a:r>
            <a:r>
              <a:rPr lang="de-DE" err="1"/>
              <a:t>render</a:t>
            </a:r>
            <a:r>
              <a:rPr lang="de-DE"/>
              <a:t> </a:t>
            </a:r>
            <a:r>
              <a:rPr lang="de-DE" err="1"/>
              <a:t>method</a:t>
            </a:r>
            <a:r>
              <a:rPr lang="de-DE"/>
              <a:t> </a:t>
            </a:r>
            <a:r>
              <a:rPr lang="de-DE" err="1"/>
              <a:t>where</a:t>
            </a:r>
            <a:r>
              <a:rPr lang="de-DE"/>
              <a:t> </a:t>
            </a:r>
            <a:r>
              <a:rPr lang="de-DE" err="1"/>
              <a:t>we</a:t>
            </a:r>
            <a:r>
              <a:rPr lang="de-DE"/>
              <a:t> </a:t>
            </a:r>
            <a:r>
              <a:rPr lang="de-DE" err="1"/>
              <a:t>create</a:t>
            </a:r>
            <a:r>
              <a:rPr lang="de-DE"/>
              <a:t> a </a:t>
            </a:r>
            <a:r>
              <a:rPr lang="de-DE" err="1"/>
              <a:t>new</a:t>
            </a:r>
            <a:r>
              <a:rPr lang="de-DE"/>
              <a:t> </a:t>
            </a:r>
            <a:r>
              <a:rPr lang="de-DE" err="1"/>
              <a:t>instance</a:t>
            </a:r>
            <a:r>
              <a:rPr lang="de-DE"/>
              <a:t> </a:t>
            </a:r>
            <a:r>
              <a:rPr lang="de-DE" err="1"/>
              <a:t>of</a:t>
            </a:r>
            <a:r>
              <a:rPr lang="de-DE"/>
              <a:t> </a:t>
            </a:r>
            <a:r>
              <a:rPr lang="de-DE" err="1"/>
              <a:t>the</a:t>
            </a:r>
            <a:r>
              <a:rPr lang="de-DE"/>
              <a:t> </a:t>
            </a:r>
            <a:r>
              <a:rPr lang="de-DE" err="1"/>
              <a:t>DashboardContext</a:t>
            </a:r>
            <a:r>
              <a:rPr lang="de-DE"/>
              <a:t> and pass </a:t>
            </a:r>
            <a:r>
              <a:rPr lang="de-DE" err="1"/>
              <a:t>the</a:t>
            </a:r>
            <a:r>
              <a:rPr lang="de-DE"/>
              <a:t> </a:t>
            </a:r>
            <a:r>
              <a:rPr lang="de-DE" err="1"/>
              <a:t>labelList</a:t>
            </a:r>
            <a:r>
              <a:rPr lang="de-DE"/>
              <a:t> </a:t>
            </a:r>
            <a:r>
              <a:rPr lang="de-DE" err="1"/>
              <a:t>we</a:t>
            </a:r>
            <a:r>
              <a:rPr lang="de-DE"/>
              <a:t> </a:t>
            </a:r>
            <a:r>
              <a:rPr lang="de-DE" err="1"/>
              <a:t>retreive</a:t>
            </a:r>
            <a:r>
              <a:rPr lang="de-DE"/>
              <a:t> from </a:t>
            </a:r>
            <a:r>
              <a:rPr lang="de-DE" err="1"/>
              <a:t>the</a:t>
            </a:r>
            <a:r>
              <a:rPr lang="de-DE"/>
              <a:t> </a:t>
            </a:r>
            <a:r>
              <a:rPr lang="de-DE" err="1"/>
              <a:t>AnalyticsService</a:t>
            </a:r>
            <a:r>
              <a:rPr lang="de-DE"/>
              <a:t>.</a:t>
            </a:r>
            <a:endParaRPr lang="en-DE"/>
          </a:p>
        </p:txBody>
      </p:sp>
      <p:sp>
        <p:nvSpPr>
          <p:cNvPr id="4" name="Foliennummernplatzhalter 3">
            <a:extLst>
              <a:ext uri="{FF2B5EF4-FFF2-40B4-BE49-F238E27FC236}">
                <a16:creationId xmlns:a16="http://schemas.microsoft.com/office/drawing/2014/main" id="{A41970E6-5855-E5A1-7965-2FCD44F4B11C}"/>
              </a:ext>
            </a:extLst>
          </p:cNvPr>
          <p:cNvSpPr>
            <a:spLocks noGrp="1"/>
          </p:cNvSpPr>
          <p:nvPr>
            <p:ph type="sldNum" sz="quarter" idx="5"/>
          </p:nvPr>
        </p:nvSpPr>
        <p:spPr/>
        <p:txBody>
          <a:bodyPr/>
          <a:lstStyle/>
          <a:p>
            <a:fld id="{F0FD3131-1FA9-4670-8F2C-1BE86865DE30}" type="slidenum">
              <a:rPr lang="de-DE" smtClean="0"/>
              <a:t>73</a:t>
            </a:fld>
            <a:endParaRPr lang="de-DE"/>
          </a:p>
        </p:txBody>
      </p:sp>
    </p:spTree>
    <p:extLst>
      <p:ext uri="{BB962C8B-B14F-4D97-AF65-F5344CB8AC3E}">
        <p14:creationId xmlns:p14="http://schemas.microsoft.com/office/powerpoint/2010/main" val="295659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152B3-68FD-614F-1B70-B170CE9470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2A76CDB-B759-5075-2BF4-0EC8744CC0B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9E26FFF-C6CC-75BA-1DF6-AFDC9BC9E4E4}"/>
              </a:ext>
            </a:extLst>
          </p:cNvPr>
          <p:cNvSpPr>
            <a:spLocks noGrp="1"/>
          </p:cNvSpPr>
          <p:nvPr>
            <p:ph type="body" idx="1"/>
          </p:nvPr>
        </p:nvSpPr>
        <p:spPr/>
        <p:txBody>
          <a:bodyPr/>
          <a:lstStyle/>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In the corresponding DashboardViewComponent.html we will loop over this List and show a button element for each using the </a:t>
            </a:r>
            <a:r>
              <a:rPr lang="en-GB" sz="1200" err="1">
                <a:effectLst/>
                <a:latin typeface="Calibri" panose="020F0502020204030204" pitchFamily="34" charset="0"/>
                <a:ea typeface="Calibri" panose="020F0502020204030204" pitchFamily="34" charset="0"/>
                <a:cs typeface="Calibri" panose="020F0502020204030204" pitchFamily="34" charset="0"/>
              </a:rPr>
              <a:t>Thymeleaf</a:t>
            </a:r>
            <a:r>
              <a:rPr lang="en-GB" sz="1200">
                <a:effectLst/>
                <a:latin typeface="Calibri" panose="020F0502020204030204" pitchFamily="34" charset="0"/>
                <a:ea typeface="Calibri" panose="020F0502020204030204" pitchFamily="34" charset="0"/>
                <a:cs typeface="Calibri" panose="020F0502020204030204" pitchFamily="34" charset="0"/>
              </a:rPr>
              <a:t> </a:t>
            </a:r>
            <a:r>
              <a:rPr lang="en-GB" sz="1200" err="1">
                <a:effectLst/>
                <a:latin typeface="Calibri" panose="020F0502020204030204" pitchFamily="34" charset="0"/>
                <a:ea typeface="Calibri" panose="020F0502020204030204" pitchFamily="34" charset="0"/>
                <a:cs typeface="Calibri" panose="020F0502020204030204" pitchFamily="34" charset="0"/>
              </a:rPr>
              <a:t>th:each</a:t>
            </a:r>
            <a:r>
              <a:rPr lang="en-GB" sz="1200">
                <a:effectLst/>
                <a:latin typeface="Calibri" panose="020F0502020204030204" pitchFamily="34" charset="0"/>
                <a:ea typeface="Calibri" panose="020F0502020204030204" pitchFamily="34" charset="0"/>
                <a:cs typeface="Calibri" panose="020F0502020204030204" pitchFamily="34" charset="0"/>
              </a:rPr>
              <a:t> attribute. </a:t>
            </a:r>
          </a:p>
          <a:p>
            <a:endParaRPr lang="en-DE"/>
          </a:p>
        </p:txBody>
      </p:sp>
      <p:sp>
        <p:nvSpPr>
          <p:cNvPr id="4" name="Foliennummernplatzhalter 3">
            <a:extLst>
              <a:ext uri="{FF2B5EF4-FFF2-40B4-BE49-F238E27FC236}">
                <a16:creationId xmlns:a16="http://schemas.microsoft.com/office/drawing/2014/main" id="{F2958212-5329-A61E-72AF-92882053F43F}"/>
              </a:ext>
            </a:extLst>
          </p:cNvPr>
          <p:cNvSpPr>
            <a:spLocks noGrp="1"/>
          </p:cNvSpPr>
          <p:nvPr>
            <p:ph type="sldNum" sz="quarter" idx="5"/>
          </p:nvPr>
        </p:nvSpPr>
        <p:spPr/>
        <p:txBody>
          <a:bodyPr/>
          <a:lstStyle/>
          <a:p>
            <a:fld id="{F0FD3131-1FA9-4670-8F2C-1BE86865DE30}" type="slidenum">
              <a:rPr lang="de-DE" smtClean="0"/>
              <a:t>74</a:t>
            </a:fld>
            <a:endParaRPr lang="de-DE"/>
          </a:p>
        </p:txBody>
      </p:sp>
    </p:spTree>
    <p:extLst>
      <p:ext uri="{BB962C8B-B14F-4D97-AF65-F5344CB8AC3E}">
        <p14:creationId xmlns:p14="http://schemas.microsoft.com/office/powerpoint/2010/main" val="33903821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30104-AF77-2B8E-4132-E032B1068D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86F25A8-CBD1-7476-8AF2-A3FB40BF669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C6DEA00-5AE2-5526-438E-38CDC12B45AA}"/>
              </a:ext>
            </a:extLst>
          </p:cNvPr>
          <p:cNvSpPr>
            <a:spLocks noGrp="1"/>
          </p:cNvSpPr>
          <p:nvPr>
            <p:ph type="body" idx="1"/>
          </p:nvPr>
        </p:nvSpPr>
        <p:spPr/>
        <p:txBody>
          <a:bodyPr/>
          <a:lstStyle/>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Then we will set the button text with the </a:t>
            </a:r>
            <a:r>
              <a:rPr lang="en-GB" sz="1200" err="1">
                <a:effectLst/>
                <a:latin typeface="Calibri" panose="020F0502020204030204" pitchFamily="34" charset="0"/>
                <a:ea typeface="Calibri" panose="020F0502020204030204" pitchFamily="34" charset="0"/>
                <a:cs typeface="Calibri" panose="020F0502020204030204" pitchFamily="34" charset="0"/>
              </a:rPr>
              <a:t>th:text</a:t>
            </a:r>
            <a:r>
              <a:rPr lang="en-GB" sz="1200">
                <a:effectLst/>
                <a:latin typeface="Calibri" panose="020F0502020204030204" pitchFamily="34" charset="0"/>
                <a:ea typeface="Calibri" panose="020F0502020204030204" pitchFamily="34" charset="0"/>
                <a:cs typeface="Calibri" panose="020F0502020204030204" pitchFamily="34" charset="0"/>
              </a:rPr>
              <a:t> attribute to the label value. </a:t>
            </a:r>
            <a:endParaRPr lang="en-DE"/>
          </a:p>
        </p:txBody>
      </p:sp>
      <p:sp>
        <p:nvSpPr>
          <p:cNvPr id="4" name="Foliennummernplatzhalter 3">
            <a:extLst>
              <a:ext uri="{FF2B5EF4-FFF2-40B4-BE49-F238E27FC236}">
                <a16:creationId xmlns:a16="http://schemas.microsoft.com/office/drawing/2014/main" id="{32AA8448-30CA-8E25-224F-A113B55494CD}"/>
              </a:ext>
            </a:extLst>
          </p:cNvPr>
          <p:cNvSpPr>
            <a:spLocks noGrp="1"/>
          </p:cNvSpPr>
          <p:nvPr>
            <p:ph type="sldNum" sz="quarter" idx="5"/>
          </p:nvPr>
        </p:nvSpPr>
        <p:spPr/>
        <p:txBody>
          <a:bodyPr/>
          <a:lstStyle/>
          <a:p>
            <a:fld id="{F0FD3131-1FA9-4670-8F2C-1BE86865DE30}" type="slidenum">
              <a:rPr lang="de-DE" smtClean="0"/>
              <a:t>75</a:t>
            </a:fld>
            <a:endParaRPr lang="de-DE"/>
          </a:p>
        </p:txBody>
      </p:sp>
    </p:spTree>
    <p:extLst>
      <p:ext uri="{BB962C8B-B14F-4D97-AF65-F5344CB8AC3E}">
        <p14:creationId xmlns:p14="http://schemas.microsoft.com/office/powerpoint/2010/main" val="23798612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B9317-4E12-263C-70F0-6E34C1B4A5B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415432F-6464-938A-23E4-29EDC559E3C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948BAA7-E8CB-EA16-3CED-411B4DAE6A8F}"/>
              </a:ext>
            </a:extLst>
          </p:cNvPr>
          <p:cNvSpPr>
            <a:spLocks noGrp="1"/>
          </p:cNvSpPr>
          <p:nvPr>
            <p:ph type="body" idx="1"/>
          </p:nvPr>
        </p:nvSpPr>
        <p:spPr/>
        <p:txBody>
          <a:bodyPr/>
          <a:lstStyle/>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Now we will add the </a:t>
            </a:r>
            <a:r>
              <a:rPr lang="en-GB" sz="1200" err="1">
                <a:effectLst/>
                <a:latin typeface="Calibri" panose="020F0502020204030204" pitchFamily="34" charset="0"/>
                <a:ea typeface="Calibri" panose="020F0502020204030204" pitchFamily="34" charset="0"/>
                <a:cs typeface="Calibri" panose="020F0502020204030204" pitchFamily="34" charset="0"/>
              </a:rPr>
              <a:t>hx</a:t>
            </a:r>
            <a:r>
              <a:rPr lang="en-GB" sz="1200">
                <a:effectLst/>
                <a:latin typeface="Calibri" panose="020F0502020204030204" pitchFamily="34" charset="0"/>
                <a:ea typeface="Calibri" panose="020F0502020204030204" pitchFamily="34" charset="0"/>
                <a:cs typeface="Calibri" panose="020F0502020204030204" pitchFamily="34" charset="0"/>
              </a:rPr>
              <a:t>-get attribute and define the URL /</a:t>
            </a:r>
            <a:r>
              <a:rPr lang="en-GB" sz="1200" err="1">
                <a:effectLst/>
                <a:latin typeface="Calibri" panose="020F0502020204030204" pitchFamily="34" charset="0"/>
                <a:ea typeface="Calibri" panose="020F0502020204030204" pitchFamily="34" charset="0"/>
                <a:cs typeface="Calibri" panose="020F0502020204030204" pitchFamily="34" charset="0"/>
              </a:rPr>
              <a:t>linechartComponent</a:t>
            </a:r>
            <a:r>
              <a:rPr lang="en-GB" sz="1200">
                <a:effectLst/>
                <a:latin typeface="Calibri" panose="020F0502020204030204" pitchFamily="34" charset="0"/>
                <a:ea typeface="Calibri" panose="020F0502020204030204" pitchFamily="34" charset="0"/>
                <a:cs typeface="Calibri" panose="020F0502020204030204" pitchFamily="34" charset="0"/>
              </a:rPr>
              <a:t> with the attribute name=label. </a:t>
            </a:r>
          </a:p>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This will create an HTTP GET request with a </a:t>
            </a:r>
            <a:r>
              <a:rPr lang="en-GB" sz="1200" err="1">
                <a:effectLst/>
                <a:latin typeface="Calibri" panose="020F0502020204030204" pitchFamily="34" charset="0"/>
                <a:ea typeface="Calibri" panose="020F0502020204030204" pitchFamily="34" charset="0"/>
                <a:cs typeface="Calibri" panose="020F0502020204030204" pitchFamily="34" charset="0"/>
              </a:rPr>
              <a:t>requestparameter</a:t>
            </a:r>
            <a:r>
              <a:rPr lang="en-GB" sz="1200">
                <a:effectLst/>
                <a:latin typeface="Calibri" panose="020F0502020204030204" pitchFamily="34" charset="0"/>
                <a:ea typeface="Calibri" panose="020F0502020204030204" pitchFamily="34" charset="0"/>
                <a:cs typeface="Calibri" panose="020F0502020204030204" pitchFamily="34" charset="0"/>
              </a:rPr>
              <a:t> with the value of the label variable.</a:t>
            </a:r>
          </a:p>
        </p:txBody>
      </p:sp>
      <p:sp>
        <p:nvSpPr>
          <p:cNvPr id="4" name="Foliennummernplatzhalter 3">
            <a:extLst>
              <a:ext uri="{FF2B5EF4-FFF2-40B4-BE49-F238E27FC236}">
                <a16:creationId xmlns:a16="http://schemas.microsoft.com/office/drawing/2014/main" id="{6935D8E2-6F9A-725D-80C2-7AFAC6030D74}"/>
              </a:ext>
            </a:extLst>
          </p:cNvPr>
          <p:cNvSpPr>
            <a:spLocks noGrp="1"/>
          </p:cNvSpPr>
          <p:nvPr>
            <p:ph type="sldNum" sz="quarter" idx="5"/>
          </p:nvPr>
        </p:nvSpPr>
        <p:spPr/>
        <p:txBody>
          <a:bodyPr/>
          <a:lstStyle/>
          <a:p>
            <a:fld id="{F0FD3131-1FA9-4670-8F2C-1BE86865DE30}" type="slidenum">
              <a:rPr lang="de-DE" smtClean="0"/>
              <a:t>76</a:t>
            </a:fld>
            <a:endParaRPr lang="de-DE"/>
          </a:p>
        </p:txBody>
      </p:sp>
    </p:spTree>
    <p:extLst>
      <p:ext uri="{BB962C8B-B14F-4D97-AF65-F5344CB8AC3E}">
        <p14:creationId xmlns:p14="http://schemas.microsoft.com/office/powerpoint/2010/main" val="8506690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F60DF-879A-FF26-2764-F89BF2C5F99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48C9D4-1260-AF55-20B9-2816FE0C776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2269B3E-7172-B7A3-333B-96A4E475532C}"/>
              </a:ext>
            </a:extLst>
          </p:cNvPr>
          <p:cNvSpPr>
            <a:spLocks noGrp="1"/>
          </p:cNvSpPr>
          <p:nvPr>
            <p:ph type="body" idx="1"/>
          </p:nvPr>
        </p:nvSpPr>
        <p:spPr/>
        <p:txBody>
          <a:bodyPr/>
          <a:lstStyle/>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Now we define a </a:t>
            </a:r>
            <a:r>
              <a:rPr lang="en-GB" sz="1200" err="1">
                <a:effectLst/>
                <a:latin typeface="Calibri" panose="020F0502020204030204" pitchFamily="34" charset="0"/>
                <a:ea typeface="Calibri" panose="020F0502020204030204" pitchFamily="34" charset="0"/>
                <a:cs typeface="Calibri" panose="020F0502020204030204" pitchFamily="34" charset="0"/>
              </a:rPr>
              <a:t>hx</a:t>
            </a:r>
            <a:r>
              <a:rPr lang="en-GB" sz="1200">
                <a:effectLst/>
                <a:latin typeface="Calibri" panose="020F0502020204030204" pitchFamily="34" charset="0"/>
                <a:ea typeface="Calibri" panose="020F0502020204030204" pitchFamily="34" charset="0"/>
                <a:cs typeface="Calibri" panose="020F0502020204030204" pitchFamily="34" charset="0"/>
              </a:rPr>
              <a:t>-trigger attribute that will automatically trigger the request for the first element on page load, or </a:t>
            </a:r>
            <a:r>
              <a:rPr lang="en-GB" sz="1200" dirty="0">
                <a:effectLst/>
                <a:latin typeface="Calibri" panose="020F0502020204030204" pitchFamily="34" charset="0"/>
                <a:ea typeface="Calibri" panose="020F0502020204030204" pitchFamily="34" charset="0"/>
                <a:cs typeface="Calibri" panose="020F0502020204030204" pitchFamily="34" charset="0"/>
              </a:rPr>
              <a:t>when it is clicked</a:t>
            </a:r>
            <a:r>
              <a:rPr lang="en-GB" sz="1200">
                <a:effectLst/>
                <a:latin typeface="Calibri" panose="020F0502020204030204" pitchFamily="34" charset="0"/>
                <a:ea typeface="Calibri" panose="020F0502020204030204" pitchFamily="34" charset="0"/>
                <a:cs typeface="Calibri" panose="020F0502020204030204" pitchFamily="34" charset="0"/>
              </a:rPr>
              <a:t>.</a:t>
            </a:r>
            <a:endParaRPr lang="de-DE" sz="1200">
              <a:effectLst/>
              <a:latin typeface="Calibri" panose="020F0502020204030204" pitchFamily="34" charset="0"/>
              <a:ea typeface="Calibri" panose="020F0502020204030204" pitchFamily="34" charset="0"/>
              <a:cs typeface="Times New Roman" panose="02020603050405020304" pitchFamily="18" charset="0"/>
            </a:endParaRPr>
          </a:p>
          <a:p>
            <a:endParaRPr lang="en-DE"/>
          </a:p>
        </p:txBody>
      </p:sp>
      <p:sp>
        <p:nvSpPr>
          <p:cNvPr id="4" name="Foliennummernplatzhalter 3">
            <a:extLst>
              <a:ext uri="{FF2B5EF4-FFF2-40B4-BE49-F238E27FC236}">
                <a16:creationId xmlns:a16="http://schemas.microsoft.com/office/drawing/2014/main" id="{55318048-9D19-850A-B2B2-856645E49950}"/>
              </a:ext>
            </a:extLst>
          </p:cNvPr>
          <p:cNvSpPr>
            <a:spLocks noGrp="1"/>
          </p:cNvSpPr>
          <p:nvPr>
            <p:ph type="sldNum" sz="quarter" idx="5"/>
          </p:nvPr>
        </p:nvSpPr>
        <p:spPr/>
        <p:txBody>
          <a:bodyPr/>
          <a:lstStyle/>
          <a:p>
            <a:fld id="{F0FD3131-1FA9-4670-8F2C-1BE86865DE30}" type="slidenum">
              <a:rPr lang="de-DE" smtClean="0"/>
              <a:t>77</a:t>
            </a:fld>
            <a:endParaRPr lang="de-DE"/>
          </a:p>
        </p:txBody>
      </p:sp>
    </p:spTree>
    <p:extLst>
      <p:ext uri="{BB962C8B-B14F-4D97-AF65-F5344CB8AC3E}">
        <p14:creationId xmlns:p14="http://schemas.microsoft.com/office/powerpoint/2010/main" val="37136225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E256-315C-9016-3E05-ED8F4E1918B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70A8529-D155-1FA3-445F-84F04CAAEA1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41C2D1B-1C5A-0D5D-2912-035D944169C0}"/>
              </a:ext>
            </a:extLst>
          </p:cNvPr>
          <p:cNvSpPr>
            <a:spLocks noGrp="1"/>
          </p:cNvSpPr>
          <p:nvPr>
            <p:ph type="body" idx="1"/>
          </p:nvPr>
        </p:nvSpPr>
        <p:spPr/>
        <p:txBody>
          <a:bodyPr/>
          <a:lstStyle/>
          <a:p>
            <a:pPr>
              <a:lnSpc>
                <a:spcPct val="107000"/>
              </a:lnSpc>
              <a:spcAft>
                <a:spcPts val="800"/>
              </a:spcAft>
            </a:pPr>
            <a:r>
              <a:rPr lang="en-GB" sz="1200">
                <a:effectLst/>
                <a:latin typeface="Calibri" panose="020F0502020204030204" pitchFamily="34" charset="0"/>
                <a:ea typeface="Calibri" panose="020F0502020204030204" pitchFamily="34" charset="0"/>
                <a:cs typeface="Calibri" panose="020F0502020204030204" pitchFamily="34" charset="0"/>
              </a:rPr>
              <a:t>We define the swapping target with the </a:t>
            </a:r>
            <a:r>
              <a:rPr lang="en-GB" sz="1200" err="1">
                <a:effectLst/>
                <a:latin typeface="Calibri" panose="020F0502020204030204" pitchFamily="34" charset="0"/>
                <a:ea typeface="Calibri" panose="020F0502020204030204" pitchFamily="34" charset="0"/>
                <a:cs typeface="Calibri" panose="020F0502020204030204" pitchFamily="34" charset="0"/>
              </a:rPr>
              <a:t>hx</a:t>
            </a:r>
            <a:r>
              <a:rPr lang="en-GB" sz="1200">
                <a:effectLst/>
                <a:latin typeface="Calibri" panose="020F0502020204030204" pitchFamily="34" charset="0"/>
                <a:ea typeface="Calibri" panose="020F0502020204030204" pitchFamily="34" charset="0"/>
                <a:cs typeface="Calibri" panose="020F0502020204030204" pitchFamily="34" charset="0"/>
              </a:rPr>
              <a:t>-target attribute. It will tell htmx to swap the http response body with the div with the id “</a:t>
            </a:r>
            <a:r>
              <a:rPr lang="en-GB" sz="1200" err="1">
                <a:effectLst/>
                <a:latin typeface="Calibri" panose="020F0502020204030204" pitchFamily="34" charset="0"/>
                <a:ea typeface="Calibri" panose="020F0502020204030204" pitchFamily="34" charset="0"/>
                <a:cs typeface="Calibri" panose="020F0502020204030204" pitchFamily="34" charset="0"/>
              </a:rPr>
              <a:t>lineChart</a:t>
            </a:r>
            <a:r>
              <a:rPr lang="en-GB" sz="1200">
                <a:effectLst/>
                <a:latin typeface="Calibri" panose="020F0502020204030204" pitchFamily="34" charset="0"/>
                <a:ea typeface="Calibri" panose="020F0502020204030204" pitchFamily="34" charset="0"/>
                <a:cs typeface="Calibri" panose="020F0502020204030204" pitchFamily="34" charset="0"/>
              </a:rPr>
              <a:t>”</a:t>
            </a:r>
            <a:endParaRPr lang="en-DE"/>
          </a:p>
        </p:txBody>
      </p:sp>
      <p:sp>
        <p:nvSpPr>
          <p:cNvPr id="4" name="Foliennummernplatzhalter 3">
            <a:extLst>
              <a:ext uri="{FF2B5EF4-FFF2-40B4-BE49-F238E27FC236}">
                <a16:creationId xmlns:a16="http://schemas.microsoft.com/office/drawing/2014/main" id="{87B9B577-728C-75F7-1B29-7884BF2C311F}"/>
              </a:ext>
            </a:extLst>
          </p:cNvPr>
          <p:cNvSpPr>
            <a:spLocks noGrp="1"/>
          </p:cNvSpPr>
          <p:nvPr>
            <p:ph type="sldNum" sz="quarter" idx="5"/>
          </p:nvPr>
        </p:nvSpPr>
        <p:spPr/>
        <p:txBody>
          <a:bodyPr/>
          <a:lstStyle/>
          <a:p>
            <a:fld id="{F0FD3131-1FA9-4670-8F2C-1BE86865DE30}" type="slidenum">
              <a:rPr lang="de-DE" smtClean="0"/>
              <a:t>78</a:t>
            </a:fld>
            <a:endParaRPr lang="de-DE"/>
          </a:p>
        </p:txBody>
      </p:sp>
    </p:spTree>
    <p:extLst>
      <p:ext uri="{BB962C8B-B14F-4D97-AF65-F5344CB8AC3E}">
        <p14:creationId xmlns:p14="http://schemas.microsoft.com/office/powerpoint/2010/main" val="10424906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The Last Step is to create a </a:t>
            </a:r>
            <a:r>
              <a:rPr lang="en-GB" sz="1800" err="1">
                <a:effectLst/>
                <a:latin typeface="Calibri" panose="020F0502020204030204" pitchFamily="34" charset="0"/>
                <a:ea typeface="Calibri" panose="020F0502020204030204" pitchFamily="34" charset="0"/>
                <a:cs typeface="Calibri" panose="020F0502020204030204" pitchFamily="34" charset="0"/>
              </a:rPr>
              <a:t>GetMapping</a:t>
            </a:r>
            <a:r>
              <a:rPr lang="en-GB" sz="1800">
                <a:effectLst/>
                <a:latin typeface="Calibri" panose="020F0502020204030204" pitchFamily="34" charset="0"/>
                <a:ea typeface="Calibri" panose="020F0502020204030204" pitchFamily="34" charset="0"/>
                <a:cs typeface="Calibri" panose="020F0502020204030204" pitchFamily="34" charset="0"/>
              </a:rPr>
              <a:t> with the component name as </a:t>
            </a:r>
            <a:r>
              <a:rPr lang="en-GB" sz="1800" err="1">
                <a:effectLst/>
                <a:latin typeface="Calibri" panose="020F0502020204030204" pitchFamily="34" charset="0"/>
                <a:ea typeface="Calibri" panose="020F0502020204030204" pitchFamily="34" charset="0"/>
                <a:cs typeface="Calibri" panose="020F0502020204030204" pitchFamily="34" charset="0"/>
              </a:rPr>
              <a:t>requestparameter</a:t>
            </a:r>
            <a:r>
              <a:rPr lang="en-GB" sz="1800">
                <a:effectLst/>
                <a:latin typeface="Calibri" panose="020F0502020204030204" pitchFamily="34" charset="0"/>
                <a:ea typeface="Calibri" panose="020F0502020204030204" pitchFamily="34" charset="0"/>
                <a:cs typeface="Calibri" panose="020F0502020204030204" pitchFamily="34" charset="0"/>
              </a:rPr>
              <a:t> and return the rendered </a:t>
            </a:r>
            <a:r>
              <a:rPr lang="en-GB" sz="1800" err="1">
                <a:effectLst/>
                <a:latin typeface="Calibri" panose="020F0502020204030204" pitchFamily="34" charset="0"/>
                <a:ea typeface="Calibri" panose="020F0502020204030204" pitchFamily="34" charset="0"/>
                <a:cs typeface="Calibri" panose="020F0502020204030204" pitchFamily="34" charset="0"/>
              </a:rPr>
              <a:t>AnalyticsChartViewComponent</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79</a:t>
            </a:fld>
            <a:endParaRPr lang="de-DE"/>
          </a:p>
        </p:txBody>
      </p:sp>
    </p:spTree>
    <p:extLst>
      <p:ext uri="{BB962C8B-B14F-4D97-AF65-F5344CB8AC3E}">
        <p14:creationId xmlns:p14="http://schemas.microsoft.com/office/powerpoint/2010/main" val="605225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Farley concludes that, if an engineering approach to software development doesn’t help us to create better software faster, then it’s wrong and doesn’t qualify as “Engineering”.</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8</a:t>
            </a:fld>
            <a:endParaRPr lang="de-DE"/>
          </a:p>
        </p:txBody>
      </p:sp>
    </p:spTree>
    <p:extLst>
      <p:ext uri="{BB962C8B-B14F-4D97-AF65-F5344CB8AC3E}">
        <p14:creationId xmlns:p14="http://schemas.microsoft.com/office/powerpoint/2010/main" val="1957997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Here is the example we just implemented. And as you can see that we have a fully interactive dashboard without any page refreshes.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The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state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of</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chart</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automatically</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updated</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with</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newest</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server</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data</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You</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can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see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this</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both</a:t>
            </a:r>
            <a:r>
              <a:rPr lang="de-DE" sz="1800" dirty="0">
                <a:effectLst/>
                <a:latin typeface="Calibri" panose="020F0502020204030204" pitchFamily="34" charset="0"/>
                <a:ea typeface="Calibri" panose="020F0502020204030204" pitchFamily="34" charset="0"/>
                <a:cs typeface="Times New Roman" panose="02020603050405020304" pitchFamily="18" charset="0"/>
              </a:rPr>
              <a:t> on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ChartViewComponent</a:t>
            </a:r>
            <a:r>
              <a:rPr lang="de-DE" sz="1800" dirty="0">
                <a:effectLst/>
                <a:latin typeface="Calibri" panose="020F0502020204030204" pitchFamily="34" charset="0"/>
                <a:ea typeface="Calibri" panose="020F0502020204030204" pitchFamily="34" charset="0"/>
                <a:cs typeface="Times New Roman" panose="02020603050405020304" pitchFamily="18" charset="0"/>
              </a:rPr>
              <a:t> and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DashboardComponent</a:t>
            </a: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Foliennummernplatzhalter 3"/>
          <p:cNvSpPr>
            <a:spLocks noGrp="1"/>
          </p:cNvSpPr>
          <p:nvPr>
            <p:ph type="sldNum" sz="quarter" idx="5"/>
          </p:nvPr>
        </p:nvSpPr>
        <p:spPr/>
        <p:txBody>
          <a:bodyPr/>
          <a:lstStyle/>
          <a:p>
            <a:fld id="{F0FD3131-1FA9-4670-8F2C-1BE86865DE30}" type="slidenum">
              <a:rPr lang="de-DE" smtClean="0"/>
              <a:t>80</a:t>
            </a:fld>
            <a:endParaRPr lang="de-DE"/>
          </a:p>
        </p:txBody>
      </p:sp>
    </p:spTree>
    <p:extLst>
      <p:ext uri="{BB962C8B-B14F-4D97-AF65-F5344CB8AC3E}">
        <p14:creationId xmlns:p14="http://schemas.microsoft.com/office/powerpoint/2010/main" val="29069964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1B14D-11FB-266C-2507-91C165BADE5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30CEA2A-8E69-EEB0-1AE1-403FE0C4E8A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426ADAB-74C8-1515-5B74-539FA229E492}"/>
              </a:ext>
            </a:extLst>
          </p:cNvPr>
          <p:cNvSpPr>
            <a:spLocks noGrp="1"/>
          </p:cNvSpPr>
          <p:nvPr>
            <p:ph type="body" idx="1"/>
          </p:nvPr>
        </p:nvSpPr>
        <p:spPr/>
        <p:txBody>
          <a:bodyPr/>
          <a:lstStyle/>
          <a:p>
            <a:r>
              <a:rPr lang="de-DE" sz="1800" dirty="0"/>
              <a:t>Next </a:t>
            </a:r>
            <a:r>
              <a:rPr lang="de-DE" sz="1800" dirty="0" err="1"/>
              <a:t>we</a:t>
            </a:r>
            <a:r>
              <a:rPr lang="de-DE" sz="1800" dirty="0"/>
              <a:t> will </a:t>
            </a:r>
            <a:r>
              <a:rPr lang="de-DE" sz="1800" dirty="0" err="1"/>
              <a:t>look</a:t>
            </a:r>
            <a:r>
              <a:rPr lang="de-DE" sz="1800" dirty="0"/>
              <a:t> at an </a:t>
            </a:r>
            <a:r>
              <a:rPr lang="de-DE" sz="1800" dirty="0" err="1"/>
              <a:t>example</a:t>
            </a:r>
            <a:r>
              <a:rPr lang="de-DE" sz="1800" dirty="0"/>
              <a:t> </a:t>
            </a:r>
            <a:r>
              <a:rPr lang="de-DE" sz="1800" dirty="0" err="1"/>
              <a:t>that</a:t>
            </a:r>
            <a:r>
              <a:rPr lang="de-DE" sz="1800" dirty="0"/>
              <a:t> </a:t>
            </a:r>
            <a:r>
              <a:rPr lang="de-DE" sz="1800" dirty="0" err="1"/>
              <a:t>is</a:t>
            </a:r>
            <a:r>
              <a:rPr lang="de-DE" sz="1800" dirty="0"/>
              <a:t> </a:t>
            </a:r>
            <a:r>
              <a:rPr lang="de-DE" sz="1800" dirty="0" err="1"/>
              <a:t>running</a:t>
            </a:r>
            <a:r>
              <a:rPr lang="de-DE" sz="1800" dirty="0"/>
              <a:t> in </a:t>
            </a:r>
            <a:r>
              <a:rPr lang="de-DE" sz="1800" dirty="0" err="1"/>
              <a:t>production</a:t>
            </a:r>
            <a:r>
              <a:rPr lang="de-DE" sz="1800" dirty="0"/>
              <a:t> </a:t>
            </a:r>
            <a:r>
              <a:rPr lang="de-DE" sz="1800" dirty="0" err="1"/>
              <a:t>today</a:t>
            </a:r>
            <a:r>
              <a:rPr lang="de-DE" sz="1800" dirty="0"/>
              <a:t> </a:t>
            </a:r>
            <a:r>
              <a:rPr lang="de-DE" sz="1800" dirty="0" err="1"/>
              <a:t>for</a:t>
            </a:r>
            <a:r>
              <a:rPr lang="de-DE" sz="1800" dirty="0"/>
              <a:t> </a:t>
            </a:r>
            <a:r>
              <a:rPr lang="de-DE" sz="1800" dirty="0" err="1"/>
              <a:t>my</a:t>
            </a:r>
            <a:r>
              <a:rPr lang="de-DE" sz="1800" dirty="0"/>
              <a:t> SaaS </a:t>
            </a:r>
            <a:r>
              <a:rPr lang="de-DE" sz="1800" dirty="0" err="1"/>
              <a:t>wedding</a:t>
            </a:r>
            <a:r>
              <a:rPr lang="de-DE" sz="1800" dirty="0"/>
              <a:t> </a:t>
            </a:r>
            <a:r>
              <a:rPr lang="de-DE" sz="1800" dirty="0" err="1"/>
              <a:t>business</a:t>
            </a:r>
            <a:r>
              <a:rPr lang="de-DE" sz="1800" dirty="0"/>
              <a:t>.</a:t>
            </a:r>
          </a:p>
          <a:p>
            <a:endParaRPr lang="de-AT" sz="1800" dirty="0"/>
          </a:p>
          <a:p>
            <a:r>
              <a:rPr lang="de-AT" sz="1800" dirty="0" err="1"/>
              <a:t>We</a:t>
            </a:r>
            <a:r>
              <a:rPr lang="de-AT" sz="1800" dirty="0"/>
              <a:t> </a:t>
            </a:r>
            <a:r>
              <a:rPr lang="de-AT" sz="1800" dirty="0" err="1"/>
              <a:t>want</a:t>
            </a:r>
            <a:r>
              <a:rPr lang="de-AT" sz="1800" dirty="0"/>
              <a:t> </a:t>
            </a:r>
            <a:r>
              <a:rPr lang="de-AT" sz="1800" dirty="0" err="1"/>
              <a:t>to</a:t>
            </a:r>
            <a:r>
              <a:rPr lang="de-AT" sz="1800" dirty="0"/>
              <a:t> </a:t>
            </a:r>
            <a:r>
              <a:rPr lang="de-AT" sz="1800" dirty="0" err="1"/>
              <a:t>show</a:t>
            </a:r>
            <a:r>
              <a:rPr lang="de-AT" sz="1800" dirty="0"/>
              <a:t> </a:t>
            </a:r>
            <a:r>
              <a:rPr lang="de-AT" sz="1800" dirty="0" err="1"/>
              <a:t>images</a:t>
            </a:r>
            <a:r>
              <a:rPr lang="de-AT" sz="1800" dirty="0"/>
              <a:t> </a:t>
            </a:r>
            <a:r>
              <a:rPr lang="de-AT" sz="1800" dirty="0" err="1"/>
              <a:t>that</a:t>
            </a:r>
            <a:r>
              <a:rPr lang="de-AT" sz="1800" dirty="0"/>
              <a:t> </a:t>
            </a:r>
            <a:r>
              <a:rPr lang="de-AT" sz="1800" dirty="0" err="1"/>
              <a:t>are</a:t>
            </a:r>
            <a:r>
              <a:rPr lang="de-AT" sz="1800" dirty="0"/>
              <a:t> </a:t>
            </a:r>
            <a:r>
              <a:rPr lang="de-AT" sz="1800" dirty="0" err="1"/>
              <a:t>stored</a:t>
            </a:r>
            <a:r>
              <a:rPr lang="de-AT" sz="1800" dirty="0"/>
              <a:t> in an S3 </a:t>
            </a:r>
            <a:r>
              <a:rPr lang="de-AT" sz="1800" dirty="0" err="1"/>
              <a:t>Object</a:t>
            </a:r>
            <a:r>
              <a:rPr lang="de-AT" sz="1800" dirty="0"/>
              <a:t> </a:t>
            </a:r>
            <a:r>
              <a:rPr lang="de-AT" sz="1800" dirty="0" err="1"/>
              <a:t>storage</a:t>
            </a:r>
            <a:r>
              <a:rPr lang="de-AT" sz="1800" dirty="0"/>
              <a:t> in a Gallery.</a:t>
            </a:r>
            <a:endParaRPr lang="de-DE" sz="1800" dirty="0"/>
          </a:p>
        </p:txBody>
      </p:sp>
      <p:sp>
        <p:nvSpPr>
          <p:cNvPr id="4" name="Foliennummernplatzhalter 3">
            <a:extLst>
              <a:ext uri="{FF2B5EF4-FFF2-40B4-BE49-F238E27FC236}">
                <a16:creationId xmlns:a16="http://schemas.microsoft.com/office/drawing/2014/main" id="{116B66D1-201A-8003-0105-57EEB6D82BB1}"/>
              </a:ext>
            </a:extLst>
          </p:cNvPr>
          <p:cNvSpPr>
            <a:spLocks noGrp="1"/>
          </p:cNvSpPr>
          <p:nvPr>
            <p:ph type="sldNum" sz="quarter" idx="5"/>
          </p:nvPr>
        </p:nvSpPr>
        <p:spPr/>
        <p:txBody>
          <a:bodyPr/>
          <a:lstStyle/>
          <a:p>
            <a:fld id="{F0FD3131-1FA9-4670-8F2C-1BE86865DE30}" type="slidenum">
              <a:rPr lang="de-DE" smtClean="0"/>
              <a:t>81</a:t>
            </a:fld>
            <a:endParaRPr lang="de-DE"/>
          </a:p>
        </p:txBody>
      </p:sp>
    </p:spTree>
    <p:extLst>
      <p:ext uri="{BB962C8B-B14F-4D97-AF65-F5344CB8AC3E}">
        <p14:creationId xmlns:p14="http://schemas.microsoft.com/office/powerpoint/2010/main" val="4335214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 User uploads his images directly to the S3 object storage using </a:t>
            </a:r>
            <a:r>
              <a:rPr lang="en-GB" sz="1800" dirty="0" err="1">
                <a:effectLst/>
                <a:latin typeface="Calibri" panose="020F0502020204030204" pitchFamily="34" charset="0"/>
                <a:ea typeface="Calibri" panose="020F0502020204030204" pitchFamily="34" charset="0"/>
                <a:cs typeface="Calibri" panose="020F0502020204030204" pitchFamily="34" charset="0"/>
              </a:rPr>
              <a:t>presigned</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err="1">
                <a:effectLst/>
                <a:latin typeface="Calibri" panose="020F0502020204030204" pitchFamily="34" charset="0"/>
                <a:ea typeface="Calibri" panose="020F0502020204030204" pitchFamily="34" charset="0"/>
                <a:cs typeface="Calibri" panose="020F0502020204030204" pitchFamily="34" charset="0"/>
              </a:rPr>
              <a:t>urls</a:t>
            </a:r>
            <a:r>
              <a:rPr lang="en-GB" sz="1800" dirty="0">
                <a:effectLst/>
                <a:latin typeface="Calibri" panose="020F0502020204030204" pitchFamily="34" charset="0"/>
                <a:ea typeface="Calibri" panose="020F0502020204030204" pitchFamily="34" charset="0"/>
                <a:cs typeface="Calibri" panose="020F0502020204030204" pitchFamily="34" charset="0"/>
              </a:rPr>
              <a:t>. Then the metadata of that object, including a </a:t>
            </a:r>
            <a:r>
              <a:rPr lang="en-GB" sz="1800" dirty="0" err="1">
                <a:effectLst/>
                <a:latin typeface="Calibri" panose="020F0502020204030204" pitchFamily="34" charset="0"/>
                <a:ea typeface="Calibri" panose="020F0502020204030204" pitchFamily="34" charset="0"/>
                <a:cs typeface="Calibri" panose="020F0502020204030204" pitchFamily="34" charset="0"/>
              </a:rPr>
              <a:t>presigned</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err="1">
                <a:effectLst/>
                <a:latin typeface="Calibri" panose="020F0502020204030204" pitchFamily="34" charset="0"/>
                <a:ea typeface="Calibri" panose="020F0502020204030204" pitchFamily="34" charset="0"/>
                <a:cs typeface="Calibri" panose="020F0502020204030204" pitchFamily="34" charset="0"/>
              </a:rPr>
              <a:t>url</a:t>
            </a:r>
            <a:r>
              <a:rPr lang="en-GB" sz="1800" dirty="0">
                <a:effectLst/>
                <a:latin typeface="Calibri" panose="020F0502020204030204" pitchFamily="34" charset="0"/>
                <a:ea typeface="Calibri" panose="020F0502020204030204" pitchFamily="34" charset="0"/>
                <a:cs typeface="Calibri" panose="020F0502020204030204" pitchFamily="34" charset="0"/>
              </a:rPr>
              <a:t> to download that image is saved via an </a:t>
            </a:r>
            <a:r>
              <a:rPr lang="en-GB" sz="1800" dirty="0" err="1">
                <a:effectLst/>
                <a:latin typeface="Calibri" panose="020F0502020204030204" pitchFamily="34" charset="0"/>
                <a:ea typeface="Calibri" panose="020F0502020204030204" pitchFamily="34" charset="0"/>
                <a:cs typeface="Calibri" panose="020F0502020204030204" pitchFamily="34" charset="0"/>
              </a:rPr>
              <a:t>ImageService</a:t>
            </a:r>
            <a:r>
              <a:rPr lang="en-GB" sz="1800" dirty="0">
                <a:effectLst/>
                <a:latin typeface="Calibri" panose="020F0502020204030204" pitchFamily="34" charset="0"/>
                <a:ea typeface="Calibri" panose="020F0502020204030204" pitchFamily="34" charset="0"/>
                <a:cs typeface="Calibri" panose="020F0502020204030204" pitchFamily="34" charset="0"/>
              </a:rPr>
              <a:t> to our Database.</a:t>
            </a:r>
          </a:p>
          <a:p>
            <a:pPr>
              <a:lnSpc>
                <a:spcPct val="107000"/>
              </a:lnSpc>
              <a:spcAft>
                <a:spcPts val="800"/>
              </a:spcAft>
            </a:pP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When rendering the </a:t>
            </a:r>
            <a:r>
              <a:rPr lang="en-GB" sz="1800" dirty="0" err="1">
                <a:effectLst/>
                <a:latin typeface="Calibri" panose="020F0502020204030204" pitchFamily="34" charset="0"/>
                <a:ea typeface="Calibri" panose="020F0502020204030204" pitchFamily="34" charset="0"/>
                <a:cs typeface="Calibri" panose="020F0502020204030204" pitchFamily="34" charset="0"/>
              </a:rPr>
              <a:t>GalleryViewComponent</a:t>
            </a:r>
            <a:r>
              <a:rPr lang="en-GB" sz="1800" dirty="0">
                <a:effectLst/>
                <a:latin typeface="Calibri" panose="020F0502020204030204" pitchFamily="34" charset="0"/>
                <a:ea typeface="Calibri" panose="020F0502020204030204" pitchFamily="34" charset="0"/>
                <a:cs typeface="Calibri" panose="020F0502020204030204" pitchFamily="34" charset="0"/>
              </a:rPr>
              <a:t> we retrieve all </a:t>
            </a:r>
            <a:r>
              <a:rPr lang="en-GB" sz="1800" dirty="0" err="1">
                <a:effectLst/>
                <a:latin typeface="Calibri" panose="020F0502020204030204" pitchFamily="34" charset="0"/>
                <a:ea typeface="Calibri" panose="020F0502020204030204" pitchFamily="34" charset="0"/>
                <a:cs typeface="Calibri" panose="020F0502020204030204" pitchFamily="34" charset="0"/>
              </a:rPr>
              <a:t>presignedUrls</a:t>
            </a:r>
            <a:r>
              <a:rPr lang="en-GB" sz="1800" dirty="0">
                <a:effectLst/>
                <a:latin typeface="Calibri" panose="020F0502020204030204" pitchFamily="34" charset="0"/>
                <a:ea typeface="Calibri" panose="020F0502020204030204" pitchFamily="34" charset="0"/>
                <a:cs typeface="Calibri" panose="020F0502020204030204" pitchFamily="34" charset="0"/>
              </a:rPr>
              <a:t> from our </a:t>
            </a:r>
            <a:r>
              <a:rPr lang="en-GB" sz="1800" dirty="0" err="1">
                <a:effectLst/>
                <a:latin typeface="Calibri" panose="020F0502020204030204" pitchFamily="34" charset="0"/>
                <a:ea typeface="Calibri" panose="020F0502020204030204" pitchFamily="34" charset="0"/>
                <a:cs typeface="Calibri" panose="020F0502020204030204" pitchFamily="34" charset="0"/>
              </a:rPr>
              <a:t>ImageService</a:t>
            </a:r>
            <a:r>
              <a:rPr lang="en-GB" sz="1800" dirty="0">
                <a:effectLst/>
                <a:latin typeface="Calibri" panose="020F0502020204030204" pitchFamily="34" charset="0"/>
                <a:ea typeface="Calibri" panose="020F0502020204030204" pitchFamily="34" charset="0"/>
                <a:cs typeface="Calibri" panose="020F0502020204030204" pitchFamily="34" charset="0"/>
              </a:rPr>
              <a:t>. But </a:t>
            </a:r>
            <a:r>
              <a:rPr lang="en-GB" sz="1800" dirty="0" err="1">
                <a:effectLst/>
                <a:latin typeface="Calibri" panose="020F0502020204030204" pitchFamily="34" charset="0"/>
                <a:ea typeface="Calibri" panose="020F0502020204030204" pitchFamily="34" charset="0"/>
                <a:cs typeface="Calibri" panose="020F0502020204030204" pitchFamily="34" charset="0"/>
              </a:rPr>
              <a:t>presigned</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err="1">
                <a:effectLst/>
                <a:latin typeface="Calibri" panose="020F0502020204030204" pitchFamily="34" charset="0"/>
                <a:ea typeface="Calibri" panose="020F0502020204030204" pitchFamily="34" charset="0"/>
                <a:cs typeface="Calibri" panose="020F0502020204030204" pitchFamily="34" charset="0"/>
              </a:rPr>
              <a:t>urls</a:t>
            </a:r>
            <a:r>
              <a:rPr lang="en-GB" sz="1800" dirty="0">
                <a:effectLst/>
                <a:latin typeface="Calibri" panose="020F0502020204030204" pitchFamily="34" charset="0"/>
                <a:ea typeface="Calibri" panose="020F0502020204030204" pitchFamily="34" charset="0"/>
                <a:cs typeface="Calibri" panose="020F0502020204030204" pitchFamily="34" charset="0"/>
              </a:rPr>
              <a:t> have an </a:t>
            </a:r>
            <a:r>
              <a:rPr lang="en-GB" sz="1800" dirty="0" err="1">
                <a:effectLst/>
                <a:latin typeface="Calibri" panose="020F0502020204030204" pitchFamily="34" charset="0"/>
                <a:ea typeface="Calibri" panose="020F0502020204030204" pitchFamily="34" charset="0"/>
                <a:cs typeface="Calibri" panose="020F0502020204030204" pitchFamily="34" charset="0"/>
              </a:rPr>
              <a:t>expiryDate</a:t>
            </a:r>
            <a:r>
              <a:rPr lang="en-GB" sz="1800" dirty="0">
                <a:effectLst/>
                <a:latin typeface="Calibri" panose="020F0502020204030204" pitchFamily="34" charset="0"/>
                <a:ea typeface="Calibri" panose="020F0502020204030204" pitchFamily="34" charset="0"/>
                <a:cs typeface="Calibri" panose="020F0502020204030204" pitchFamily="34" charset="0"/>
              </a:rPr>
              <a:t>. After a maximum of 7 days the links are invalidated. </a:t>
            </a:r>
          </a:p>
          <a:p>
            <a:pPr>
              <a:lnSpc>
                <a:spcPct val="107000"/>
              </a:lnSpc>
              <a:spcAft>
                <a:spcPts val="800"/>
              </a:spcAft>
            </a:pPr>
            <a:br>
              <a:rPr lang="en-GB" sz="1800" dirty="0">
                <a:effectLst/>
                <a:latin typeface="Calibri" panose="020F0502020204030204" pitchFamily="34" charset="0"/>
                <a:ea typeface="Calibri" panose="020F0502020204030204" pitchFamily="34" charset="0"/>
                <a:cs typeface="Calibri" panose="020F0502020204030204" pitchFamily="34" charset="0"/>
              </a:rPr>
            </a:br>
            <a:r>
              <a:rPr lang="en-GB" sz="1800" dirty="0">
                <a:effectLst/>
                <a:latin typeface="Calibri" panose="020F0502020204030204" pitchFamily="34" charset="0"/>
                <a:ea typeface="Calibri" panose="020F0502020204030204" pitchFamily="34" charset="0"/>
                <a:cs typeface="Calibri" panose="020F0502020204030204" pitchFamily="34" charset="0"/>
              </a:rPr>
              <a:t>We could refresh our links every 7 days but we want to do that only on demand as this incurs API charges.</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82</a:t>
            </a:fld>
            <a:endParaRPr lang="de-DE"/>
          </a:p>
        </p:txBody>
      </p:sp>
    </p:spTree>
    <p:extLst>
      <p:ext uri="{BB962C8B-B14F-4D97-AF65-F5344CB8AC3E}">
        <p14:creationId xmlns:p14="http://schemas.microsoft.com/office/powerpoint/2010/main" val="9884816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First we will look one individual image element. This element is rendered with the </a:t>
            </a:r>
            <a:r>
              <a:rPr lang="en-GB" sz="1800" err="1">
                <a:effectLst/>
                <a:latin typeface="Calibri" panose="020F0502020204030204" pitchFamily="34" charset="0"/>
                <a:ea typeface="Calibri" panose="020F0502020204030204" pitchFamily="34" charset="0"/>
                <a:cs typeface="Calibri" panose="020F0502020204030204" pitchFamily="34" charset="0"/>
              </a:rPr>
              <a:t>ImagePreviewComponent</a:t>
            </a:r>
            <a:r>
              <a:rPr lang="en-GB" sz="180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83</a:t>
            </a:fld>
            <a:endParaRPr lang="de-DE"/>
          </a:p>
        </p:txBody>
      </p:sp>
    </p:spTree>
    <p:extLst>
      <p:ext uri="{BB962C8B-B14F-4D97-AF65-F5344CB8AC3E}">
        <p14:creationId xmlns:p14="http://schemas.microsoft.com/office/powerpoint/2010/main" val="25367055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In the </a:t>
            </a:r>
            <a:r>
              <a:rPr lang="en-GB" sz="1800" err="1">
                <a:effectLst/>
                <a:latin typeface="Calibri" panose="020F0502020204030204" pitchFamily="34" charset="0"/>
                <a:ea typeface="Calibri" panose="020F0502020204030204" pitchFamily="34" charset="0"/>
                <a:cs typeface="Calibri" panose="020F0502020204030204" pitchFamily="34" charset="0"/>
              </a:rPr>
              <a:t>ImagePreviewComponent</a:t>
            </a:r>
            <a:r>
              <a:rPr lang="en-GB" sz="1800">
                <a:effectLst/>
                <a:latin typeface="Calibri" panose="020F0502020204030204" pitchFamily="34" charset="0"/>
                <a:ea typeface="Calibri" panose="020F0502020204030204" pitchFamily="34" charset="0"/>
                <a:cs typeface="Calibri" panose="020F0502020204030204" pitchFamily="34" charset="0"/>
              </a:rPr>
              <a:t> Template, we can see how we achieve our on-demand </a:t>
            </a:r>
            <a:r>
              <a:rPr lang="en-GB" sz="1800" err="1">
                <a:effectLst/>
                <a:latin typeface="Calibri" panose="020F0502020204030204" pitchFamily="34" charset="0"/>
                <a:ea typeface="Calibri" panose="020F0502020204030204" pitchFamily="34" charset="0"/>
                <a:cs typeface="Calibri" panose="020F0502020204030204" pitchFamily="34" charset="0"/>
              </a:rPr>
              <a:t>presignedUrl</a:t>
            </a:r>
            <a:r>
              <a:rPr lang="en-GB" sz="1800">
                <a:effectLst/>
                <a:latin typeface="Calibri" panose="020F0502020204030204" pitchFamily="34" charset="0"/>
                <a:ea typeface="Calibri" panose="020F0502020204030204" pitchFamily="34" charset="0"/>
                <a:cs typeface="Calibri" panose="020F0502020204030204" pitchFamily="34" charset="0"/>
              </a:rPr>
              <a:t> refresh with htmx.</a:t>
            </a: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We start with a div element that has the id of the image.</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84</a:t>
            </a:fld>
            <a:endParaRPr lang="de-DE"/>
          </a:p>
        </p:txBody>
      </p:sp>
    </p:spTree>
    <p:extLst>
      <p:ext uri="{BB962C8B-B14F-4D97-AF65-F5344CB8AC3E}">
        <p14:creationId xmlns:p14="http://schemas.microsoft.com/office/powerpoint/2010/main" val="28116554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7FFF3-DC6D-A281-63DC-7B03F9847F3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A14026-A19F-5941-51AD-64258B2FB5F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06F077B-F80F-1697-CF00-6634A751ED79}"/>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a:effectLst/>
                <a:latin typeface="Calibri" panose="020F0502020204030204" pitchFamily="34" charset="0"/>
                <a:ea typeface="Calibri" panose="020F0502020204030204" pitchFamily="34" charset="0"/>
                <a:cs typeface="Calibri" panose="020F0502020204030204" pitchFamily="34" charset="0"/>
              </a:rPr>
              <a:t>If the image </a:t>
            </a:r>
            <a:r>
              <a:rPr lang="en-GB" sz="1200" err="1">
                <a:effectLst/>
                <a:latin typeface="Calibri" panose="020F0502020204030204" pitchFamily="34" charset="0"/>
                <a:ea typeface="Calibri" panose="020F0502020204030204" pitchFamily="34" charset="0"/>
                <a:cs typeface="Calibri" panose="020F0502020204030204" pitchFamily="34" charset="0"/>
              </a:rPr>
              <a:t>presigned</a:t>
            </a:r>
            <a:r>
              <a:rPr lang="en-GB" sz="1200">
                <a:effectLst/>
                <a:latin typeface="Calibri" panose="020F0502020204030204" pitchFamily="34" charset="0"/>
                <a:ea typeface="Calibri" panose="020F0502020204030204" pitchFamily="34" charset="0"/>
                <a:cs typeface="Calibri" panose="020F0502020204030204" pitchFamily="34" charset="0"/>
              </a:rPr>
              <a:t> </a:t>
            </a:r>
            <a:r>
              <a:rPr lang="en-GB" sz="1200" err="1">
                <a:effectLst/>
                <a:latin typeface="Calibri" panose="020F0502020204030204" pitchFamily="34" charset="0"/>
                <a:ea typeface="Calibri" panose="020F0502020204030204" pitchFamily="34" charset="0"/>
                <a:cs typeface="Calibri" panose="020F0502020204030204" pitchFamily="34" charset="0"/>
              </a:rPr>
              <a:t>url</a:t>
            </a:r>
            <a:r>
              <a:rPr lang="en-GB" sz="1200">
                <a:effectLst/>
                <a:latin typeface="Calibri" panose="020F0502020204030204" pitchFamily="34" charset="0"/>
                <a:ea typeface="Calibri" panose="020F0502020204030204" pitchFamily="34" charset="0"/>
                <a:cs typeface="Calibri" panose="020F0502020204030204" pitchFamily="34" charset="0"/>
              </a:rPr>
              <a:t> is not expired it will display an image element with the </a:t>
            </a:r>
            <a:r>
              <a:rPr lang="en-GB" sz="1200" err="1">
                <a:effectLst/>
                <a:latin typeface="Calibri" panose="020F0502020204030204" pitchFamily="34" charset="0"/>
                <a:ea typeface="Calibri" panose="020F0502020204030204" pitchFamily="34" charset="0"/>
                <a:cs typeface="Calibri" panose="020F0502020204030204" pitchFamily="34" charset="0"/>
              </a:rPr>
              <a:t>src</a:t>
            </a:r>
            <a:r>
              <a:rPr lang="en-GB" sz="1200">
                <a:effectLst/>
                <a:latin typeface="Calibri" panose="020F0502020204030204" pitchFamily="34" charset="0"/>
                <a:ea typeface="Calibri" panose="020F0502020204030204" pitchFamily="34" charset="0"/>
                <a:cs typeface="Calibri" panose="020F0502020204030204" pitchFamily="34" charset="0"/>
              </a:rPr>
              <a:t> attribute set to the download </a:t>
            </a:r>
            <a:r>
              <a:rPr lang="en-GB" sz="1200" err="1">
                <a:effectLst/>
                <a:latin typeface="Calibri" panose="020F0502020204030204" pitchFamily="34" charset="0"/>
                <a:ea typeface="Calibri" panose="020F0502020204030204" pitchFamily="34" charset="0"/>
                <a:cs typeface="Calibri" panose="020F0502020204030204" pitchFamily="34" charset="0"/>
              </a:rPr>
              <a:t>url</a:t>
            </a:r>
            <a:r>
              <a:rPr lang="en-GB" sz="1200">
                <a:effectLst/>
                <a:latin typeface="Calibri" panose="020F0502020204030204" pitchFamily="34" charset="0"/>
                <a:ea typeface="Calibri" panose="020F0502020204030204" pitchFamily="34" charset="0"/>
                <a:cs typeface="Calibri" panose="020F0502020204030204" pitchFamily="34" charset="0"/>
              </a:rPr>
              <a:t>.</a:t>
            </a:r>
            <a:endParaRPr lang="en-DE"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EFBBE19C-2CAE-BE1E-C032-8F4F96DDF8AA}"/>
              </a:ext>
            </a:extLst>
          </p:cNvPr>
          <p:cNvSpPr>
            <a:spLocks noGrp="1"/>
          </p:cNvSpPr>
          <p:nvPr>
            <p:ph type="sldNum" sz="quarter" idx="5"/>
          </p:nvPr>
        </p:nvSpPr>
        <p:spPr/>
        <p:txBody>
          <a:bodyPr/>
          <a:lstStyle/>
          <a:p>
            <a:fld id="{F0FD3131-1FA9-4670-8F2C-1BE86865DE30}" type="slidenum">
              <a:rPr lang="de-DE" smtClean="0"/>
              <a:t>85</a:t>
            </a:fld>
            <a:endParaRPr lang="de-DE"/>
          </a:p>
        </p:txBody>
      </p:sp>
    </p:spTree>
    <p:extLst>
      <p:ext uri="{BB962C8B-B14F-4D97-AF65-F5344CB8AC3E}">
        <p14:creationId xmlns:p14="http://schemas.microsoft.com/office/powerpoint/2010/main" val="32789025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8C616-B794-6885-5B1A-4B740842123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37B32B5-A124-3647-1953-824C090463C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6673642-35E8-824F-FE6D-CA96B2248D4B}"/>
              </a:ext>
            </a:extLst>
          </p:cNvPr>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If the image </a:t>
            </a:r>
            <a:r>
              <a:rPr lang="en-GB" sz="1800" err="1">
                <a:effectLst/>
                <a:latin typeface="Calibri" panose="020F0502020204030204" pitchFamily="34" charset="0"/>
                <a:ea typeface="Calibri" panose="020F0502020204030204" pitchFamily="34" charset="0"/>
                <a:cs typeface="Calibri" panose="020F0502020204030204" pitchFamily="34" charset="0"/>
              </a:rPr>
              <a:t>presigned</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url</a:t>
            </a:r>
            <a:r>
              <a:rPr lang="en-GB" sz="1800">
                <a:effectLst/>
                <a:latin typeface="Calibri" panose="020F0502020204030204" pitchFamily="34" charset="0"/>
                <a:ea typeface="Calibri" panose="020F0502020204030204" pitchFamily="34" charset="0"/>
                <a:cs typeface="Calibri" panose="020F0502020204030204" pitchFamily="34" charset="0"/>
              </a:rPr>
              <a:t> is expired </a:t>
            </a:r>
            <a:r>
              <a:rPr lang="en-GB" sz="1800" err="1">
                <a:effectLst/>
                <a:latin typeface="Calibri" panose="020F0502020204030204" pitchFamily="34" charset="0"/>
                <a:ea typeface="Calibri" panose="020F0502020204030204" pitchFamily="34" charset="0"/>
                <a:cs typeface="Calibri" panose="020F0502020204030204" pitchFamily="34" charset="0"/>
              </a:rPr>
              <a:t>thymeleaf</a:t>
            </a:r>
            <a:r>
              <a:rPr lang="en-GB" sz="1800">
                <a:effectLst/>
                <a:latin typeface="Calibri" panose="020F0502020204030204" pitchFamily="34" charset="0"/>
                <a:ea typeface="Calibri" panose="020F0502020204030204" pitchFamily="34" charset="0"/>
                <a:cs typeface="Calibri" panose="020F0502020204030204" pitchFamily="34" charset="0"/>
              </a:rPr>
              <a:t> will render a div with an </a:t>
            </a:r>
            <a:r>
              <a:rPr lang="en-GB" sz="1800" err="1">
                <a:effectLst/>
                <a:latin typeface="Calibri" panose="020F0502020204030204" pitchFamily="34" charset="0"/>
                <a:ea typeface="Calibri" panose="020F0502020204030204" pitchFamily="34" charset="0"/>
                <a:cs typeface="Calibri" panose="020F0502020204030204" pitchFamily="34" charset="0"/>
              </a:rPr>
              <a:t>hx</a:t>
            </a:r>
            <a:r>
              <a:rPr lang="en-GB" sz="1800">
                <a:effectLst/>
                <a:latin typeface="Calibri" panose="020F0502020204030204" pitchFamily="34" charset="0"/>
                <a:ea typeface="Calibri" panose="020F0502020204030204" pitchFamily="34" charset="0"/>
                <a:cs typeface="Calibri" panose="020F0502020204030204" pitchFamily="34" charset="0"/>
              </a:rPr>
              <a:t>-get to the refresh-preview endpoint that returns the same component but with a new </a:t>
            </a:r>
            <a:r>
              <a:rPr lang="en-GB" sz="1800" err="1">
                <a:effectLst/>
                <a:latin typeface="Calibri" panose="020F0502020204030204" pitchFamily="34" charset="0"/>
                <a:ea typeface="Calibri" panose="020F0502020204030204" pitchFamily="34" charset="0"/>
                <a:cs typeface="Calibri" panose="020F0502020204030204" pitchFamily="34" charset="0"/>
              </a:rPr>
              <a:t>presigned</a:t>
            </a:r>
            <a:r>
              <a:rPr lang="en-GB" sz="1800">
                <a:effectLst/>
                <a:latin typeface="Calibri" panose="020F0502020204030204" pitchFamily="34" charset="0"/>
                <a:ea typeface="Calibri" panose="020F0502020204030204" pitchFamily="34" charset="0"/>
                <a:cs typeface="Calibri" panose="020F0502020204030204" pitchFamily="34" charset="0"/>
              </a:rPr>
              <a:t> </a:t>
            </a:r>
            <a:r>
              <a:rPr lang="en-GB" sz="1800" err="1">
                <a:effectLst/>
                <a:latin typeface="Calibri" panose="020F0502020204030204" pitchFamily="34" charset="0"/>
                <a:ea typeface="Calibri" panose="020F0502020204030204" pitchFamily="34" charset="0"/>
                <a:cs typeface="Calibri" panose="020F0502020204030204" pitchFamily="34" charset="0"/>
              </a:rPr>
              <a:t>url</a:t>
            </a:r>
            <a:r>
              <a:rPr lang="en-GB" sz="1800">
                <a:effectLst/>
                <a:latin typeface="Calibri" panose="020F0502020204030204" pitchFamily="34" charset="0"/>
                <a:ea typeface="Calibri" panose="020F0502020204030204" pitchFamily="34" charset="0"/>
                <a:cs typeface="Calibri" panose="020F0502020204030204" pitchFamily="34" charset="0"/>
              </a:rPr>
              <a:t> that is not expired. </a:t>
            </a:r>
          </a:p>
          <a:p>
            <a:pPr>
              <a:lnSpc>
                <a:spcPct val="107000"/>
              </a:lnSpc>
              <a:spcAft>
                <a:spcPts val="800"/>
              </a:spcAft>
            </a:pPr>
            <a:r>
              <a:rPr lang="en-GB" sz="1800">
                <a:effectLst/>
                <a:latin typeface="Calibri" panose="020F0502020204030204" pitchFamily="34" charset="0"/>
                <a:ea typeface="Calibri" panose="020F0502020204030204" pitchFamily="34" charset="0"/>
                <a:cs typeface="Calibri" panose="020F0502020204030204" pitchFamily="34" charset="0"/>
              </a:rPr>
              <a:t>.</a:t>
            </a:r>
            <a:endParaRPr lang="en-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2AA09D69-F6D6-35DF-6261-FB5F085A1E96}"/>
              </a:ext>
            </a:extLst>
          </p:cNvPr>
          <p:cNvSpPr>
            <a:spLocks noGrp="1"/>
          </p:cNvSpPr>
          <p:nvPr>
            <p:ph type="sldNum" sz="quarter" idx="5"/>
          </p:nvPr>
        </p:nvSpPr>
        <p:spPr/>
        <p:txBody>
          <a:bodyPr/>
          <a:lstStyle/>
          <a:p>
            <a:fld id="{F0FD3131-1FA9-4670-8F2C-1BE86865DE30}" type="slidenum">
              <a:rPr lang="de-DE" smtClean="0"/>
              <a:t>86</a:t>
            </a:fld>
            <a:endParaRPr lang="de-DE"/>
          </a:p>
        </p:txBody>
      </p:sp>
    </p:spTree>
    <p:extLst>
      <p:ext uri="{BB962C8B-B14F-4D97-AF65-F5344CB8AC3E}">
        <p14:creationId xmlns:p14="http://schemas.microsoft.com/office/powerpoint/2010/main" val="31589335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A3E5-1712-B3D0-826C-B5B6F737673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04DF730-C2CF-EB53-DA3B-11394394A2E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6679220-0F01-CC93-9257-73AB037B51FE}"/>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We swap the whole html of this component with the </a:t>
            </a:r>
            <a:r>
              <a:rPr lang="en-GB" sz="1800" dirty="0" err="1">
                <a:effectLst/>
                <a:latin typeface="Calibri" panose="020F0502020204030204" pitchFamily="34" charset="0"/>
                <a:ea typeface="Calibri" panose="020F0502020204030204" pitchFamily="34" charset="0"/>
                <a:cs typeface="Calibri" panose="020F0502020204030204" pitchFamily="34" charset="0"/>
              </a:rPr>
              <a:t>hx</a:t>
            </a:r>
            <a:r>
              <a:rPr lang="en-GB" sz="1800" dirty="0">
                <a:effectLst/>
                <a:latin typeface="Calibri" panose="020F0502020204030204" pitchFamily="34" charset="0"/>
                <a:ea typeface="Calibri" panose="020F0502020204030204" pitchFamily="34" charset="0"/>
                <a:cs typeface="Calibri" panose="020F0502020204030204" pitchFamily="34" charset="0"/>
              </a:rPr>
              <a:t>-target value set to </a:t>
            </a:r>
            <a:r>
              <a:rPr lang="en-GB" sz="1800" dirty="0" err="1">
                <a:effectLst/>
                <a:latin typeface="Calibri" panose="020F0502020204030204" pitchFamily="34" charset="0"/>
                <a:ea typeface="Calibri" panose="020F0502020204030204" pitchFamily="34" charset="0"/>
                <a:cs typeface="Calibri" panose="020F0502020204030204" pitchFamily="34" charset="0"/>
              </a:rPr>
              <a:t>imagePreview</a:t>
            </a:r>
            <a:r>
              <a:rPr lang="en-GB" sz="1800" dirty="0">
                <a:effectLst/>
                <a:latin typeface="Calibri" panose="020F0502020204030204" pitchFamily="34" charset="0"/>
                <a:ea typeface="Calibri" panose="020F0502020204030204" pitchFamily="34" charset="0"/>
                <a:cs typeface="Calibri" panose="020F0502020204030204" pitchFamily="34" charset="0"/>
              </a:rPr>
              <a:t> dash </a:t>
            </a:r>
            <a:r>
              <a:rPr lang="en-GB" sz="1800" dirty="0" err="1">
                <a:effectLst/>
                <a:latin typeface="Calibri" panose="020F0502020204030204" pitchFamily="34" charset="0"/>
                <a:ea typeface="Calibri" panose="020F0502020204030204" pitchFamily="34" charset="0"/>
                <a:cs typeface="Calibri" panose="020F0502020204030204" pitchFamily="34" charset="0"/>
              </a:rPr>
              <a:t>imageId</a:t>
            </a:r>
            <a:r>
              <a:rPr lang="en-GB" sz="1800" dirty="0">
                <a:effectLst/>
                <a:latin typeface="Calibri" panose="020F0502020204030204" pitchFamily="34" charset="0"/>
                <a:ea typeface="Calibri" panose="020F0502020204030204" pitchFamily="34" charset="0"/>
                <a:cs typeface="Calibri" panose="020F0502020204030204" pitchFamily="34" charset="0"/>
              </a:rPr>
              <a:t> and the </a:t>
            </a:r>
            <a:r>
              <a:rPr lang="en-GB" sz="1800" dirty="0" err="1">
                <a:effectLst/>
                <a:latin typeface="Calibri" panose="020F0502020204030204" pitchFamily="34" charset="0"/>
                <a:ea typeface="Calibri" panose="020F0502020204030204" pitchFamily="34" charset="0"/>
                <a:cs typeface="Calibri" panose="020F0502020204030204" pitchFamily="34" charset="0"/>
              </a:rPr>
              <a:t>hx</a:t>
            </a:r>
            <a:r>
              <a:rPr lang="en-GB" sz="1800" dirty="0">
                <a:effectLst/>
                <a:latin typeface="Calibri" panose="020F0502020204030204" pitchFamily="34" charset="0"/>
                <a:ea typeface="Calibri" panose="020F0502020204030204" pitchFamily="34" charset="0"/>
                <a:cs typeface="Calibri" panose="020F0502020204030204" pitchFamily="34" charset="0"/>
              </a:rPr>
              <a:t>-swap attribute set to </a:t>
            </a:r>
            <a:r>
              <a:rPr lang="en-GB" sz="1800" dirty="0" err="1">
                <a:effectLst/>
                <a:latin typeface="Calibri" panose="020F0502020204030204" pitchFamily="34" charset="0"/>
                <a:ea typeface="Calibri" panose="020F0502020204030204" pitchFamily="34" charset="0"/>
                <a:cs typeface="Calibri" panose="020F0502020204030204" pitchFamily="34" charset="0"/>
              </a:rPr>
              <a:t>outerHTML</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BEBF69A1-3325-9DC2-F78F-C3927F8CD54E}"/>
              </a:ext>
            </a:extLst>
          </p:cNvPr>
          <p:cNvSpPr>
            <a:spLocks noGrp="1"/>
          </p:cNvSpPr>
          <p:nvPr>
            <p:ph type="sldNum" sz="quarter" idx="5"/>
          </p:nvPr>
        </p:nvSpPr>
        <p:spPr/>
        <p:txBody>
          <a:bodyPr/>
          <a:lstStyle/>
          <a:p>
            <a:fld id="{F0FD3131-1FA9-4670-8F2C-1BE86865DE30}" type="slidenum">
              <a:rPr lang="de-DE" smtClean="0"/>
              <a:t>87</a:t>
            </a:fld>
            <a:endParaRPr lang="de-DE"/>
          </a:p>
        </p:txBody>
      </p:sp>
    </p:spTree>
    <p:extLst>
      <p:ext uri="{BB962C8B-B14F-4D97-AF65-F5344CB8AC3E}">
        <p14:creationId xmlns:p14="http://schemas.microsoft.com/office/powerpoint/2010/main" val="2840823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786E-DAEA-2DCF-CE1E-C81DBAA0BAC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0B129E4-BB74-B244-17D2-2FFF76D111C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63328DA-D081-2F17-71E4-F904EF71E14C}"/>
              </a:ext>
            </a:extLst>
          </p:cNvPr>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The beauty comes with the </a:t>
            </a:r>
            <a:r>
              <a:rPr lang="en-GB" sz="1800" dirty="0" err="1">
                <a:effectLst/>
                <a:latin typeface="Calibri" panose="020F0502020204030204" pitchFamily="34" charset="0"/>
                <a:ea typeface="Calibri" panose="020F0502020204030204" pitchFamily="34" charset="0"/>
                <a:cs typeface="Calibri" panose="020F0502020204030204" pitchFamily="34" charset="0"/>
              </a:rPr>
              <a:t>hx</a:t>
            </a:r>
            <a:r>
              <a:rPr lang="en-GB" sz="1800" dirty="0">
                <a:effectLst/>
                <a:latin typeface="Calibri" panose="020F0502020204030204" pitchFamily="34" charset="0"/>
                <a:ea typeface="Calibri" panose="020F0502020204030204" pitchFamily="34" charset="0"/>
                <a:cs typeface="Calibri" panose="020F0502020204030204" pitchFamily="34" charset="0"/>
              </a:rPr>
              <a:t>-trigger=”revealed” attribute.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This means that the request will only be triggered when the html is rendered in the browser window.</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With this behaviour S3 API calls will only made when really necessary.</a:t>
            </a:r>
          </a:p>
        </p:txBody>
      </p:sp>
      <p:sp>
        <p:nvSpPr>
          <p:cNvPr id="4" name="Foliennummernplatzhalter 3">
            <a:extLst>
              <a:ext uri="{FF2B5EF4-FFF2-40B4-BE49-F238E27FC236}">
                <a16:creationId xmlns:a16="http://schemas.microsoft.com/office/drawing/2014/main" id="{99DA9363-B012-83A5-AA1D-EE7404FF707C}"/>
              </a:ext>
            </a:extLst>
          </p:cNvPr>
          <p:cNvSpPr>
            <a:spLocks noGrp="1"/>
          </p:cNvSpPr>
          <p:nvPr>
            <p:ph type="sldNum" sz="quarter" idx="5"/>
          </p:nvPr>
        </p:nvSpPr>
        <p:spPr/>
        <p:txBody>
          <a:bodyPr/>
          <a:lstStyle/>
          <a:p>
            <a:fld id="{F0FD3131-1FA9-4670-8F2C-1BE86865DE30}" type="slidenum">
              <a:rPr lang="de-DE" smtClean="0"/>
              <a:t>88</a:t>
            </a:fld>
            <a:endParaRPr lang="de-DE"/>
          </a:p>
        </p:txBody>
      </p:sp>
    </p:spTree>
    <p:extLst>
      <p:ext uri="{BB962C8B-B14F-4D97-AF65-F5344CB8AC3E}">
        <p14:creationId xmlns:p14="http://schemas.microsoft.com/office/powerpoint/2010/main" val="21485285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F3C4A-4B94-D26C-65C2-05DBBC1AB33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4E43A3A-2264-F50B-6518-F1820D1E7F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51FB08D-A69C-19BD-F1CC-7983354221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Next we will take a look at the corresponding Kotlin class. We </a:t>
            </a:r>
            <a:r>
              <a:rPr lang="en-GB" sz="1800" dirty="0" err="1">
                <a:effectLst/>
                <a:latin typeface="Calibri" panose="020F0502020204030204" pitchFamily="34" charset="0"/>
                <a:ea typeface="Calibri" panose="020F0502020204030204" pitchFamily="34" charset="0"/>
                <a:cs typeface="Calibri" panose="020F0502020204030204" pitchFamily="34" charset="0"/>
              </a:rPr>
              <a:t>autowire</a:t>
            </a:r>
            <a:r>
              <a:rPr lang="en-GB" sz="1800" dirty="0">
                <a:effectLst/>
                <a:latin typeface="Calibri" panose="020F0502020204030204" pitchFamily="34" charset="0"/>
                <a:ea typeface="Calibri" panose="020F0502020204030204" pitchFamily="34" charset="0"/>
                <a:cs typeface="Calibri" panose="020F0502020204030204" pitchFamily="34" charset="0"/>
              </a:rPr>
              <a:t> the </a:t>
            </a:r>
            <a:r>
              <a:rPr lang="en-GB" sz="1800" dirty="0" err="1">
                <a:effectLst/>
                <a:latin typeface="Calibri" panose="020F0502020204030204" pitchFamily="34" charset="0"/>
                <a:ea typeface="Calibri" panose="020F0502020204030204" pitchFamily="34" charset="0"/>
                <a:cs typeface="Calibri" panose="020F0502020204030204" pitchFamily="34" charset="0"/>
              </a:rPr>
              <a:t>imageService</a:t>
            </a:r>
            <a:r>
              <a:rPr lang="en-GB" sz="1800" dirty="0">
                <a:effectLst/>
                <a:latin typeface="Calibri" panose="020F0502020204030204" pitchFamily="34" charset="0"/>
                <a:ea typeface="Calibri" panose="020F0502020204030204" pitchFamily="34" charset="0"/>
                <a:cs typeface="Calibri" panose="020F0502020204030204" pitchFamily="34" charset="0"/>
              </a:rPr>
              <a:t> and create a </a:t>
            </a:r>
            <a:r>
              <a:rPr lang="en-GB" sz="1800" dirty="0" err="1">
                <a:effectLst/>
                <a:latin typeface="Calibri" panose="020F0502020204030204" pitchFamily="34" charset="0"/>
                <a:ea typeface="Calibri" panose="020F0502020204030204" pitchFamily="34" charset="0"/>
                <a:cs typeface="Calibri" panose="020F0502020204030204" pitchFamily="34" charset="0"/>
              </a:rPr>
              <a:t>ImagePreviewContext</a:t>
            </a:r>
            <a:r>
              <a:rPr lang="en-GB" sz="1800" dirty="0">
                <a:effectLst/>
                <a:latin typeface="Calibri" panose="020F0502020204030204" pitchFamily="34" charset="0"/>
                <a:ea typeface="Calibri" panose="020F0502020204030204" pitchFamily="34" charset="0"/>
                <a:cs typeface="Calibri" panose="020F0502020204030204" pitchFamily="34" charset="0"/>
              </a:rPr>
              <a:t> data class.</a:t>
            </a:r>
            <a:br>
              <a:rPr lang="en-GB" sz="1800" dirty="0">
                <a:effectLst/>
                <a:latin typeface="Calibri" panose="020F0502020204030204" pitchFamily="34" charset="0"/>
                <a:ea typeface="Calibri" panose="020F0502020204030204" pitchFamily="34" charset="0"/>
                <a:cs typeface="Calibri" panose="020F0502020204030204" pitchFamily="34" charset="0"/>
              </a:rPr>
            </a:br>
            <a:br>
              <a:rPr lang="en-GB" sz="1800" dirty="0">
                <a:effectLst/>
                <a:latin typeface="Calibri" panose="020F0502020204030204" pitchFamily="34" charset="0"/>
                <a:ea typeface="Calibri" panose="020F0502020204030204" pitchFamily="34" charset="0"/>
                <a:cs typeface="Calibri" panose="020F0502020204030204" pitchFamily="34" charset="0"/>
              </a:rPr>
            </a:br>
            <a:r>
              <a:rPr lang="en-GB" sz="1800" dirty="0">
                <a:effectLst/>
                <a:latin typeface="Calibri" panose="020F0502020204030204" pitchFamily="34" charset="0"/>
                <a:ea typeface="Calibri" panose="020F0502020204030204" pitchFamily="34" charset="0"/>
                <a:cs typeface="Calibri" panose="020F0502020204030204" pitchFamily="34" charset="0"/>
              </a:rPr>
              <a:t>It has an id of type Long, a </a:t>
            </a:r>
            <a:r>
              <a:rPr lang="en-GB" sz="1800" dirty="0" err="1">
                <a:effectLst/>
                <a:latin typeface="Calibri" panose="020F0502020204030204" pitchFamily="34" charset="0"/>
                <a:ea typeface="Calibri" panose="020F0502020204030204" pitchFamily="34" charset="0"/>
                <a:cs typeface="Calibri" panose="020F0502020204030204" pitchFamily="34" charset="0"/>
              </a:rPr>
              <a:t>downloadUrl</a:t>
            </a:r>
            <a:r>
              <a:rPr lang="en-GB" sz="1800" dirty="0">
                <a:effectLst/>
                <a:latin typeface="Calibri" panose="020F0502020204030204" pitchFamily="34" charset="0"/>
                <a:ea typeface="Calibri" panose="020F0502020204030204" pitchFamily="34" charset="0"/>
                <a:cs typeface="Calibri" panose="020F0502020204030204" pitchFamily="34" charset="0"/>
              </a:rPr>
              <a:t> and an </a:t>
            </a:r>
            <a:r>
              <a:rPr lang="en-GB" sz="1800" dirty="0" err="1">
                <a:effectLst/>
                <a:latin typeface="Calibri" panose="020F0502020204030204" pitchFamily="34" charset="0"/>
                <a:ea typeface="Calibri" panose="020F0502020204030204" pitchFamily="34" charset="0"/>
                <a:cs typeface="Calibri" panose="020F0502020204030204" pitchFamily="34" charset="0"/>
              </a:rPr>
              <a:t>isExpired</a:t>
            </a:r>
            <a:r>
              <a:rPr lang="en-GB" sz="1800" dirty="0">
                <a:effectLst/>
                <a:latin typeface="Calibri" panose="020F0502020204030204" pitchFamily="34" charset="0"/>
                <a:ea typeface="Calibri" panose="020F0502020204030204" pitchFamily="34" charset="0"/>
                <a:cs typeface="Calibri" panose="020F0502020204030204" pitchFamily="34" charset="0"/>
              </a:rPr>
              <a:t> Boolean.</a:t>
            </a:r>
          </a:p>
        </p:txBody>
      </p:sp>
      <p:sp>
        <p:nvSpPr>
          <p:cNvPr id="4" name="Foliennummernplatzhalter 3">
            <a:extLst>
              <a:ext uri="{FF2B5EF4-FFF2-40B4-BE49-F238E27FC236}">
                <a16:creationId xmlns:a16="http://schemas.microsoft.com/office/drawing/2014/main" id="{66B75692-233C-8048-EAF8-C202D66790E1}"/>
              </a:ext>
            </a:extLst>
          </p:cNvPr>
          <p:cNvSpPr>
            <a:spLocks noGrp="1"/>
          </p:cNvSpPr>
          <p:nvPr>
            <p:ph type="sldNum" sz="quarter" idx="5"/>
          </p:nvPr>
        </p:nvSpPr>
        <p:spPr/>
        <p:txBody>
          <a:bodyPr/>
          <a:lstStyle/>
          <a:p>
            <a:fld id="{F0FD3131-1FA9-4670-8F2C-1BE86865DE30}" type="slidenum">
              <a:rPr lang="de-DE" smtClean="0"/>
              <a:t>89</a:t>
            </a:fld>
            <a:endParaRPr lang="de-DE"/>
          </a:p>
        </p:txBody>
      </p:sp>
    </p:spTree>
    <p:extLst>
      <p:ext uri="{BB962C8B-B14F-4D97-AF65-F5344CB8AC3E}">
        <p14:creationId xmlns:p14="http://schemas.microsoft.com/office/powerpoint/2010/main" val="222860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Did we overshoot this goal?</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Modern JavaScript frameworks are more complex than ever before to solve the problems that they themselves created. </a:t>
            </a:r>
          </a:p>
          <a:p>
            <a:pPr>
              <a:lnSpc>
                <a:spcPct val="107000"/>
              </a:lnSpc>
              <a:spcAft>
                <a:spcPts val="800"/>
              </a:spcAft>
            </a:pPr>
            <a:endParaRPr lang="de-A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What if instead we took a step back and tried to reduce the complexity of our modern web applications that is not inherent in the challenges of our business domain, but accidental due to the nature of our solutions.</a:t>
            </a:r>
            <a:endParaRPr lang="de-AT"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9</a:t>
            </a:fld>
            <a:endParaRPr lang="de-DE"/>
          </a:p>
        </p:txBody>
      </p:sp>
    </p:spTree>
    <p:extLst>
      <p:ext uri="{BB962C8B-B14F-4D97-AF65-F5344CB8AC3E}">
        <p14:creationId xmlns:p14="http://schemas.microsoft.com/office/powerpoint/2010/main" val="18547965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7E429-8609-199E-8186-74A7F1D4CA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70C0C4D-366C-4526-7EE8-D4ABCBDABCB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30D5F27-6970-80D6-CCC0-305F0A2A6F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Calibri" panose="020F0502020204030204" pitchFamily="34" charset="0"/>
              </a:rPr>
              <a:t>The render method has an Image parameter and a </a:t>
            </a:r>
            <a:r>
              <a:rPr lang="en-GB" sz="1800" err="1">
                <a:effectLst/>
                <a:latin typeface="Calibri" panose="020F0502020204030204" pitchFamily="34" charset="0"/>
                <a:ea typeface="Calibri" panose="020F0502020204030204" pitchFamily="34" charset="0"/>
                <a:cs typeface="Calibri" panose="020F0502020204030204" pitchFamily="34" charset="0"/>
              </a:rPr>
              <a:t>refreshImage</a:t>
            </a:r>
            <a:r>
              <a:rPr lang="en-GB" sz="1800">
                <a:effectLst/>
                <a:latin typeface="Calibri" panose="020F0502020204030204" pitchFamily="34" charset="0"/>
                <a:ea typeface="Calibri" panose="020F0502020204030204" pitchFamily="34" charset="0"/>
                <a:cs typeface="Calibri" panose="020F0502020204030204" pitchFamily="34" charset="0"/>
              </a:rPr>
              <a:t> Boolean.</a:t>
            </a:r>
          </a:p>
        </p:txBody>
      </p:sp>
      <p:sp>
        <p:nvSpPr>
          <p:cNvPr id="4" name="Foliennummernplatzhalter 3">
            <a:extLst>
              <a:ext uri="{FF2B5EF4-FFF2-40B4-BE49-F238E27FC236}">
                <a16:creationId xmlns:a16="http://schemas.microsoft.com/office/drawing/2014/main" id="{F2847BFF-EA51-4794-A0D9-9D47065DF116}"/>
              </a:ext>
            </a:extLst>
          </p:cNvPr>
          <p:cNvSpPr>
            <a:spLocks noGrp="1"/>
          </p:cNvSpPr>
          <p:nvPr>
            <p:ph type="sldNum" sz="quarter" idx="5"/>
          </p:nvPr>
        </p:nvSpPr>
        <p:spPr/>
        <p:txBody>
          <a:bodyPr/>
          <a:lstStyle/>
          <a:p>
            <a:fld id="{F0FD3131-1FA9-4670-8F2C-1BE86865DE30}" type="slidenum">
              <a:rPr lang="de-DE" smtClean="0"/>
              <a:t>90</a:t>
            </a:fld>
            <a:endParaRPr lang="de-DE"/>
          </a:p>
        </p:txBody>
      </p:sp>
    </p:spTree>
    <p:extLst>
      <p:ext uri="{BB962C8B-B14F-4D97-AF65-F5344CB8AC3E}">
        <p14:creationId xmlns:p14="http://schemas.microsoft.com/office/powerpoint/2010/main" val="2317246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CC6EC-F790-A07D-E005-2F3F7CE410A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B567EB-9B7F-3E2B-E3E6-7C13C13D3F9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4EBCF3C-8E9E-81D6-33F6-3FEB29823D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When the render method is called with the </a:t>
            </a:r>
            <a:r>
              <a:rPr lang="en-GB" sz="1800" dirty="0" err="1">
                <a:effectLst/>
                <a:latin typeface="Calibri" panose="020F0502020204030204" pitchFamily="34" charset="0"/>
                <a:ea typeface="Calibri" panose="020F0502020204030204" pitchFamily="34" charset="0"/>
                <a:cs typeface="Calibri" panose="020F0502020204030204" pitchFamily="34" charset="0"/>
              </a:rPr>
              <a:t>refreshImage</a:t>
            </a:r>
            <a:r>
              <a:rPr lang="en-GB" sz="1800" dirty="0">
                <a:effectLst/>
                <a:latin typeface="Calibri" panose="020F0502020204030204" pitchFamily="34" charset="0"/>
                <a:ea typeface="Calibri" panose="020F0502020204030204" pitchFamily="34" charset="0"/>
                <a:cs typeface="Calibri" panose="020F0502020204030204" pitchFamily="34" charset="0"/>
              </a:rPr>
              <a:t> parameter set to false, it will render the preview using the passed image object. </a:t>
            </a:r>
          </a:p>
        </p:txBody>
      </p:sp>
      <p:sp>
        <p:nvSpPr>
          <p:cNvPr id="4" name="Foliennummernplatzhalter 3">
            <a:extLst>
              <a:ext uri="{FF2B5EF4-FFF2-40B4-BE49-F238E27FC236}">
                <a16:creationId xmlns:a16="http://schemas.microsoft.com/office/drawing/2014/main" id="{72C20C3E-035D-47E9-D569-51BA9C5C8381}"/>
              </a:ext>
            </a:extLst>
          </p:cNvPr>
          <p:cNvSpPr>
            <a:spLocks noGrp="1"/>
          </p:cNvSpPr>
          <p:nvPr>
            <p:ph type="sldNum" sz="quarter" idx="5"/>
          </p:nvPr>
        </p:nvSpPr>
        <p:spPr/>
        <p:txBody>
          <a:bodyPr/>
          <a:lstStyle/>
          <a:p>
            <a:fld id="{F0FD3131-1FA9-4670-8F2C-1BE86865DE30}" type="slidenum">
              <a:rPr lang="de-DE" smtClean="0"/>
              <a:t>91</a:t>
            </a:fld>
            <a:endParaRPr lang="de-DE"/>
          </a:p>
        </p:txBody>
      </p:sp>
    </p:spTree>
    <p:extLst>
      <p:ext uri="{BB962C8B-B14F-4D97-AF65-F5344CB8AC3E}">
        <p14:creationId xmlns:p14="http://schemas.microsoft.com/office/powerpoint/2010/main" val="27164815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A4146-5454-383C-E3C5-9F3D699091A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E19A4C9-9C1F-5E8D-A304-01601121E2E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697EE34-292C-2CF5-1729-4F384DCC5F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Calibri" panose="020F0502020204030204" pitchFamily="34" charset="0"/>
              </a:rPr>
              <a:t>If we pass true, the ViewComponent will get the image metadata with a refreshed </a:t>
            </a:r>
            <a:r>
              <a:rPr lang="en-GB" sz="1800" dirty="0" err="1">
                <a:effectLst/>
                <a:latin typeface="Calibri" panose="020F0502020204030204" pitchFamily="34" charset="0"/>
                <a:ea typeface="Calibri" panose="020F0502020204030204" pitchFamily="34" charset="0"/>
                <a:cs typeface="Calibri" panose="020F0502020204030204" pitchFamily="34" charset="0"/>
              </a:rPr>
              <a:t>downloadUrl</a:t>
            </a:r>
            <a:r>
              <a:rPr lang="en-GB" sz="1800" dirty="0">
                <a:effectLst/>
                <a:latin typeface="Calibri" panose="020F0502020204030204" pitchFamily="34" charset="0"/>
                <a:ea typeface="Calibri" panose="020F0502020204030204" pitchFamily="34" charset="0"/>
                <a:cs typeface="Calibri" panose="020F0502020204030204" pitchFamily="34" charset="0"/>
              </a:rPr>
              <a:t> pointing to our S3 object from the </a:t>
            </a:r>
            <a:r>
              <a:rPr lang="en-GB" sz="1800" dirty="0" err="1">
                <a:effectLst/>
                <a:latin typeface="Calibri" panose="020F0502020204030204" pitchFamily="34" charset="0"/>
                <a:ea typeface="Calibri" panose="020F0502020204030204" pitchFamily="34" charset="0"/>
                <a:cs typeface="Calibri" panose="020F0502020204030204" pitchFamily="34" charset="0"/>
              </a:rPr>
              <a:t>imageService</a:t>
            </a:r>
            <a:r>
              <a:rPr lang="en-GB" sz="1800" dirty="0">
                <a:effectLst/>
                <a:latin typeface="Calibri" panose="020F0502020204030204" pitchFamily="34" charset="0"/>
                <a:ea typeface="Calibri" panose="020F0502020204030204" pitchFamily="34" charset="0"/>
                <a:cs typeface="Calibri" panose="020F0502020204030204" pitchFamily="34" charset="0"/>
              </a:rPr>
              <a:t> and return the </a:t>
            </a:r>
            <a:r>
              <a:rPr lang="en-GB" sz="1800" dirty="0" err="1">
                <a:effectLst/>
                <a:latin typeface="Calibri" panose="020F0502020204030204" pitchFamily="34" charset="0"/>
                <a:ea typeface="Calibri" panose="020F0502020204030204" pitchFamily="34" charset="0"/>
                <a:cs typeface="Calibri" panose="020F0502020204030204" pitchFamily="34" charset="0"/>
              </a:rPr>
              <a:t>ImagePreviewContext</a:t>
            </a:r>
            <a:r>
              <a:rPr lang="en-GB" sz="1800" dirty="0">
                <a:effectLst/>
                <a:latin typeface="Calibri" panose="020F0502020204030204" pitchFamily="34" charset="0"/>
                <a:ea typeface="Calibri" panose="020F0502020204030204" pitchFamily="34" charset="0"/>
                <a:cs typeface="Calibri" panose="020F0502020204030204" pitchFamily="34" charset="0"/>
              </a:rPr>
              <a:t> with the new image.</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93CC5AF9-1BF5-19F7-4E39-33B49B917906}"/>
              </a:ext>
            </a:extLst>
          </p:cNvPr>
          <p:cNvSpPr>
            <a:spLocks noGrp="1"/>
          </p:cNvSpPr>
          <p:nvPr>
            <p:ph type="sldNum" sz="quarter" idx="5"/>
          </p:nvPr>
        </p:nvSpPr>
        <p:spPr/>
        <p:txBody>
          <a:bodyPr/>
          <a:lstStyle/>
          <a:p>
            <a:fld id="{F0FD3131-1FA9-4670-8F2C-1BE86865DE30}" type="slidenum">
              <a:rPr lang="de-DE" smtClean="0"/>
              <a:t>92</a:t>
            </a:fld>
            <a:endParaRPr lang="de-DE"/>
          </a:p>
        </p:txBody>
      </p:sp>
    </p:spTree>
    <p:extLst>
      <p:ext uri="{BB962C8B-B14F-4D97-AF65-F5344CB8AC3E}">
        <p14:creationId xmlns:p14="http://schemas.microsoft.com/office/powerpoint/2010/main" val="39814544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Next we will take a look at the </a:t>
            </a:r>
            <a:r>
              <a:rPr lang="en-GB" sz="1800" dirty="0" err="1">
                <a:effectLst/>
                <a:latin typeface="Calibri" panose="020F0502020204030204" pitchFamily="34" charset="0"/>
                <a:ea typeface="Calibri" panose="020F0502020204030204" pitchFamily="34" charset="0"/>
                <a:cs typeface="Calibri" panose="020F0502020204030204" pitchFamily="34" charset="0"/>
              </a:rPr>
              <a:t>GalleryViewComponent</a:t>
            </a:r>
            <a:r>
              <a:rPr lang="en-GB" sz="1800" dirty="0">
                <a:effectLst/>
                <a:latin typeface="Calibri" panose="020F0502020204030204" pitchFamily="34" charset="0"/>
                <a:ea typeface="Calibri" panose="020F0502020204030204" pitchFamily="34" charset="0"/>
                <a:cs typeface="Calibri" panose="020F0502020204030204" pitchFamily="34" charset="0"/>
              </a:rPr>
              <a:t>. It renders the full gallery of our images.</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F0FD3131-1FA9-4670-8F2C-1BE86865DE30}" type="slidenum">
              <a:rPr lang="de-DE" smtClean="0"/>
              <a:t>93</a:t>
            </a:fld>
            <a:endParaRPr lang="de-DE"/>
          </a:p>
        </p:txBody>
      </p:sp>
    </p:spTree>
    <p:extLst>
      <p:ext uri="{BB962C8B-B14F-4D97-AF65-F5344CB8AC3E}">
        <p14:creationId xmlns:p14="http://schemas.microsoft.com/office/powerpoint/2010/main" val="36309885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GB" sz="1200" dirty="0">
                <a:effectLst/>
                <a:latin typeface="Calibri" panose="020F0502020204030204" pitchFamily="34" charset="0"/>
                <a:ea typeface="Calibri" panose="020F0502020204030204" pitchFamily="34" charset="0"/>
                <a:cs typeface="Calibri" panose="020F0502020204030204" pitchFamily="34" charset="0"/>
              </a:rPr>
              <a:t>We create a new ViewComponent and </a:t>
            </a:r>
            <a:r>
              <a:rPr lang="en-GB" sz="1200" dirty="0" err="1">
                <a:effectLst/>
                <a:latin typeface="Calibri" panose="020F0502020204030204" pitchFamily="34" charset="0"/>
                <a:ea typeface="Calibri" panose="020F0502020204030204" pitchFamily="34" charset="0"/>
                <a:cs typeface="Calibri" panose="020F0502020204030204" pitchFamily="34" charset="0"/>
              </a:rPr>
              <a:t>autowire</a:t>
            </a:r>
            <a:r>
              <a:rPr lang="en-GB" sz="1200" dirty="0">
                <a:effectLst/>
                <a:latin typeface="Calibri" panose="020F0502020204030204" pitchFamily="34" charset="0"/>
                <a:ea typeface="Calibri" panose="020F0502020204030204" pitchFamily="34" charset="0"/>
                <a:cs typeface="Calibri" panose="020F0502020204030204" pitchFamily="34" charset="0"/>
              </a:rPr>
              <a:t> the </a:t>
            </a:r>
            <a:r>
              <a:rPr lang="en-GB" sz="1200" dirty="0" err="1">
                <a:effectLst/>
                <a:latin typeface="Calibri" panose="020F0502020204030204" pitchFamily="34" charset="0"/>
                <a:ea typeface="Calibri" panose="020F0502020204030204" pitchFamily="34" charset="0"/>
                <a:cs typeface="Calibri" panose="020F0502020204030204" pitchFamily="34" charset="0"/>
              </a:rPr>
              <a:t>imageService</a:t>
            </a:r>
            <a:r>
              <a:rPr lang="en-GB" sz="1200" dirty="0">
                <a:effectLst/>
                <a:latin typeface="Calibri" panose="020F0502020204030204" pitchFamily="34" charset="0"/>
                <a:ea typeface="Calibri" panose="020F0502020204030204" pitchFamily="34" charset="0"/>
                <a:cs typeface="Calibri" panose="020F0502020204030204" pitchFamily="34" charset="0"/>
              </a:rPr>
              <a:t> and the </a:t>
            </a:r>
            <a:r>
              <a:rPr lang="en-GB" sz="1200" dirty="0" err="1">
                <a:effectLst/>
                <a:latin typeface="Calibri" panose="020F0502020204030204" pitchFamily="34" charset="0"/>
                <a:ea typeface="Calibri" panose="020F0502020204030204" pitchFamily="34" charset="0"/>
                <a:cs typeface="Calibri" panose="020F0502020204030204" pitchFamily="34" charset="0"/>
              </a:rPr>
              <a:t>imagePreviewComponent</a:t>
            </a:r>
            <a:r>
              <a:rPr lang="en-GB" sz="1200" dirty="0">
                <a:effectLst/>
                <a:latin typeface="Calibri" panose="020F0502020204030204" pitchFamily="34" charset="0"/>
                <a:ea typeface="Calibri" panose="020F0502020204030204" pitchFamily="34" charset="0"/>
                <a:cs typeface="Calibri" panose="020F0502020204030204" pitchFamily="34" charset="0"/>
              </a:rPr>
              <a:t>.</a:t>
            </a:r>
            <a:endParaRPr lang="de-DE" dirty="0"/>
          </a:p>
        </p:txBody>
      </p:sp>
      <p:sp>
        <p:nvSpPr>
          <p:cNvPr id="4" name="Foliennummernplatzhalter 3"/>
          <p:cNvSpPr>
            <a:spLocks noGrp="1"/>
          </p:cNvSpPr>
          <p:nvPr>
            <p:ph type="sldNum" sz="quarter" idx="5"/>
          </p:nvPr>
        </p:nvSpPr>
        <p:spPr/>
        <p:txBody>
          <a:bodyPr/>
          <a:lstStyle/>
          <a:p>
            <a:fld id="{F0FD3131-1FA9-4670-8F2C-1BE86865DE30}" type="slidenum">
              <a:rPr lang="de-DE" smtClean="0"/>
              <a:t>94</a:t>
            </a:fld>
            <a:endParaRPr lang="de-DE"/>
          </a:p>
        </p:txBody>
      </p:sp>
    </p:spTree>
    <p:extLst>
      <p:ext uri="{BB962C8B-B14F-4D97-AF65-F5344CB8AC3E}">
        <p14:creationId xmlns:p14="http://schemas.microsoft.com/office/powerpoint/2010/main" val="20345185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7A06F-A94E-8C15-9B9D-82820B7720C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B42CE1-9BA7-5AD2-0483-6702F11BC1E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52F4BC8-E438-CC81-CF91-A07FFAF1EE92}"/>
              </a:ext>
            </a:extLst>
          </p:cNvPr>
          <p:cNvSpPr>
            <a:spLocks noGrp="1"/>
          </p:cNvSpPr>
          <p:nvPr>
            <p:ph type="body" idx="1"/>
          </p:nvPr>
        </p:nvSpPr>
        <p:spPr/>
        <p:txBody>
          <a:bodyPr/>
          <a:lstStyle/>
          <a:p>
            <a:pPr>
              <a:lnSpc>
                <a:spcPct val="107000"/>
              </a:lnSpc>
              <a:spcAft>
                <a:spcPts val="800"/>
              </a:spcAft>
            </a:pPr>
            <a:r>
              <a:rPr lang="de-DE" sz="1200" err="1">
                <a:effectLst/>
                <a:latin typeface="Calibri" panose="020F0502020204030204" pitchFamily="34" charset="0"/>
                <a:ea typeface="Calibri" panose="020F0502020204030204" pitchFamily="34" charset="0"/>
                <a:cs typeface="Calibri" panose="020F0502020204030204" pitchFamily="34" charset="0"/>
              </a:rPr>
              <a:t>Then</a:t>
            </a:r>
            <a:r>
              <a:rPr lang="de-DE" sz="1200">
                <a:effectLst/>
                <a:latin typeface="Calibri" panose="020F0502020204030204" pitchFamily="34" charset="0"/>
                <a:ea typeface="Calibri" panose="020F0502020204030204" pitchFamily="34" charset="0"/>
                <a:cs typeface="Calibri" panose="020F0502020204030204" pitchFamily="34" charset="0"/>
              </a:rPr>
              <a:t> </a:t>
            </a:r>
            <a:r>
              <a:rPr lang="de-DE" sz="1200" err="1">
                <a:effectLst/>
                <a:latin typeface="Calibri" panose="020F0502020204030204" pitchFamily="34" charset="0"/>
                <a:ea typeface="Calibri" panose="020F0502020204030204" pitchFamily="34" charset="0"/>
                <a:cs typeface="Calibri" panose="020F0502020204030204" pitchFamily="34" charset="0"/>
              </a:rPr>
              <a:t>we</a:t>
            </a:r>
            <a:r>
              <a:rPr lang="de-DE" sz="1200">
                <a:effectLst/>
                <a:latin typeface="Calibri" panose="020F0502020204030204" pitchFamily="34" charset="0"/>
                <a:ea typeface="Calibri" panose="020F0502020204030204" pitchFamily="34" charset="0"/>
                <a:cs typeface="Calibri" panose="020F0502020204030204" pitchFamily="34" charset="0"/>
              </a:rPr>
              <a:t> </a:t>
            </a:r>
            <a:r>
              <a:rPr lang="de-DE" sz="1200" err="1">
                <a:effectLst/>
                <a:latin typeface="Calibri" panose="020F0502020204030204" pitchFamily="34" charset="0"/>
                <a:ea typeface="Calibri" panose="020F0502020204030204" pitchFamily="34" charset="0"/>
                <a:cs typeface="Calibri" panose="020F0502020204030204" pitchFamily="34" charset="0"/>
              </a:rPr>
              <a:t>create</a:t>
            </a:r>
            <a:r>
              <a:rPr lang="de-DE" sz="1200">
                <a:effectLst/>
                <a:latin typeface="Calibri" panose="020F0502020204030204" pitchFamily="34" charset="0"/>
                <a:ea typeface="Calibri" panose="020F0502020204030204" pitchFamily="34" charset="0"/>
                <a:cs typeface="Calibri" panose="020F0502020204030204" pitchFamily="34" charset="0"/>
              </a:rPr>
              <a:t> a </a:t>
            </a:r>
            <a:r>
              <a:rPr lang="de-DE" sz="1200" err="1">
                <a:effectLst/>
                <a:latin typeface="Calibri" panose="020F0502020204030204" pitchFamily="34" charset="0"/>
                <a:ea typeface="Calibri" panose="020F0502020204030204" pitchFamily="34" charset="0"/>
                <a:cs typeface="Calibri" panose="020F0502020204030204" pitchFamily="34" charset="0"/>
              </a:rPr>
              <a:t>new</a:t>
            </a:r>
            <a:r>
              <a:rPr lang="de-DE" sz="1200">
                <a:effectLst/>
                <a:latin typeface="Calibri" panose="020F0502020204030204" pitchFamily="34" charset="0"/>
                <a:ea typeface="Calibri" panose="020F0502020204030204" pitchFamily="34" charset="0"/>
                <a:cs typeface="Calibri" panose="020F0502020204030204" pitchFamily="34" charset="0"/>
              </a:rPr>
              <a:t> </a:t>
            </a:r>
            <a:r>
              <a:rPr lang="de-DE" sz="1200" dirty="0" err="1">
                <a:effectLst/>
                <a:latin typeface="Calibri" panose="020F0502020204030204" pitchFamily="34" charset="0"/>
                <a:ea typeface="Calibri" panose="020F0502020204030204" pitchFamily="34" charset="0"/>
                <a:cs typeface="Calibri" panose="020F0502020204030204" pitchFamily="34" charset="0"/>
              </a:rPr>
              <a:t>GalleryViewContext</a:t>
            </a:r>
            <a:r>
              <a:rPr lang="de-DE" sz="1200" dirty="0">
                <a:effectLst/>
                <a:latin typeface="Calibri" panose="020F0502020204030204" pitchFamily="34" charset="0"/>
                <a:ea typeface="Calibri" panose="020F0502020204030204" pitchFamily="34" charset="0"/>
                <a:cs typeface="Calibri" panose="020F0502020204030204" pitchFamily="34" charset="0"/>
              </a:rPr>
              <a:t> </a:t>
            </a:r>
            <a:r>
              <a:rPr lang="de-DE" sz="1200" dirty="0" err="1">
                <a:effectLst/>
                <a:latin typeface="Calibri" panose="020F0502020204030204" pitchFamily="34" charset="0"/>
                <a:ea typeface="Calibri" panose="020F0502020204030204" pitchFamily="34" charset="0"/>
                <a:cs typeface="Calibri" panose="020F0502020204030204" pitchFamily="34" charset="0"/>
              </a:rPr>
              <a:t>data</a:t>
            </a:r>
            <a:r>
              <a:rPr lang="de-DE" sz="1200" dirty="0">
                <a:effectLst/>
                <a:latin typeface="Calibri" panose="020F0502020204030204" pitchFamily="34" charset="0"/>
                <a:ea typeface="Calibri" panose="020F0502020204030204" pitchFamily="34" charset="0"/>
                <a:cs typeface="Calibri" panose="020F0502020204030204" pitchFamily="34" charset="0"/>
              </a:rPr>
              <a:t> </a:t>
            </a:r>
            <a:r>
              <a:rPr lang="de-DE" sz="1200" dirty="0" err="1">
                <a:effectLst/>
                <a:latin typeface="Calibri" panose="020F0502020204030204" pitchFamily="34" charset="0"/>
                <a:ea typeface="Calibri" panose="020F0502020204030204" pitchFamily="34" charset="0"/>
                <a:cs typeface="Calibri" panose="020F0502020204030204" pitchFamily="34" charset="0"/>
              </a:rPr>
              <a:t>class</a:t>
            </a:r>
            <a:r>
              <a:rPr lang="de-DE" sz="1200">
                <a:effectLst/>
                <a:latin typeface="Calibri" panose="020F0502020204030204" pitchFamily="34" charset="0"/>
                <a:ea typeface="Calibri" panose="020F0502020204030204" pitchFamily="34" charset="0"/>
                <a:cs typeface="Calibri" panose="020F0502020204030204" pitchFamily="34" charset="0"/>
              </a:rPr>
              <a:t> </a:t>
            </a:r>
            <a:r>
              <a:rPr lang="de-DE" sz="1200" err="1">
                <a:effectLst/>
                <a:latin typeface="Calibri" panose="020F0502020204030204" pitchFamily="34" charset="0"/>
                <a:ea typeface="Calibri" panose="020F0502020204030204" pitchFamily="34" charset="0"/>
                <a:cs typeface="Calibri" panose="020F0502020204030204" pitchFamily="34" charset="0"/>
              </a:rPr>
              <a:t>that</a:t>
            </a:r>
            <a:r>
              <a:rPr lang="de-DE" sz="1200">
                <a:effectLst/>
                <a:latin typeface="Calibri" panose="020F0502020204030204" pitchFamily="34" charset="0"/>
                <a:ea typeface="Calibri" panose="020F0502020204030204" pitchFamily="34" charset="0"/>
                <a:cs typeface="Calibri" panose="020F0502020204030204" pitchFamily="34" charset="0"/>
              </a:rPr>
              <a:t> </a:t>
            </a:r>
            <a:r>
              <a:rPr lang="de-DE" sz="1200" err="1">
                <a:effectLst/>
                <a:latin typeface="Calibri" panose="020F0502020204030204" pitchFamily="34" charset="0"/>
                <a:ea typeface="Calibri" panose="020F0502020204030204" pitchFamily="34" charset="0"/>
                <a:cs typeface="Calibri" panose="020F0502020204030204" pitchFamily="34" charset="0"/>
              </a:rPr>
              <a:t>has</a:t>
            </a:r>
            <a:r>
              <a:rPr lang="de-DE" sz="1200">
                <a:effectLst/>
                <a:latin typeface="Calibri" panose="020F0502020204030204" pitchFamily="34" charset="0"/>
                <a:ea typeface="Calibri" panose="020F0502020204030204" pitchFamily="34" charset="0"/>
                <a:cs typeface="Calibri" panose="020F0502020204030204" pitchFamily="34" charset="0"/>
              </a:rPr>
              <a:t> a List </a:t>
            </a:r>
            <a:r>
              <a:rPr lang="de-DE" sz="1200" err="1">
                <a:effectLst/>
                <a:latin typeface="Calibri" panose="020F0502020204030204" pitchFamily="34" charset="0"/>
                <a:ea typeface="Calibri" panose="020F0502020204030204" pitchFamily="34" charset="0"/>
                <a:cs typeface="Calibri" panose="020F0502020204030204" pitchFamily="34" charset="0"/>
              </a:rPr>
              <a:t>of</a:t>
            </a:r>
            <a:r>
              <a:rPr lang="de-DE" sz="1200">
                <a:effectLst/>
                <a:latin typeface="Calibri" panose="020F0502020204030204" pitchFamily="34" charset="0"/>
                <a:ea typeface="Calibri" panose="020F0502020204030204" pitchFamily="34" charset="0"/>
                <a:cs typeface="Calibri" panose="020F0502020204030204" pitchFamily="34" charset="0"/>
              </a:rPr>
              <a:t> </a:t>
            </a:r>
            <a:r>
              <a:rPr lang="de-DE" sz="1200" err="1">
                <a:effectLst/>
                <a:latin typeface="Calibri" panose="020F0502020204030204" pitchFamily="34" charset="0"/>
                <a:ea typeface="Calibri" panose="020F0502020204030204" pitchFamily="34" charset="0"/>
                <a:cs typeface="Calibri" panose="020F0502020204030204" pitchFamily="34" charset="0"/>
              </a:rPr>
              <a:t>ViewContext</a:t>
            </a:r>
            <a:r>
              <a:rPr lang="de-DE" sz="1200">
                <a:effectLst/>
                <a:latin typeface="Calibri" panose="020F0502020204030204" pitchFamily="34" charset="0"/>
                <a:ea typeface="Calibri" panose="020F0502020204030204" pitchFamily="34" charset="0"/>
                <a:cs typeface="Calibri" panose="020F0502020204030204" pitchFamily="34" charset="0"/>
              </a:rPr>
              <a:t> </a:t>
            </a:r>
            <a:r>
              <a:rPr lang="de-DE" sz="1200" err="1">
                <a:effectLst/>
                <a:latin typeface="Calibri" panose="020F0502020204030204" pitchFamily="34" charset="0"/>
                <a:ea typeface="Calibri" panose="020F0502020204030204" pitchFamily="34" charset="0"/>
                <a:cs typeface="Calibri" panose="020F0502020204030204" pitchFamily="34" charset="0"/>
              </a:rPr>
              <a:t>as</a:t>
            </a:r>
            <a:r>
              <a:rPr lang="de-DE" sz="1200">
                <a:effectLst/>
                <a:latin typeface="Calibri" panose="020F0502020204030204" pitchFamily="34" charset="0"/>
                <a:ea typeface="Calibri" panose="020F0502020204030204" pitchFamily="34" charset="0"/>
                <a:cs typeface="Calibri" panose="020F0502020204030204" pitchFamily="34" charset="0"/>
              </a:rPr>
              <a:t> </a:t>
            </a:r>
            <a:r>
              <a:rPr lang="de-DE" sz="1200" err="1">
                <a:effectLst/>
                <a:latin typeface="Calibri" panose="020F0502020204030204" pitchFamily="34" charset="0"/>
                <a:ea typeface="Calibri" panose="020F0502020204030204" pitchFamily="34" charset="0"/>
                <a:cs typeface="Calibri" panose="020F0502020204030204" pitchFamily="34" charset="0"/>
              </a:rPr>
              <a:t>field</a:t>
            </a:r>
            <a:r>
              <a:rPr lang="de-DE" sz="1200">
                <a:effectLst/>
                <a:latin typeface="Calibri" panose="020F0502020204030204" pitchFamily="34" charset="0"/>
                <a:ea typeface="Calibri" panose="020F0502020204030204" pitchFamily="34" charset="0"/>
                <a:cs typeface="Calibri" panose="020F0502020204030204" pitchFamily="34" charset="0"/>
              </a:rPr>
              <a:t>.</a:t>
            </a:r>
            <a:endParaRPr lang="de-DE"/>
          </a:p>
        </p:txBody>
      </p:sp>
      <p:sp>
        <p:nvSpPr>
          <p:cNvPr id="4" name="Foliennummernplatzhalter 3">
            <a:extLst>
              <a:ext uri="{FF2B5EF4-FFF2-40B4-BE49-F238E27FC236}">
                <a16:creationId xmlns:a16="http://schemas.microsoft.com/office/drawing/2014/main" id="{E4EFF747-896A-88D4-8F97-945C7CD22E50}"/>
              </a:ext>
            </a:extLst>
          </p:cNvPr>
          <p:cNvSpPr>
            <a:spLocks noGrp="1"/>
          </p:cNvSpPr>
          <p:nvPr>
            <p:ph type="sldNum" sz="quarter" idx="5"/>
          </p:nvPr>
        </p:nvSpPr>
        <p:spPr/>
        <p:txBody>
          <a:bodyPr/>
          <a:lstStyle/>
          <a:p>
            <a:fld id="{F0FD3131-1FA9-4670-8F2C-1BE86865DE30}" type="slidenum">
              <a:rPr lang="de-DE" smtClean="0"/>
              <a:t>95</a:t>
            </a:fld>
            <a:endParaRPr lang="de-DE"/>
          </a:p>
        </p:txBody>
      </p:sp>
    </p:spTree>
    <p:extLst>
      <p:ext uri="{BB962C8B-B14F-4D97-AF65-F5344CB8AC3E}">
        <p14:creationId xmlns:p14="http://schemas.microsoft.com/office/powerpoint/2010/main" val="28280659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CD268-27AA-BCA3-72BB-13007D21859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1945A37-0346-31D2-B1DA-CDA8CE1615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FC030FE-290E-24BF-01EE-CF1AC62D4BE2}"/>
              </a:ext>
            </a:extLst>
          </p:cNvPr>
          <p:cNvSpPr>
            <a:spLocks noGrp="1"/>
          </p:cNvSpPr>
          <p:nvPr>
            <p:ph type="body" idx="1"/>
          </p:nvPr>
        </p:nvSpPr>
        <p:spPr/>
        <p:txBody>
          <a:bodyPr/>
          <a:lstStyle/>
          <a:p>
            <a:pPr>
              <a:lnSpc>
                <a:spcPct val="107000"/>
              </a:lnSpc>
              <a:spcAft>
                <a:spcPts val="800"/>
              </a:spcAft>
            </a:pPr>
            <a:r>
              <a:rPr lang="en-GB" sz="1200" dirty="0">
                <a:effectLst/>
                <a:latin typeface="Calibri" panose="020F0502020204030204" pitchFamily="34" charset="0"/>
                <a:ea typeface="Calibri" panose="020F0502020204030204" pitchFamily="34" charset="0"/>
                <a:cs typeface="Calibri" panose="020F0502020204030204" pitchFamily="34" charset="0"/>
              </a:rPr>
              <a:t>In this use case the gallery images are referenced by a subdomain. </a:t>
            </a:r>
          </a:p>
          <a:p>
            <a:pPr>
              <a:lnSpc>
                <a:spcPct val="107000"/>
              </a:lnSpc>
              <a:spcAft>
                <a:spcPts val="800"/>
              </a:spcAft>
            </a:pPr>
            <a:r>
              <a:rPr lang="en-GB" sz="1200" dirty="0">
                <a:effectLst/>
                <a:latin typeface="Calibri" panose="020F0502020204030204" pitchFamily="34" charset="0"/>
                <a:ea typeface="Calibri" panose="020F0502020204030204" pitchFamily="34" charset="0"/>
                <a:cs typeface="Calibri" panose="020F0502020204030204" pitchFamily="34" charset="0"/>
              </a:rPr>
              <a:t>We get the List of Images from the </a:t>
            </a:r>
            <a:r>
              <a:rPr lang="en-GB" sz="1200" dirty="0" err="1">
                <a:effectLst/>
                <a:latin typeface="Calibri" panose="020F0502020204030204" pitchFamily="34" charset="0"/>
                <a:ea typeface="Calibri" panose="020F0502020204030204" pitchFamily="34" charset="0"/>
                <a:cs typeface="Calibri" panose="020F0502020204030204" pitchFamily="34" charset="0"/>
              </a:rPr>
              <a:t>imageService</a:t>
            </a:r>
            <a:r>
              <a:rPr lang="en-GB" sz="1200" dirty="0">
                <a:effectLst/>
                <a:latin typeface="Calibri" panose="020F0502020204030204" pitchFamily="34" charset="0"/>
                <a:ea typeface="Calibri" panose="020F0502020204030204" pitchFamily="34" charset="0"/>
                <a:cs typeface="Calibri" panose="020F0502020204030204" pitchFamily="34" charset="0"/>
              </a:rPr>
              <a:t>.</a:t>
            </a:r>
            <a:endParaRPr lang="de-DE" dirty="0"/>
          </a:p>
        </p:txBody>
      </p:sp>
      <p:sp>
        <p:nvSpPr>
          <p:cNvPr id="4" name="Foliennummernplatzhalter 3">
            <a:extLst>
              <a:ext uri="{FF2B5EF4-FFF2-40B4-BE49-F238E27FC236}">
                <a16:creationId xmlns:a16="http://schemas.microsoft.com/office/drawing/2014/main" id="{1D5180C9-63FF-CDC7-5705-0455F7EA883B}"/>
              </a:ext>
            </a:extLst>
          </p:cNvPr>
          <p:cNvSpPr>
            <a:spLocks noGrp="1"/>
          </p:cNvSpPr>
          <p:nvPr>
            <p:ph type="sldNum" sz="quarter" idx="5"/>
          </p:nvPr>
        </p:nvSpPr>
        <p:spPr/>
        <p:txBody>
          <a:bodyPr/>
          <a:lstStyle/>
          <a:p>
            <a:fld id="{F0FD3131-1FA9-4670-8F2C-1BE86865DE30}" type="slidenum">
              <a:rPr lang="de-DE" smtClean="0"/>
              <a:t>96</a:t>
            </a:fld>
            <a:endParaRPr lang="de-DE"/>
          </a:p>
        </p:txBody>
      </p:sp>
    </p:spTree>
    <p:extLst>
      <p:ext uri="{BB962C8B-B14F-4D97-AF65-F5344CB8AC3E}">
        <p14:creationId xmlns:p14="http://schemas.microsoft.com/office/powerpoint/2010/main" val="9964400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7D3EE-482D-A0AF-BE54-5B01F4DCB23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A41ABB3-CE79-37FF-826E-2FD626B60B1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56A67E1-2F7E-CEF0-821B-87B0E481F539}"/>
              </a:ext>
            </a:extLst>
          </p:cNvPr>
          <p:cNvSpPr>
            <a:spLocks noGrp="1"/>
          </p:cNvSpPr>
          <p:nvPr>
            <p:ph type="body" idx="1"/>
          </p:nvPr>
        </p:nvSpPr>
        <p:spPr/>
        <p:txBody>
          <a:bodyPr/>
          <a:lstStyle/>
          <a:p>
            <a:pPr>
              <a:lnSpc>
                <a:spcPct val="107000"/>
              </a:lnSpc>
              <a:spcAft>
                <a:spcPts val="800"/>
              </a:spcAft>
            </a:pPr>
            <a:r>
              <a:rPr lang="en-GB" sz="1200" dirty="0">
                <a:effectLst/>
                <a:latin typeface="Calibri" panose="020F0502020204030204" pitchFamily="34" charset="0"/>
                <a:ea typeface="Calibri" panose="020F0502020204030204" pitchFamily="34" charset="0"/>
                <a:cs typeface="Calibri" panose="020F0502020204030204" pitchFamily="34" charset="0"/>
              </a:rPr>
              <a:t>We then stream through the </a:t>
            </a:r>
            <a:r>
              <a:rPr lang="en-GB" sz="1200" dirty="0" err="1">
                <a:effectLst/>
                <a:latin typeface="Calibri" panose="020F0502020204030204" pitchFamily="34" charset="0"/>
                <a:ea typeface="Calibri" panose="020F0502020204030204" pitchFamily="34" charset="0"/>
                <a:cs typeface="Calibri" panose="020F0502020204030204" pitchFamily="34" charset="0"/>
              </a:rPr>
              <a:t>imagelist</a:t>
            </a:r>
            <a:r>
              <a:rPr lang="en-GB" sz="1200" dirty="0">
                <a:effectLst/>
                <a:latin typeface="Calibri" panose="020F0502020204030204" pitchFamily="34" charset="0"/>
                <a:ea typeface="Calibri" panose="020F0502020204030204" pitchFamily="34" charset="0"/>
                <a:cs typeface="Calibri" panose="020F0502020204030204" pitchFamily="34" charset="0"/>
              </a:rPr>
              <a:t> and map it to the list of </a:t>
            </a:r>
            <a:r>
              <a:rPr lang="en-GB" sz="1200" dirty="0" err="1">
                <a:effectLst/>
                <a:latin typeface="Calibri" panose="020F0502020204030204" pitchFamily="34" charset="0"/>
                <a:ea typeface="Calibri" panose="020F0502020204030204" pitchFamily="34" charset="0"/>
                <a:cs typeface="Calibri" panose="020F0502020204030204" pitchFamily="34" charset="0"/>
              </a:rPr>
              <a:t>imagePreview</a:t>
            </a:r>
            <a:r>
              <a:rPr lang="en-GB" sz="1200" dirty="0">
                <a:effectLst/>
                <a:latin typeface="Calibri" panose="020F0502020204030204" pitchFamily="34" charset="0"/>
                <a:ea typeface="Calibri" panose="020F0502020204030204" pitchFamily="34" charset="0"/>
                <a:cs typeface="Calibri" panose="020F0502020204030204" pitchFamily="34" charset="0"/>
              </a:rPr>
              <a:t> </a:t>
            </a:r>
            <a:r>
              <a:rPr lang="en-GB" sz="1200" dirty="0" err="1">
                <a:effectLst/>
                <a:latin typeface="Calibri" panose="020F0502020204030204" pitchFamily="34" charset="0"/>
                <a:ea typeface="Calibri" panose="020F0502020204030204" pitchFamily="34" charset="0"/>
                <a:cs typeface="Calibri" panose="020F0502020204030204" pitchFamily="34" charset="0"/>
              </a:rPr>
              <a:t>ViewContext</a:t>
            </a:r>
            <a:r>
              <a:rPr lang="en-GB" sz="1200" dirty="0">
                <a:effectLst/>
                <a:latin typeface="Calibri" panose="020F0502020204030204" pitchFamily="34" charset="0"/>
                <a:ea typeface="Calibri" panose="020F0502020204030204" pitchFamily="34" charset="0"/>
                <a:cs typeface="Calibri" panose="020F0502020204030204" pitchFamily="34" charset="0"/>
              </a:rPr>
              <a:t> objects using the </a:t>
            </a:r>
            <a:r>
              <a:rPr lang="en-GB" sz="1200" dirty="0" err="1">
                <a:effectLst/>
                <a:latin typeface="Calibri" panose="020F0502020204030204" pitchFamily="34" charset="0"/>
                <a:ea typeface="Calibri" panose="020F0502020204030204" pitchFamily="34" charset="0"/>
                <a:cs typeface="Calibri" panose="020F0502020204030204" pitchFamily="34" charset="0"/>
              </a:rPr>
              <a:t>imagePreviewComponent</a:t>
            </a:r>
            <a:r>
              <a:rPr lang="en-GB" sz="1200" dirty="0">
                <a:effectLst/>
                <a:latin typeface="Calibri" panose="020F0502020204030204" pitchFamily="34" charset="0"/>
                <a:ea typeface="Calibri" panose="020F0502020204030204" pitchFamily="34" charset="0"/>
                <a:cs typeface="Calibri" panose="020F0502020204030204" pitchFamily="34" charset="0"/>
              </a:rPr>
              <a:t> render method.</a:t>
            </a:r>
            <a:br>
              <a:rPr lang="en-GB" sz="1200" dirty="0">
                <a:effectLst/>
                <a:latin typeface="Calibri" panose="020F0502020204030204" pitchFamily="34" charset="0"/>
                <a:ea typeface="Calibri" panose="020F0502020204030204" pitchFamily="34" charset="0"/>
                <a:cs typeface="Calibri" panose="020F0502020204030204" pitchFamily="34" charset="0"/>
              </a:rPr>
            </a:br>
            <a:r>
              <a:rPr lang="en-GB" sz="1200" dirty="0">
                <a:effectLst/>
                <a:latin typeface="Calibri" panose="020F0502020204030204" pitchFamily="34" charset="0"/>
                <a:ea typeface="Calibri" panose="020F0502020204030204" pitchFamily="34" charset="0"/>
                <a:cs typeface="Calibri" panose="020F0502020204030204" pitchFamily="34" charset="0"/>
              </a:rPr>
              <a:t>Then we pass the </a:t>
            </a:r>
            <a:r>
              <a:rPr lang="en-GB" sz="1200" dirty="0" err="1">
                <a:effectLst/>
                <a:latin typeface="Calibri" panose="020F0502020204030204" pitchFamily="34" charset="0"/>
                <a:ea typeface="Calibri" panose="020F0502020204030204" pitchFamily="34" charset="0"/>
                <a:cs typeface="Calibri" panose="020F0502020204030204" pitchFamily="34" charset="0"/>
              </a:rPr>
              <a:t>imagePreviewList</a:t>
            </a:r>
            <a:r>
              <a:rPr lang="en-GB" sz="1200" dirty="0">
                <a:effectLst/>
                <a:latin typeface="Calibri" panose="020F0502020204030204" pitchFamily="34" charset="0"/>
                <a:ea typeface="Calibri" panose="020F0502020204030204" pitchFamily="34" charset="0"/>
                <a:cs typeface="Calibri" panose="020F0502020204030204" pitchFamily="34" charset="0"/>
              </a:rPr>
              <a:t> into our </a:t>
            </a:r>
            <a:r>
              <a:rPr lang="en-GB" sz="1200" dirty="0" err="1">
                <a:effectLst/>
                <a:latin typeface="Calibri" panose="020F0502020204030204" pitchFamily="34" charset="0"/>
                <a:ea typeface="Calibri" panose="020F0502020204030204" pitchFamily="34" charset="0"/>
                <a:cs typeface="Calibri" panose="020F0502020204030204" pitchFamily="34" charset="0"/>
              </a:rPr>
              <a:t>ViewContext</a:t>
            </a:r>
            <a:r>
              <a:rPr lang="en-GB" sz="1200" dirty="0">
                <a:effectLst/>
                <a:latin typeface="Calibri" panose="020F0502020204030204" pitchFamily="34" charset="0"/>
                <a:ea typeface="Calibri" panose="020F0502020204030204" pitchFamily="34" charset="0"/>
                <a:cs typeface="Calibri" panose="020F0502020204030204" pitchFamily="34" charset="0"/>
              </a:rPr>
              <a:t> class.</a:t>
            </a:r>
            <a:endParaRPr lang="en-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a:extLst>
              <a:ext uri="{FF2B5EF4-FFF2-40B4-BE49-F238E27FC236}">
                <a16:creationId xmlns:a16="http://schemas.microsoft.com/office/drawing/2014/main" id="{64647EE1-CC12-6945-AA7B-1D94DD2877B5}"/>
              </a:ext>
            </a:extLst>
          </p:cNvPr>
          <p:cNvSpPr>
            <a:spLocks noGrp="1"/>
          </p:cNvSpPr>
          <p:nvPr>
            <p:ph type="sldNum" sz="quarter" idx="5"/>
          </p:nvPr>
        </p:nvSpPr>
        <p:spPr/>
        <p:txBody>
          <a:bodyPr/>
          <a:lstStyle/>
          <a:p>
            <a:fld id="{F0FD3131-1FA9-4670-8F2C-1BE86865DE30}" type="slidenum">
              <a:rPr lang="de-DE" smtClean="0"/>
              <a:t>97</a:t>
            </a:fld>
            <a:endParaRPr lang="de-DE"/>
          </a:p>
        </p:txBody>
      </p:sp>
    </p:spTree>
    <p:extLst>
      <p:ext uri="{BB962C8B-B14F-4D97-AF65-F5344CB8AC3E}">
        <p14:creationId xmlns:p14="http://schemas.microsoft.com/office/powerpoint/2010/main" val="31876305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1E91-FF3C-89A4-BECD-037210C290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A00481-C421-324B-13D0-2CF2DEB6F31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DB166D4-9C5C-F858-ECE5-2D575543ED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libri" panose="020F0502020204030204" pitchFamily="34" charset="0"/>
                <a:ea typeface="Calibri" panose="020F0502020204030204" pitchFamily="34" charset="0"/>
                <a:cs typeface="Calibri" panose="020F0502020204030204" pitchFamily="34" charset="0"/>
              </a:rPr>
              <a:t>The </a:t>
            </a:r>
            <a:r>
              <a:rPr lang="en-GB" sz="1200" err="1">
                <a:effectLst/>
                <a:latin typeface="Calibri" panose="020F0502020204030204" pitchFamily="34" charset="0"/>
                <a:ea typeface="Calibri" panose="020F0502020204030204" pitchFamily="34" charset="0"/>
                <a:cs typeface="Calibri" panose="020F0502020204030204" pitchFamily="34" charset="0"/>
              </a:rPr>
              <a:t>GalleryViewComponent</a:t>
            </a:r>
            <a:r>
              <a:rPr lang="en-GB" sz="1200">
                <a:effectLst/>
                <a:latin typeface="Calibri" panose="020F0502020204030204" pitchFamily="34" charset="0"/>
                <a:ea typeface="Calibri" panose="020F0502020204030204" pitchFamily="34" charset="0"/>
                <a:cs typeface="Calibri" panose="020F0502020204030204" pitchFamily="34" charset="0"/>
              </a:rPr>
              <a:t> template loops over the list of </a:t>
            </a:r>
            <a:r>
              <a:rPr lang="en-GB" sz="1200" err="1">
                <a:effectLst/>
                <a:latin typeface="Calibri" panose="020F0502020204030204" pitchFamily="34" charset="0"/>
                <a:ea typeface="Calibri" panose="020F0502020204030204" pitchFamily="34" charset="0"/>
                <a:cs typeface="Calibri" panose="020F0502020204030204" pitchFamily="34" charset="0"/>
              </a:rPr>
              <a:t>imagePreview</a:t>
            </a:r>
            <a:r>
              <a:rPr lang="en-GB" sz="1200">
                <a:effectLst/>
                <a:latin typeface="Calibri" panose="020F0502020204030204" pitchFamily="34" charset="0"/>
                <a:ea typeface="Calibri" panose="020F0502020204030204" pitchFamily="34" charset="0"/>
                <a:cs typeface="Calibri" panose="020F0502020204030204" pitchFamily="34" charset="0"/>
              </a:rPr>
              <a:t> </a:t>
            </a:r>
            <a:r>
              <a:rPr lang="en-GB" sz="1200" err="1">
                <a:effectLst/>
                <a:latin typeface="Calibri" panose="020F0502020204030204" pitchFamily="34" charset="0"/>
                <a:ea typeface="Calibri" panose="020F0502020204030204" pitchFamily="34" charset="0"/>
                <a:cs typeface="Calibri" panose="020F0502020204030204" pitchFamily="34" charset="0"/>
              </a:rPr>
              <a:t>ViewContext</a:t>
            </a:r>
            <a:r>
              <a:rPr lang="en-GB" sz="1200">
                <a:effectLst/>
                <a:latin typeface="Calibri" panose="020F0502020204030204" pitchFamily="34" charset="0"/>
                <a:ea typeface="Calibri" panose="020F0502020204030204" pitchFamily="34" charset="0"/>
                <a:cs typeface="Calibri" panose="020F0502020204030204" pitchFamily="34" charset="0"/>
              </a:rPr>
              <a:t> objects using the </a:t>
            </a:r>
            <a:r>
              <a:rPr lang="en-GB" sz="1200" err="1">
                <a:effectLst/>
                <a:latin typeface="Calibri" panose="020F0502020204030204" pitchFamily="34" charset="0"/>
                <a:ea typeface="Calibri" panose="020F0502020204030204" pitchFamily="34" charset="0"/>
                <a:cs typeface="Calibri" panose="020F0502020204030204" pitchFamily="34" charset="0"/>
              </a:rPr>
              <a:t>thymeleaf</a:t>
            </a:r>
            <a:r>
              <a:rPr lang="en-GB" sz="1200">
                <a:effectLst/>
                <a:latin typeface="Calibri" panose="020F0502020204030204" pitchFamily="34" charset="0"/>
                <a:ea typeface="Calibri" panose="020F0502020204030204" pitchFamily="34" charset="0"/>
                <a:cs typeface="Calibri" panose="020F0502020204030204" pitchFamily="34" charset="0"/>
              </a:rPr>
              <a:t> </a:t>
            </a:r>
            <a:r>
              <a:rPr lang="en-GB" sz="1200" err="1">
                <a:effectLst/>
                <a:latin typeface="Calibri" panose="020F0502020204030204" pitchFamily="34" charset="0"/>
                <a:ea typeface="Calibri" panose="020F0502020204030204" pitchFamily="34" charset="0"/>
                <a:cs typeface="Calibri" panose="020F0502020204030204" pitchFamily="34" charset="0"/>
              </a:rPr>
              <a:t>th:each</a:t>
            </a:r>
            <a:r>
              <a:rPr lang="en-GB" sz="1200">
                <a:effectLst/>
                <a:latin typeface="Calibri" panose="020F0502020204030204" pitchFamily="34" charset="0"/>
                <a:ea typeface="Calibri" panose="020F0502020204030204" pitchFamily="34" charset="0"/>
                <a:cs typeface="Calibri" panose="020F0502020204030204" pitchFamily="34" charset="0"/>
              </a:rPr>
              <a:t> attribute.</a:t>
            </a:r>
          </a:p>
        </p:txBody>
      </p:sp>
      <p:sp>
        <p:nvSpPr>
          <p:cNvPr id="4" name="Foliennummernplatzhalter 3">
            <a:extLst>
              <a:ext uri="{FF2B5EF4-FFF2-40B4-BE49-F238E27FC236}">
                <a16:creationId xmlns:a16="http://schemas.microsoft.com/office/drawing/2014/main" id="{840F2C32-9C4A-6063-AEC1-7C752375CD67}"/>
              </a:ext>
            </a:extLst>
          </p:cNvPr>
          <p:cNvSpPr>
            <a:spLocks noGrp="1"/>
          </p:cNvSpPr>
          <p:nvPr>
            <p:ph type="sldNum" sz="quarter" idx="5"/>
          </p:nvPr>
        </p:nvSpPr>
        <p:spPr/>
        <p:txBody>
          <a:bodyPr/>
          <a:lstStyle/>
          <a:p>
            <a:fld id="{F0FD3131-1FA9-4670-8F2C-1BE86865DE30}" type="slidenum">
              <a:rPr lang="de-DE" smtClean="0"/>
              <a:t>98</a:t>
            </a:fld>
            <a:endParaRPr lang="de-DE"/>
          </a:p>
        </p:txBody>
      </p:sp>
    </p:spTree>
    <p:extLst>
      <p:ext uri="{BB962C8B-B14F-4D97-AF65-F5344CB8AC3E}">
        <p14:creationId xmlns:p14="http://schemas.microsoft.com/office/powerpoint/2010/main" val="37874607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A5221-FE63-8337-80C0-C1E8C3D50BA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4F53A0C-2727-9015-559A-2FED5B7AC52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24A052F-9CF4-8673-20AA-190DDFD7FA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libri" panose="020F0502020204030204" pitchFamily="34" charset="0"/>
                <a:ea typeface="Calibri" panose="020F0502020204030204" pitchFamily="34" charset="0"/>
                <a:cs typeface="Calibri" panose="020F0502020204030204" pitchFamily="34" charset="0"/>
              </a:rPr>
              <a:t>Then we render </a:t>
            </a:r>
            <a:r>
              <a:rPr lang="en-GB" sz="1200" dirty="0">
                <a:effectLst/>
                <a:latin typeface="Calibri" panose="020F0502020204030204" pitchFamily="34" charset="0"/>
                <a:ea typeface="Calibri" panose="020F0502020204030204" pitchFamily="34" charset="0"/>
                <a:cs typeface="Calibri" panose="020F0502020204030204" pitchFamily="34" charset="0"/>
              </a:rPr>
              <a:t>each of </a:t>
            </a:r>
            <a:r>
              <a:rPr lang="en-GB" sz="1200">
                <a:effectLst/>
                <a:latin typeface="Calibri" panose="020F0502020204030204" pitchFamily="34" charset="0"/>
                <a:ea typeface="Calibri" panose="020F0502020204030204" pitchFamily="34" charset="0"/>
                <a:cs typeface="Calibri" panose="020F0502020204030204" pitchFamily="34" charset="0"/>
              </a:rPr>
              <a:t>them using the </a:t>
            </a:r>
            <a:r>
              <a:rPr lang="en-GB" sz="1200" err="1">
                <a:effectLst/>
                <a:latin typeface="Calibri" panose="020F0502020204030204" pitchFamily="34" charset="0"/>
                <a:ea typeface="Calibri" panose="020F0502020204030204" pitchFamily="34" charset="0"/>
                <a:cs typeface="Calibri" panose="020F0502020204030204" pitchFamily="34" charset="0"/>
              </a:rPr>
              <a:t>view:component</a:t>
            </a:r>
            <a:r>
              <a:rPr lang="en-GB" sz="1200">
                <a:effectLst/>
                <a:latin typeface="Calibri" panose="020F0502020204030204" pitchFamily="34" charset="0"/>
                <a:ea typeface="Calibri" panose="020F0502020204030204" pitchFamily="34" charset="0"/>
                <a:cs typeface="Calibri" panose="020F0502020204030204" pitchFamily="34" charset="0"/>
              </a:rPr>
              <a:t> attribute.</a:t>
            </a:r>
            <a:endParaRPr lang="en-DE"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092C962F-E82C-3265-1AE6-4B4856A704BA}"/>
              </a:ext>
            </a:extLst>
          </p:cNvPr>
          <p:cNvSpPr>
            <a:spLocks noGrp="1"/>
          </p:cNvSpPr>
          <p:nvPr>
            <p:ph type="sldNum" sz="quarter" idx="5"/>
          </p:nvPr>
        </p:nvSpPr>
        <p:spPr/>
        <p:txBody>
          <a:bodyPr/>
          <a:lstStyle/>
          <a:p>
            <a:fld id="{F0FD3131-1FA9-4670-8F2C-1BE86865DE30}" type="slidenum">
              <a:rPr lang="de-DE" smtClean="0"/>
              <a:t>99</a:t>
            </a:fld>
            <a:endParaRPr lang="de-DE"/>
          </a:p>
        </p:txBody>
      </p:sp>
    </p:spTree>
    <p:extLst>
      <p:ext uri="{BB962C8B-B14F-4D97-AF65-F5344CB8AC3E}">
        <p14:creationId xmlns:p14="http://schemas.microsoft.com/office/powerpoint/2010/main" val="2296561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Whit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141336"/>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E8158B23-E1A1-4A4F-81A0-DC4B5686EB4E}"/>
              </a:ext>
            </a:extLst>
          </p:cNvPr>
          <p:cNvGrpSpPr/>
          <p:nvPr userDrawn="1"/>
        </p:nvGrpSpPr>
        <p:grpSpPr>
          <a:xfrm>
            <a:off x="0" y="0"/>
            <a:ext cx="5058244" cy="6137999"/>
            <a:chOff x="0" y="0"/>
            <a:chExt cx="5058244" cy="6137999"/>
          </a:xfrm>
        </p:grpSpPr>
        <p:cxnSp>
          <p:nvCxnSpPr>
            <p:cNvPr id="12" name="Linie ru">
              <a:extLst>
                <a:ext uri="{FF2B5EF4-FFF2-40B4-BE49-F238E27FC236}">
                  <a16:creationId xmlns:a16="http://schemas.microsoft.com/office/drawing/2014/main" id="{5B091601-2D8A-43C7-B574-490D16F31E6F}"/>
                </a:ext>
              </a:extLst>
            </p:cNvPr>
            <p:cNvCxnSpPr/>
            <p:nvPr userDrawn="1"/>
          </p:nvCxnSpPr>
          <p:spPr>
            <a:xfrm>
              <a:off x="4158244" y="5940000"/>
              <a:ext cx="9000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 name="Linie ro">
              <a:extLst>
                <a:ext uri="{FF2B5EF4-FFF2-40B4-BE49-F238E27FC236}">
                  <a16:creationId xmlns:a16="http://schemas.microsoft.com/office/drawing/2014/main" id="{D668CB16-78B0-47F0-83C5-AD67CA6F723C}"/>
                </a:ext>
              </a:extLst>
            </p:cNvPr>
            <p:cNvCxnSpPr/>
            <p:nvPr userDrawn="1"/>
          </p:nvCxnSpPr>
          <p:spPr>
            <a:xfrm>
              <a:off x="4158244" y="432000"/>
              <a:ext cx="900000" cy="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14" name="Gruppieren 13">
              <a:extLst>
                <a:ext uri="{FF2B5EF4-FFF2-40B4-BE49-F238E27FC236}">
                  <a16:creationId xmlns:a16="http://schemas.microsoft.com/office/drawing/2014/main" id="{08FDCD55-6090-401D-ABA6-107EAC39886A}"/>
                </a:ext>
              </a:extLst>
            </p:cNvPr>
            <p:cNvGrpSpPr/>
            <p:nvPr userDrawn="1"/>
          </p:nvGrpSpPr>
          <p:grpSpPr>
            <a:xfrm>
              <a:off x="190800" y="190799"/>
              <a:ext cx="3474000" cy="5947200"/>
              <a:chOff x="190800" y="190799"/>
              <a:chExt cx="3474000" cy="5947200"/>
            </a:xfrm>
          </p:grpSpPr>
          <p:sp>
            <p:nvSpPr>
              <p:cNvPr id="16" name="Box l">
                <a:extLst>
                  <a:ext uri="{FF2B5EF4-FFF2-40B4-BE49-F238E27FC236}">
                    <a16:creationId xmlns:a16="http://schemas.microsoft.com/office/drawing/2014/main" id="{8C51B058-E9D5-4AFC-BDDF-2D342D07FC6A}"/>
                  </a:ext>
                </a:extLst>
              </p:cNvPr>
              <p:cNvSpPr/>
              <p:nvPr userDrawn="1"/>
            </p:nvSpPr>
            <p:spPr>
              <a:xfrm flipH="1">
                <a:off x="190800" y="190799"/>
                <a:ext cx="3474000" cy="5947200"/>
              </a:xfrm>
              <a:prstGeom prst="round1Rect">
                <a:avLst>
                  <a:gd name="adj" fmla="val 6249"/>
                </a:avLst>
              </a:prstGeom>
              <a:solidFill>
                <a:srgbClr val="F1F4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noProof="0"/>
              </a:p>
            </p:txBody>
          </p:sp>
          <p:cxnSp>
            <p:nvCxnSpPr>
              <p:cNvPr id="17" name="Linie lu">
                <a:extLst>
                  <a:ext uri="{FF2B5EF4-FFF2-40B4-BE49-F238E27FC236}">
                    <a16:creationId xmlns:a16="http://schemas.microsoft.com/office/drawing/2014/main" id="{28DD5D62-EACC-4D92-A17A-690CF8781AB2}"/>
                  </a:ext>
                </a:extLst>
              </p:cNvPr>
              <p:cNvCxnSpPr/>
              <p:nvPr userDrawn="1"/>
            </p:nvCxnSpPr>
            <p:spPr>
              <a:xfrm>
                <a:off x="432000" y="5940000"/>
                <a:ext cx="900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Linie lm">
                <a:extLst>
                  <a:ext uri="{FF2B5EF4-FFF2-40B4-BE49-F238E27FC236}">
                    <a16:creationId xmlns:a16="http://schemas.microsoft.com/office/drawing/2014/main" id="{ABFC959A-0857-4980-9504-5451AD6F37DD}"/>
                  </a:ext>
                </a:extLst>
              </p:cNvPr>
              <p:cNvCxnSpPr/>
              <p:nvPr userDrawn="1"/>
            </p:nvCxnSpPr>
            <p:spPr>
              <a:xfrm>
                <a:off x="432000" y="3150000"/>
                <a:ext cx="900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Linie lo">
                <a:extLst>
                  <a:ext uri="{FF2B5EF4-FFF2-40B4-BE49-F238E27FC236}">
                    <a16:creationId xmlns:a16="http://schemas.microsoft.com/office/drawing/2014/main" id="{FEDA4D38-E9B3-42FF-A541-46D98C7E7496}"/>
                  </a:ext>
                </a:extLst>
              </p:cNvPr>
              <p:cNvCxnSpPr/>
              <p:nvPr userDrawn="1"/>
            </p:nvCxnSpPr>
            <p:spPr>
              <a:xfrm>
                <a:off x="432000" y="432000"/>
                <a:ext cx="900000"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5" name="Ecke">
              <a:extLst>
                <a:ext uri="{FF2B5EF4-FFF2-40B4-BE49-F238E27FC236}">
                  <a16:creationId xmlns:a16="http://schemas.microsoft.com/office/drawing/2014/main" id="{0A487953-B4C6-422C-A3A8-5728D5986F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450343" cy="450343"/>
            </a:xfrm>
            <a:prstGeom prst="rect">
              <a:avLst/>
            </a:prstGeom>
          </p:spPr>
        </p:pic>
      </p:grpSp>
      <p:sp>
        <p:nvSpPr>
          <p:cNvPr id="2" name="Titelplatzhalter 1">
            <a:extLst>
              <a:ext uri="{FF2B5EF4-FFF2-40B4-BE49-F238E27FC236}">
                <a16:creationId xmlns:a16="http://schemas.microsoft.com/office/drawing/2014/main" id="{014099D9-E4D2-46D4-8CEF-CA8B803A8B96}"/>
              </a:ext>
            </a:extLst>
          </p:cNvPr>
          <p:cNvSpPr>
            <a:spLocks noGrp="1"/>
          </p:cNvSpPr>
          <p:nvPr>
            <p:ph type="title"/>
          </p:nvPr>
        </p:nvSpPr>
        <p:spPr>
          <a:xfrm>
            <a:off x="334964" y="1066801"/>
            <a:ext cx="3102300" cy="623888"/>
          </a:xfrm>
          <a:prstGeom prst="rect">
            <a:avLst/>
          </a:prstGeom>
        </p:spPr>
        <p:txBody>
          <a:bodyPr vert="horz" lIns="91440" tIns="45720" rIns="91440" bIns="45720" rtlCol="0" anchor="t" anchorCtr="0">
            <a:noAutofit/>
          </a:bodyPr>
          <a:lstStyle/>
          <a:p>
            <a:r>
              <a:rPr lang="de-DE"/>
              <a:t>Mastertitelformat bearbeiten</a:t>
            </a:r>
          </a:p>
        </p:txBody>
      </p:sp>
      <p:sp>
        <p:nvSpPr>
          <p:cNvPr id="3" name="Textplatzhalter 2">
            <a:extLst>
              <a:ext uri="{FF2B5EF4-FFF2-40B4-BE49-F238E27FC236}">
                <a16:creationId xmlns:a16="http://schemas.microsoft.com/office/drawing/2014/main" id="{15D8D2C5-5CC0-4AF7-AFB9-76B43C4384A9}"/>
              </a:ext>
            </a:extLst>
          </p:cNvPr>
          <p:cNvSpPr>
            <a:spLocks noGrp="1"/>
          </p:cNvSpPr>
          <p:nvPr>
            <p:ph type="body" idx="1"/>
          </p:nvPr>
        </p:nvSpPr>
        <p:spPr>
          <a:xfrm>
            <a:off x="4043363" y="1066801"/>
            <a:ext cx="7813675" cy="4740109"/>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8" name="Logo">
            <a:extLst>
              <a:ext uri="{FF2B5EF4-FFF2-40B4-BE49-F238E27FC236}">
                <a16:creationId xmlns:a16="http://schemas.microsoft.com/office/drawing/2014/main" id="{911ED4D6-ED7F-4287-A6C2-D6399533F4F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47758" y="6372000"/>
            <a:ext cx="854886" cy="244800"/>
          </a:xfrm>
          <a:prstGeom prst="rect">
            <a:avLst/>
          </a:prstGeom>
        </p:spPr>
      </p:pic>
      <p:sp>
        <p:nvSpPr>
          <p:cNvPr id="10" name="Rechteck 9">
            <a:extLst>
              <a:ext uri="{FF2B5EF4-FFF2-40B4-BE49-F238E27FC236}">
                <a16:creationId xmlns:a16="http://schemas.microsoft.com/office/drawing/2014/main" id="{DE136B49-FC75-DFEB-D472-E30BCA3DDE22}"/>
              </a:ext>
            </a:extLst>
          </p:cNvPr>
          <p:cNvSpPr/>
          <p:nvPr userDrawn="1"/>
        </p:nvSpPr>
        <p:spPr>
          <a:xfrm>
            <a:off x="279838" y="6302014"/>
            <a:ext cx="985345" cy="3825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Datumsplatzhalter 25">
            <a:extLst>
              <a:ext uri="{FF2B5EF4-FFF2-40B4-BE49-F238E27FC236}">
                <a16:creationId xmlns:a16="http://schemas.microsoft.com/office/drawing/2014/main" id="{0C1A0CE1-9983-CB6E-063F-1A87BDC02EB6}"/>
              </a:ext>
            </a:extLst>
          </p:cNvPr>
          <p:cNvSpPr>
            <a:spLocks noGrp="1"/>
          </p:cNvSpPr>
          <p:nvPr>
            <p:ph type="dt" sz="half" idx="2"/>
          </p:nvPr>
        </p:nvSpPr>
        <p:spPr>
          <a:xfrm>
            <a:off x="190800" y="6356350"/>
            <a:ext cx="1141200" cy="365125"/>
          </a:xfrm>
          <a:prstGeom prst="rect">
            <a:avLst/>
          </a:prstGeom>
        </p:spPr>
        <p:txBody>
          <a:bodyPr vert="horz" lIns="91440" tIns="45720" rIns="91440" bIns="45720" rtlCol="0" anchor="ctr"/>
          <a:lstStyle>
            <a:lvl1pPr algn="l">
              <a:defRPr lang="de-DE" sz="1200" kern="1200" smtClean="0">
                <a:solidFill>
                  <a:schemeClr val="accent2"/>
                </a:solidFill>
                <a:latin typeface="+mj-lt"/>
                <a:ea typeface="+mj-ea"/>
                <a:cs typeface="+mj-cs"/>
              </a:defRPr>
            </a:lvl1pPr>
          </a:lstStyle>
          <a:p>
            <a:r>
              <a:rPr lang="de-DE"/>
              <a:t>2024-02-29</a:t>
            </a:r>
          </a:p>
        </p:txBody>
      </p:sp>
      <p:sp>
        <p:nvSpPr>
          <p:cNvPr id="27" name="Fußzeilenplatzhalter 26">
            <a:extLst>
              <a:ext uri="{FF2B5EF4-FFF2-40B4-BE49-F238E27FC236}">
                <a16:creationId xmlns:a16="http://schemas.microsoft.com/office/drawing/2014/main" id="{D1F6FA2B-96C1-24A5-9C37-CFEFA7F8245A}"/>
              </a:ext>
            </a:extLst>
          </p:cNvPr>
          <p:cNvSpPr>
            <a:spLocks noGrp="1"/>
          </p:cNvSpPr>
          <p:nvPr>
            <p:ph type="ftr" sz="quarter" idx="3"/>
          </p:nvPr>
        </p:nvSpPr>
        <p:spPr>
          <a:xfrm>
            <a:off x="1332000" y="6356350"/>
            <a:ext cx="9818162" cy="365125"/>
          </a:xfrm>
          <a:prstGeom prst="rect">
            <a:avLst/>
          </a:prstGeom>
        </p:spPr>
        <p:txBody>
          <a:bodyPr vert="horz" lIns="91440" tIns="45720" rIns="91440" bIns="45720" rtlCol="0" anchor="ctr"/>
          <a:lstStyle>
            <a:lvl1pPr algn="ctr">
              <a:defRPr lang="en-US" sz="1200" kern="1200" dirty="0" smtClean="0">
                <a:solidFill>
                  <a:schemeClr val="tx2"/>
                </a:solidFill>
                <a:latin typeface="+mj-lt"/>
                <a:ea typeface="+mj-ea"/>
                <a:cs typeface="+mj-cs"/>
              </a:defRPr>
            </a:lvl1pPr>
          </a:lstStyle>
          <a:p>
            <a:r>
              <a:rPr lang="en-US" dirty="0">
                <a:ea typeface="+mj-lt"/>
                <a:cs typeface="+mj-lt"/>
              </a:rPr>
              <a:t>Putting the View of MVC into a Spring Bean with htmx		</a:t>
            </a:r>
            <a:r>
              <a:rPr lang="en-US" dirty="0"/>
              <a:t>tschuehly.de - @tschuehly</a:t>
            </a:r>
          </a:p>
        </p:txBody>
      </p:sp>
      <p:sp>
        <p:nvSpPr>
          <p:cNvPr id="28" name="Foliennummernplatzhalter 27">
            <a:extLst>
              <a:ext uri="{FF2B5EF4-FFF2-40B4-BE49-F238E27FC236}">
                <a16:creationId xmlns:a16="http://schemas.microsoft.com/office/drawing/2014/main" id="{C3117E24-BC0A-F3FC-8756-A6F4826B5EE1}"/>
              </a:ext>
            </a:extLst>
          </p:cNvPr>
          <p:cNvSpPr>
            <a:spLocks noGrp="1"/>
          </p:cNvSpPr>
          <p:nvPr>
            <p:ph type="sldNum" sz="quarter" idx="4"/>
          </p:nvPr>
        </p:nvSpPr>
        <p:spPr>
          <a:xfrm>
            <a:off x="11331467" y="6356350"/>
            <a:ext cx="534714" cy="365125"/>
          </a:xfrm>
          <a:prstGeom prst="rect">
            <a:avLst/>
          </a:prstGeom>
        </p:spPr>
        <p:txBody>
          <a:bodyPr vert="horz" lIns="91440" tIns="45720" rIns="91440" bIns="45720" rtlCol="0" anchor="ctr"/>
          <a:lstStyle>
            <a:lvl1pPr algn="r">
              <a:defRPr lang="de-DE" sz="1200" kern="1200" smtClean="0">
                <a:solidFill>
                  <a:schemeClr val="accent2"/>
                </a:solidFill>
                <a:latin typeface="+mj-lt"/>
                <a:ea typeface="+mj-ea"/>
                <a:cs typeface="+mj-cs"/>
              </a:defRPr>
            </a:lvl1pPr>
          </a:lstStyle>
          <a:p>
            <a:fld id="{97A5B68A-A344-4C13-969F-10C364E65867}" type="slidenum">
              <a:rPr lang="de-DE" smtClean="0"/>
              <a:pPr/>
              <a:t>‹Nr.›</a:t>
            </a:fld>
            <a:endParaRPr lang="de-DE"/>
          </a:p>
        </p:txBody>
      </p:sp>
    </p:spTree>
    <p:extLst>
      <p:ext uri="{BB962C8B-B14F-4D97-AF65-F5344CB8AC3E}">
        <p14:creationId xmlns:p14="http://schemas.microsoft.com/office/powerpoint/2010/main" val="2824843381"/>
      </p:ext>
    </p:extLst>
  </p:cSld>
  <p:clrMap bg1="lt1" tx1="dk1" bg2="lt2" tx2="dk2" accent1="accent1" accent2="accent2" accent3="accent3" accent4="accent4" accent5="accent5" accent6="accent6" hlink="hlink" folHlink="folHlink"/>
  <p:sldLayoutIdLst>
    <p:sldLayoutId id="2147483655" r:id="rId1"/>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77800" indent="-1778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355600" indent="-1778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541338" indent="-185738"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719138" indent="-1778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896938" indent="-1778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21" userDrawn="1">
          <p15:clr>
            <a:srgbClr val="F26B43"/>
          </p15:clr>
        </p15:guide>
        <p15:guide id="3" pos="7469" userDrawn="1">
          <p15:clr>
            <a:srgbClr val="F26B43"/>
          </p15:clr>
        </p15:guide>
        <p15:guide id="5" orient="horz" pos="3657" userDrawn="1">
          <p15:clr>
            <a:srgbClr val="F26B43"/>
          </p15:clr>
        </p15:guide>
        <p15:guide id="7" orient="horz" pos="75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75.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75.png"/><Relationship Id="rId4"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75.png"/><Relationship Id="rId4"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76.png"/><Relationship Id="rId4"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0.mp4"/><Relationship Id="rId1" Type="http://schemas.openxmlformats.org/officeDocument/2006/relationships/video" Target="NULL" TargetMode="External"/><Relationship Id="rId5" Type="http://schemas.openxmlformats.org/officeDocument/2006/relationships/image" Target="../media/image80.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0.mp4"/><Relationship Id="rId1" Type="http://schemas.openxmlformats.org/officeDocument/2006/relationships/video" Target="NULL" TargetMode="External"/><Relationship Id="rId5" Type="http://schemas.openxmlformats.org/officeDocument/2006/relationships/image" Target="../media/image80.png"/><Relationship Id="rId4"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0.mp4"/><Relationship Id="rId1" Type="http://schemas.openxmlformats.org/officeDocument/2006/relationships/video" Target="NULL" TargetMode="External"/><Relationship Id="rId5" Type="http://schemas.openxmlformats.org/officeDocument/2006/relationships/image" Target="../media/image80.pn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0.mp4"/><Relationship Id="rId1" Type="http://schemas.openxmlformats.org/officeDocument/2006/relationships/video" Target="NULL" TargetMode="External"/><Relationship Id="rId5" Type="http://schemas.openxmlformats.org/officeDocument/2006/relationships/image" Target="../media/image80.png"/><Relationship Id="rId4"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0.mp4"/><Relationship Id="rId1" Type="http://schemas.openxmlformats.org/officeDocument/2006/relationships/video" Target="NULL" TargetMode="External"/><Relationship Id="rId5" Type="http://schemas.openxmlformats.org/officeDocument/2006/relationships/image" Target="../media/image80.png"/><Relationship Id="rId4"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82.png"/><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83.png"/><Relationship Id="rId4"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83.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83.png"/><Relationship Id="rId4"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83.png"/><Relationship Id="rId4"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83.png"/><Relationship Id="rId4"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83.png"/><Relationship Id="rId4"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83.png"/><Relationship Id="rId4"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3" Type="http://schemas.openxmlformats.org/officeDocument/2006/relationships/hyperlink" Target="https://2022.stateofjs.co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83.png"/><Relationship Id="rId4"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1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25.png"/></Relationships>
</file>

<file path=ppt/slides/_rels/slide1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1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3.mp4"/><Relationship Id="rId1" Type="http://schemas.openxmlformats.org/officeDocument/2006/relationships/video" Target="NULL" TargetMode="External"/><Relationship Id="rId5" Type="http://schemas.openxmlformats.org/officeDocument/2006/relationships/image" Target="../media/image105.png"/><Relationship Id="rId4"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3.mp4"/><Relationship Id="rId1" Type="http://schemas.openxmlformats.org/officeDocument/2006/relationships/video" Target="NULL" TargetMode="External"/><Relationship Id="rId5" Type="http://schemas.openxmlformats.org/officeDocument/2006/relationships/image" Target="../media/image105.png"/><Relationship Id="rId4"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3" Type="http://schemas.openxmlformats.org/officeDocument/2006/relationships/hyperlink" Target="https://www.thoughtworks.com/content/dam/thoughtworks/documents/radar/2022/10/tr_technology_radar_vol_27_en.pdf"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4.mp4"/><Relationship Id="rId1" Type="http://schemas.openxmlformats.org/officeDocument/2006/relationships/video" Target="NULL" TargetMode="External"/><Relationship Id="rId5" Type="http://schemas.openxmlformats.org/officeDocument/2006/relationships/image" Target="../media/image106.png"/><Relationship Id="rId4"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4.mp4"/><Relationship Id="rId1" Type="http://schemas.openxmlformats.org/officeDocument/2006/relationships/video" Target="NULL" TargetMode="External"/><Relationship Id="rId5" Type="http://schemas.openxmlformats.org/officeDocument/2006/relationships/image" Target="../media/image106.png"/><Relationship Id="rId4"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3.mp4"/><Relationship Id="rId1" Type="http://schemas.openxmlformats.org/officeDocument/2006/relationships/video" Target="NULL" TargetMode="External"/><Relationship Id="rId5" Type="http://schemas.openxmlformats.org/officeDocument/2006/relationships/image" Target="../media/image105.png"/><Relationship Id="rId4"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4.mp4"/><Relationship Id="rId1" Type="http://schemas.openxmlformats.org/officeDocument/2006/relationships/video" Target="NULL" TargetMode="External"/><Relationship Id="rId5" Type="http://schemas.openxmlformats.org/officeDocument/2006/relationships/image" Target="../media/image106.png"/><Relationship Id="rId4"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4.mp4"/><Relationship Id="rId1" Type="http://schemas.openxmlformats.org/officeDocument/2006/relationships/video" Target="NULL" TargetMode="External"/><Relationship Id="rId5" Type="http://schemas.openxmlformats.org/officeDocument/2006/relationships/image" Target="../media/image106.png"/><Relationship Id="rId4"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3.mp4"/><Relationship Id="rId1" Type="http://schemas.openxmlformats.org/officeDocument/2006/relationships/video" Target="NULL" TargetMode="External"/><Relationship Id="rId5" Type="http://schemas.openxmlformats.org/officeDocument/2006/relationships/image" Target="../media/image105.png"/><Relationship Id="rId4"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hyperlink" Target="https://fullstack.tschuehly.de/" TargetMode="External"/><Relationship Id="rId2" Type="http://schemas.openxmlformats.org/officeDocument/2006/relationships/notesSlide" Target="../notesSlides/notesSlide146.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tschuehly.d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hyperlink" Target="https://github.com/tschuehly/htmx-supabase-spring-boot-starter" TargetMode="External"/><Relationship Id="rId4" Type="http://schemas.openxmlformats.org/officeDocument/2006/relationships/hyperlink" Target="https://github.com/tschuehly/spring-view-componen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9.sv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9.sv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9.sv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9.sv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9.sv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hyperlink" Target="https://github.com/tschuehly/spring-view-component"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67.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67.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67.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67.pn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8.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8.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8.pn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8.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8.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8.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8.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0.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73.png"/><Relationship Id="rId4"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73.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73.pn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73.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73.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73.pn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73.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73.png"/><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73.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74.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74.png"/><Relationship Id="rId4"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74.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74.png"/><Relationship Id="rId4"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74.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74.png"/><Relationship Id="rId4"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746D4196-00EB-6840-A39A-5FDC895D67FE}"/>
              </a:ext>
            </a:extLst>
          </p:cNvPr>
          <p:cNvSpPr>
            <a:spLocks noGrp="1"/>
          </p:cNvSpPr>
          <p:nvPr>
            <p:ph type="ctrTitle" idx="4294967295"/>
          </p:nvPr>
        </p:nvSpPr>
        <p:spPr>
          <a:xfrm>
            <a:off x="1366477" y="2505358"/>
            <a:ext cx="9459046" cy="1705753"/>
          </a:xfrm>
        </p:spPr>
        <p:txBody>
          <a:bodyPr>
            <a:normAutofit/>
          </a:bodyPr>
          <a:lstStyle/>
          <a:p>
            <a:pPr algn="ctr"/>
            <a:r>
              <a:rPr lang="en-US" sz="4800" dirty="0">
                <a:solidFill>
                  <a:schemeClr val="tx2"/>
                </a:solidFill>
                <a:ea typeface="+mj-lt"/>
                <a:cs typeface="+mj-lt"/>
              </a:rPr>
              <a:t>Putting the View of MVC into a Spring Bean with htmx</a:t>
            </a:r>
            <a:endParaRPr lang="de-DE" sz="4800" dirty="0">
              <a:solidFill>
                <a:schemeClr val="tx2"/>
              </a:solidFill>
            </a:endParaRPr>
          </a:p>
        </p:txBody>
      </p:sp>
      <p:sp>
        <p:nvSpPr>
          <p:cNvPr id="8" name="Untertitel 2">
            <a:extLst>
              <a:ext uri="{FF2B5EF4-FFF2-40B4-BE49-F238E27FC236}">
                <a16:creationId xmlns:a16="http://schemas.microsoft.com/office/drawing/2014/main" id="{217AA535-D550-2A4A-B283-9982125C8BC6}"/>
              </a:ext>
            </a:extLst>
          </p:cNvPr>
          <p:cNvSpPr>
            <a:spLocks noGrp="1"/>
          </p:cNvSpPr>
          <p:nvPr>
            <p:ph type="subTitle" idx="4294967295"/>
          </p:nvPr>
        </p:nvSpPr>
        <p:spPr>
          <a:xfrm>
            <a:off x="2513147" y="4459362"/>
            <a:ext cx="7165706" cy="881588"/>
          </a:xfrm>
        </p:spPr>
        <p:txBody>
          <a:bodyPr vert="horz" lIns="91440" tIns="45720" rIns="91440" bIns="45720" rtlCol="0" anchor="t">
            <a:normAutofit/>
          </a:bodyPr>
          <a:lstStyle/>
          <a:p>
            <a:pPr marL="0" indent="0">
              <a:buNone/>
            </a:pPr>
            <a:r>
              <a:rPr lang="de-DE" sz="2000"/>
              <a:t>JUG Stuttgart – 2024.02.29</a:t>
            </a:r>
          </a:p>
          <a:p>
            <a:pPr marL="0" indent="0">
              <a:buNone/>
            </a:pPr>
            <a:r>
              <a:rPr lang="de-DE" sz="2000"/>
              <a:t>Thomas Schühly</a:t>
            </a:r>
          </a:p>
        </p:txBody>
      </p:sp>
      <p:pic>
        <p:nvPicPr>
          <p:cNvPr id="1026" name="Picture 2">
            <a:extLst>
              <a:ext uri="{FF2B5EF4-FFF2-40B4-BE49-F238E27FC236}">
                <a16:creationId xmlns:a16="http://schemas.microsoft.com/office/drawing/2014/main" id="{7CBC073F-1AB3-76BE-FC36-946B70D37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05" y="784111"/>
            <a:ext cx="5091926" cy="13087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 bigskysoftware/htmx: &lt;/&gt; htmx - high power tools for HTML">
            <a:extLst>
              <a:ext uri="{FF2B5EF4-FFF2-40B4-BE49-F238E27FC236}">
                <a16:creationId xmlns:a16="http://schemas.microsoft.com/office/drawing/2014/main" id="{CAD2221A-E6AF-75B8-695E-945A1CFF8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995" y="658142"/>
            <a:ext cx="5331092" cy="143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03530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2816A96-9787-B699-CBF6-04ADF8A1E567}"/>
              </a:ext>
            </a:extLst>
          </p:cNvPr>
          <p:cNvSpPr>
            <a:spLocks noGrp="1"/>
          </p:cNvSpPr>
          <p:nvPr>
            <p:ph type="title" idx="4294967295"/>
          </p:nvPr>
        </p:nvSpPr>
        <p:spPr>
          <a:xfrm>
            <a:off x="341462" y="506083"/>
            <a:ext cx="11509375" cy="623888"/>
          </a:xfrm>
        </p:spPr>
        <p:txBody>
          <a:bodyPr/>
          <a:lstStyle/>
          <a:p>
            <a:pPr algn="ctr"/>
            <a:r>
              <a:rPr lang="de-DE"/>
              <a:t>FRONT-END FRAMEWORK USAGE OVER TIME</a:t>
            </a:r>
          </a:p>
        </p:txBody>
      </p:sp>
      <p:pic>
        <p:nvPicPr>
          <p:cNvPr id="7" name="Inhaltsplatzhalter 6">
            <a:extLst>
              <a:ext uri="{FF2B5EF4-FFF2-40B4-BE49-F238E27FC236}">
                <a16:creationId xmlns:a16="http://schemas.microsoft.com/office/drawing/2014/main" id="{BC959377-CC4C-CA07-017F-97ABBA33AA09}"/>
              </a:ext>
            </a:extLst>
          </p:cNvPr>
          <p:cNvPicPr>
            <a:picLocks noGrp="1" noChangeAspect="1"/>
          </p:cNvPicPr>
          <p:nvPr>
            <p:ph idx="4294967295"/>
          </p:nvPr>
        </p:nvPicPr>
        <p:blipFill>
          <a:blip r:embed="rId3"/>
          <a:stretch>
            <a:fillRect/>
          </a:stretch>
        </p:blipFill>
        <p:spPr>
          <a:xfrm>
            <a:off x="1845034" y="1680564"/>
            <a:ext cx="8499475" cy="3902075"/>
          </a:xfrm>
        </p:spPr>
      </p:pic>
      <p:sp>
        <p:nvSpPr>
          <p:cNvPr id="3" name="Textfeld 2">
            <a:extLst>
              <a:ext uri="{FF2B5EF4-FFF2-40B4-BE49-F238E27FC236}">
                <a16:creationId xmlns:a16="http://schemas.microsoft.com/office/drawing/2014/main" id="{6810AED0-DF66-71D6-38E4-8E4437FAF4E6}"/>
              </a:ext>
            </a:extLst>
          </p:cNvPr>
          <p:cNvSpPr txBox="1"/>
          <p:nvPr/>
        </p:nvSpPr>
        <p:spPr>
          <a:xfrm>
            <a:off x="3047582" y="5695647"/>
            <a:ext cx="6094378" cy="369332"/>
          </a:xfrm>
          <a:prstGeom prst="rect">
            <a:avLst/>
          </a:prstGeom>
          <a:noFill/>
        </p:spPr>
        <p:txBody>
          <a:bodyPr wrap="square">
            <a:spAutoFit/>
          </a:bodyPr>
          <a:lstStyle/>
          <a:p>
            <a:pPr algn="ctr"/>
            <a:r>
              <a:rPr lang="de-AT"/>
              <a:t>State </a:t>
            </a:r>
            <a:r>
              <a:rPr lang="de-AT" err="1"/>
              <a:t>of</a:t>
            </a:r>
            <a:r>
              <a:rPr lang="de-AT"/>
              <a:t> JavaScript Survey 2022</a:t>
            </a:r>
          </a:p>
        </p:txBody>
      </p:sp>
    </p:spTree>
    <p:extLst>
      <p:ext uri="{BB962C8B-B14F-4D97-AF65-F5344CB8AC3E}">
        <p14:creationId xmlns:p14="http://schemas.microsoft.com/office/powerpoint/2010/main" val="18978860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3BE45-F77C-9860-C9A4-5B78C8674B6D}"/>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2C2C1E93-1959-CE6E-D2D6-32CA827CB93B}"/>
              </a:ext>
            </a:extLst>
          </p:cNvPr>
          <p:cNvPicPr>
            <a:picLocks noChangeAspect="1"/>
          </p:cNvPicPr>
          <p:nvPr>
            <a:videoFile r:link="rId1"/>
            <p:extLst>
              <p:ext uri="{DAA4B4D4-6D71-4841-9C94-3DE7FCFB9230}">
                <p14:media xmlns:p14="http://schemas.microsoft.com/office/powerpoint/2010/main" r:embed="rId2">
                  <p14:trim end="4093"/>
                </p14:media>
              </p:ext>
            </p:extLst>
          </p:nvPr>
        </p:nvPicPr>
        <p:blipFill>
          <a:blip r:embed="rId5"/>
          <a:stretch>
            <a:fillRect/>
          </a:stretch>
        </p:blipFill>
        <p:spPr>
          <a:xfrm>
            <a:off x="290713" y="163394"/>
            <a:ext cx="11610574" cy="6531212"/>
          </a:xfrm>
          <a:prstGeom prst="rect">
            <a:avLst/>
          </a:prstGeom>
        </p:spPr>
      </p:pic>
    </p:spTree>
    <p:extLst>
      <p:ext uri="{BB962C8B-B14F-4D97-AF65-F5344CB8AC3E}">
        <p14:creationId xmlns:p14="http://schemas.microsoft.com/office/powerpoint/2010/main" val="28583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CADE8-D52B-4C5F-01DE-EC810530B6C3}"/>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59B11ED3-BEB3-1486-DD7A-F6E5F8ABDC92}"/>
              </a:ext>
            </a:extLst>
          </p:cNvPr>
          <p:cNvPicPr>
            <a:picLocks noChangeAspect="1"/>
          </p:cNvPicPr>
          <p:nvPr>
            <a:videoFile r:link="rId1"/>
            <p:extLst>
              <p:ext uri="{DAA4B4D4-6D71-4841-9C94-3DE7FCFB9230}">
                <p14:media xmlns:p14="http://schemas.microsoft.com/office/powerpoint/2010/main" r:embed="rId2">
                  <p14:trim st="1906" end="2044"/>
                </p14:media>
              </p:ext>
            </p:extLst>
          </p:nvPr>
        </p:nvPicPr>
        <p:blipFill>
          <a:blip r:embed="rId5"/>
          <a:stretch>
            <a:fillRect/>
          </a:stretch>
        </p:blipFill>
        <p:spPr>
          <a:xfrm>
            <a:off x="290713" y="163394"/>
            <a:ext cx="11610574" cy="6531212"/>
          </a:xfrm>
          <a:prstGeom prst="rect">
            <a:avLst/>
          </a:prstGeom>
        </p:spPr>
      </p:pic>
    </p:spTree>
    <p:extLst>
      <p:ext uri="{BB962C8B-B14F-4D97-AF65-F5344CB8AC3E}">
        <p14:creationId xmlns:p14="http://schemas.microsoft.com/office/powerpoint/2010/main" val="55747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6D61E-C8A5-D2C6-9A51-E84A467C052A}"/>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231DD4E4-59C2-BA96-30CB-01F04CE93E1B}"/>
              </a:ext>
            </a:extLst>
          </p:cNvPr>
          <p:cNvPicPr>
            <a:picLocks noChangeAspect="1"/>
          </p:cNvPicPr>
          <p:nvPr>
            <a:videoFile r:link="rId1"/>
            <p:extLst>
              <p:ext uri="{DAA4B4D4-6D71-4841-9C94-3DE7FCFB9230}">
                <p14:media xmlns:p14="http://schemas.microsoft.com/office/powerpoint/2010/main" r:embed="rId2">
                  <p14:trim st="3955"/>
                </p14:media>
              </p:ext>
            </p:extLst>
          </p:nvPr>
        </p:nvPicPr>
        <p:blipFill>
          <a:blip r:embed="rId5"/>
          <a:stretch>
            <a:fillRect/>
          </a:stretch>
        </p:blipFill>
        <p:spPr>
          <a:xfrm>
            <a:off x="290713" y="163394"/>
            <a:ext cx="11610574" cy="6531212"/>
          </a:xfrm>
          <a:prstGeom prst="rect">
            <a:avLst/>
          </a:prstGeom>
        </p:spPr>
      </p:pic>
    </p:spTree>
    <p:extLst>
      <p:ext uri="{BB962C8B-B14F-4D97-AF65-F5344CB8AC3E}">
        <p14:creationId xmlns:p14="http://schemas.microsoft.com/office/powerpoint/2010/main" val="361110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E8D6E8"/>
        </a:solidFill>
        <a:effectLst/>
      </p:bgPr>
    </p:bg>
    <p:spTree>
      <p:nvGrpSpPr>
        <p:cNvPr id="1" name=""/>
        <p:cNvGrpSpPr/>
        <p:nvPr/>
      </p:nvGrpSpPr>
      <p:grpSpPr>
        <a:xfrm>
          <a:off x="0" y="0"/>
          <a:ext cx="0" cy="0"/>
          <a:chOff x="0" y="0"/>
          <a:chExt cx="0" cy="0"/>
        </a:xfrm>
      </p:grpSpPr>
      <p:pic>
        <p:nvPicPr>
          <p:cNvPr id="2" name="htmx-reload-katze">
            <a:hlinkClick r:id="" action="ppaction://media"/>
            <a:extLst>
              <a:ext uri="{FF2B5EF4-FFF2-40B4-BE49-F238E27FC236}">
                <a16:creationId xmlns:a16="http://schemas.microsoft.com/office/drawing/2014/main" id="{CD9D34AC-9A36-D77F-4BFF-6E4179F10551}"/>
              </a:ext>
            </a:extLst>
          </p:cNvPr>
          <p:cNvPicPr>
            <a:picLocks noChangeAspect="1"/>
          </p:cNvPicPr>
          <p:nvPr>
            <a:videoFile r:link="rId1"/>
            <p:extLst>
              <p:ext uri="{DAA4B4D4-6D71-4841-9C94-3DE7FCFB9230}">
                <p14:media xmlns:p14="http://schemas.microsoft.com/office/powerpoint/2010/main" r:embed="rId2">
                  <p14:trim st="3034" end="14293"/>
                </p14:media>
              </p:ext>
            </p:extLst>
          </p:nvPr>
        </p:nvPicPr>
        <p:blipFill>
          <a:blip r:embed="rId5"/>
          <a:stretch>
            <a:fillRect/>
          </a:stretch>
        </p:blipFill>
        <p:spPr>
          <a:xfrm>
            <a:off x="905405" y="-22170"/>
            <a:ext cx="10837862" cy="6880170"/>
          </a:xfrm>
          <a:prstGeom prst="rect">
            <a:avLst/>
          </a:prstGeom>
        </p:spPr>
      </p:pic>
    </p:spTree>
    <p:extLst>
      <p:ext uri="{BB962C8B-B14F-4D97-AF65-F5344CB8AC3E}">
        <p14:creationId xmlns:p14="http://schemas.microsoft.com/office/powerpoint/2010/main" val="236232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Hund, Screenshot, Software enthält.">
            <a:extLst>
              <a:ext uri="{FF2B5EF4-FFF2-40B4-BE49-F238E27FC236}">
                <a16:creationId xmlns:a16="http://schemas.microsoft.com/office/drawing/2014/main" id="{5C8A32BB-D6F7-ED9D-1F69-AEE69694C23C}"/>
              </a:ext>
            </a:extLst>
          </p:cNvPr>
          <p:cNvPicPr>
            <a:picLocks noChangeAspect="1"/>
          </p:cNvPicPr>
          <p:nvPr/>
        </p:nvPicPr>
        <p:blipFill rotWithShape="1">
          <a:blip r:embed="rId3">
            <a:extLst>
              <a:ext uri="{28A0092B-C50C-407E-A947-70E740481C1C}">
                <a14:useLocalDpi xmlns:a14="http://schemas.microsoft.com/office/drawing/2010/main" val="0"/>
              </a:ext>
            </a:extLst>
          </a:blip>
          <a:srcRect l="41264" t="30400"/>
          <a:stretch/>
        </p:blipFill>
        <p:spPr>
          <a:xfrm>
            <a:off x="5043650" y="812270"/>
            <a:ext cx="6957543" cy="5233460"/>
          </a:xfrm>
          <a:prstGeom prst="rect">
            <a:avLst/>
          </a:prstGeom>
        </p:spPr>
      </p:pic>
      <p:pic>
        <p:nvPicPr>
          <p:cNvPr id="5" name="Grafik 4" descr="Ein Bild, das Text, Hund, Screenshot, Software enthält.">
            <a:extLst>
              <a:ext uri="{FF2B5EF4-FFF2-40B4-BE49-F238E27FC236}">
                <a16:creationId xmlns:a16="http://schemas.microsoft.com/office/drawing/2014/main" id="{D4BFA099-F5A3-EA02-E870-A19161CE12F7}"/>
              </a:ext>
            </a:extLst>
          </p:cNvPr>
          <p:cNvPicPr>
            <a:picLocks noChangeAspect="1"/>
          </p:cNvPicPr>
          <p:nvPr/>
        </p:nvPicPr>
        <p:blipFill rotWithShape="1">
          <a:blip r:embed="rId4">
            <a:extLst>
              <a:ext uri="{28A0092B-C50C-407E-A947-70E740481C1C}">
                <a14:useLocalDpi xmlns:a14="http://schemas.microsoft.com/office/drawing/2010/main" val="0"/>
              </a:ext>
            </a:extLst>
          </a:blip>
          <a:srcRect l="55791" t="31345" b="45731"/>
          <a:stretch/>
        </p:blipFill>
        <p:spPr>
          <a:xfrm>
            <a:off x="190807" y="2642937"/>
            <a:ext cx="4776182" cy="1572126"/>
          </a:xfrm>
          <a:prstGeom prst="rect">
            <a:avLst/>
          </a:prstGeom>
        </p:spPr>
      </p:pic>
    </p:spTree>
    <p:extLst>
      <p:ext uri="{BB962C8B-B14F-4D97-AF65-F5344CB8AC3E}">
        <p14:creationId xmlns:p14="http://schemas.microsoft.com/office/powerpoint/2010/main" val="41812553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7D5457-3CE2-33DF-A3FC-D1631EBD320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562100" y="1438275"/>
            <a:ext cx="9067800" cy="39814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28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133B4405-8E6E-5B94-96CB-FC05A0682226}"/>
              </a:ext>
            </a:extLst>
          </p:cNvPr>
          <p:cNvPicPr>
            <a:picLocks noChangeAspect="1"/>
          </p:cNvPicPr>
          <p:nvPr>
            <a:videoFile r:link="rId1"/>
            <p:extLst>
              <p:ext uri="{DAA4B4D4-6D71-4841-9C94-3DE7FCFB9230}">
                <p14:media xmlns:p14="http://schemas.microsoft.com/office/powerpoint/2010/main" r:embed="rId2">
                  <p14:trim end="8002"/>
                </p14:media>
              </p:ext>
            </p:extLst>
          </p:nvPr>
        </p:nvPicPr>
        <p:blipFill>
          <a:blip r:embed="rId5"/>
          <a:stretch>
            <a:fillRect/>
          </a:stretch>
        </p:blipFill>
        <p:spPr>
          <a:xfrm>
            <a:off x="255040" y="143328"/>
            <a:ext cx="11681919" cy="6571344"/>
          </a:xfrm>
          <a:prstGeom prst="rect">
            <a:avLst/>
          </a:prstGeom>
        </p:spPr>
      </p:pic>
    </p:spTree>
    <p:extLst>
      <p:ext uri="{BB962C8B-B14F-4D97-AF65-F5344CB8AC3E}">
        <p14:creationId xmlns:p14="http://schemas.microsoft.com/office/powerpoint/2010/main" val="109474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11EBD-EAB9-4618-268B-0F54DC70EB85}"/>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C5A150BD-406E-AF8F-2DAB-304FBC39F057}"/>
              </a:ext>
            </a:extLst>
          </p:cNvPr>
          <p:cNvPicPr>
            <a:picLocks noChangeAspect="1"/>
          </p:cNvPicPr>
          <p:nvPr>
            <a:videoFile r:link="rId1"/>
            <p:extLst>
              <p:ext uri="{DAA4B4D4-6D71-4841-9C94-3DE7FCFB9230}">
                <p14:media xmlns:p14="http://schemas.microsoft.com/office/powerpoint/2010/main" r:embed="rId2">
                  <p14:trim st="1997" end="6098"/>
                </p14:media>
              </p:ext>
            </p:extLst>
          </p:nvPr>
        </p:nvPicPr>
        <p:blipFill>
          <a:blip r:embed="rId5"/>
          <a:stretch>
            <a:fillRect/>
          </a:stretch>
        </p:blipFill>
        <p:spPr>
          <a:xfrm>
            <a:off x="255040" y="143328"/>
            <a:ext cx="11681919" cy="6571344"/>
          </a:xfrm>
          <a:prstGeom prst="rect">
            <a:avLst/>
          </a:prstGeom>
        </p:spPr>
      </p:pic>
    </p:spTree>
    <p:extLst>
      <p:ext uri="{BB962C8B-B14F-4D97-AF65-F5344CB8AC3E}">
        <p14:creationId xmlns:p14="http://schemas.microsoft.com/office/powerpoint/2010/main" val="372130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BDE19-3AE1-5840-8C3D-58618D9042E0}"/>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50B1E97B-067D-57FA-FBC9-14CB231C185D}"/>
              </a:ext>
            </a:extLst>
          </p:cNvPr>
          <p:cNvPicPr>
            <a:picLocks noChangeAspect="1"/>
          </p:cNvPicPr>
          <p:nvPr>
            <a:videoFile r:link="rId1"/>
            <p:extLst>
              <p:ext uri="{DAA4B4D4-6D71-4841-9C94-3DE7FCFB9230}">
                <p14:media xmlns:p14="http://schemas.microsoft.com/office/powerpoint/2010/main" r:embed="rId2">
                  <p14:trim st="3901" end="4072"/>
                </p14:media>
              </p:ext>
            </p:extLst>
          </p:nvPr>
        </p:nvPicPr>
        <p:blipFill>
          <a:blip r:embed="rId5"/>
          <a:stretch>
            <a:fillRect/>
          </a:stretch>
        </p:blipFill>
        <p:spPr>
          <a:xfrm>
            <a:off x="255040" y="143328"/>
            <a:ext cx="11681919" cy="6571344"/>
          </a:xfrm>
          <a:prstGeom prst="rect">
            <a:avLst/>
          </a:prstGeom>
        </p:spPr>
      </p:pic>
    </p:spTree>
    <p:extLst>
      <p:ext uri="{BB962C8B-B14F-4D97-AF65-F5344CB8AC3E}">
        <p14:creationId xmlns:p14="http://schemas.microsoft.com/office/powerpoint/2010/main" val="55242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B755E-7D7A-5079-0EB8-0C562D721003}"/>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74B76A58-F9E3-00AC-2648-1FCC6899CF8A}"/>
              </a:ext>
            </a:extLst>
          </p:cNvPr>
          <p:cNvPicPr>
            <a:picLocks noChangeAspect="1"/>
          </p:cNvPicPr>
          <p:nvPr>
            <a:videoFile r:link="rId1"/>
            <p:extLst>
              <p:ext uri="{DAA4B4D4-6D71-4841-9C94-3DE7FCFB9230}">
                <p14:media xmlns:p14="http://schemas.microsoft.com/office/powerpoint/2010/main" r:embed="rId2">
                  <p14:trim st="5927" end="2048"/>
                </p14:media>
              </p:ext>
            </p:extLst>
          </p:nvPr>
        </p:nvPicPr>
        <p:blipFill>
          <a:blip r:embed="rId5"/>
          <a:stretch>
            <a:fillRect/>
          </a:stretch>
        </p:blipFill>
        <p:spPr>
          <a:xfrm>
            <a:off x="255040" y="143328"/>
            <a:ext cx="11681919" cy="6571344"/>
          </a:xfrm>
          <a:prstGeom prst="rect">
            <a:avLst/>
          </a:prstGeom>
        </p:spPr>
      </p:pic>
    </p:spTree>
    <p:extLst>
      <p:ext uri="{BB962C8B-B14F-4D97-AF65-F5344CB8AC3E}">
        <p14:creationId xmlns:p14="http://schemas.microsoft.com/office/powerpoint/2010/main" val="179262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4BE86-3435-2143-5151-714578D4CB67}"/>
              </a:ext>
            </a:extLst>
          </p:cNvPr>
          <p:cNvSpPr>
            <a:spLocks noGrp="1"/>
          </p:cNvSpPr>
          <p:nvPr>
            <p:ph type="title" idx="4294967295"/>
          </p:nvPr>
        </p:nvSpPr>
        <p:spPr>
          <a:xfrm>
            <a:off x="0" y="1066800"/>
            <a:ext cx="11509375" cy="623888"/>
          </a:xfrm>
        </p:spPr>
        <p:txBody>
          <a:bodyPr/>
          <a:lstStyle/>
          <a:p>
            <a:r>
              <a:rPr lang="de-DE"/>
              <a:t>Single Page </a:t>
            </a:r>
            <a:r>
              <a:rPr lang="de-DE" err="1"/>
              <a:t>Application</a:t>
            </a:r>
            <a:endParaRPr lang="de-DE"/>
          </a:p>
        </p:txBody>
      </p:sp>
      <p:pic>
        <p:nvPicPr>
          <p:cNvPr id="7" name="Grafik 6">
            <a:extLst>
              <a:ext uri="{FF2B5EF4-FFF2-40B4-BE49-F238E27FC236}">
                <a16:creationId xmlns:a16="http://schemas.microsoft.com/office/drawing/2014/main" id="{0E4EAA19-F2AC-E1E1-D64E-5DEC8734EDB4}"/>
              </a:ext>
            </a:extLst>
          </p:cNvPr>
          <p:cNvPicPr>
            <a:picLocks noChangeAspect="1"/>
          </p:cNvPicPr>
          <p:nvPr/>
        </p:nvPicPr>
        <p:blipFill>
          <a:blip r:embed="rId3"/>
          <a:stretch>
            <a:fillRect/>
          </a:stretch>
        </p:blipFill>
        <p:spPr>
          <a:xfrm>
            <a:off x="0" y="1076291"/>
            <a:ext cx="12192000" cy="4705418"/>
          </a:xfrm>
          <a:prstGeom prst="rect">
            <a:avLst/>
          </a:prstGeom>
        </p:spPr>
      </p:pic>
    </p:spTree>
    <p:extLst>
      <p:ext uri="{BB962C8B-B14F-4D97-AF65-F5344CB8AC3E}">
        <p14:creationId xmlns:p14="http://schemas.microsoft.com/office/powerpoint/2010/main" val="20806561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2E8F-D148-93AB-FAF1-CB6794E2B309}"/>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36012440-2AF4-D8F8-934C-B1D21E8A6F79}"/>
              </a:ext>
            </a:extLst>
          </p:cNvPr>
          <p:cNvPicPr>
            <a:picLocks noChangeAspect="1"/>
          </p:cNvPicPr>
          <p:nvPr>
            <a:videoFile r:link="rId1"/>
            <p:extLst>
              <p:ext uri="{DAA4B4D4-6D71-4841-9C94-3DE7FCFB9230}">
                <p14:media xmlns:p14="http://schemas.microsoft.com/office/powerpoint/2010/main" r:embed="rId2">
                  <p14:trim st="7951"/>
                </p14:media>
              </p:ext>
            </p:extLst>
          </p:nvPr>
        </p:nvPicPr>
        <p:blipFill>
          <a:blip r:embed="rId5"/>
          <a:stretch>
            <a:fillRect/>
          </a:stretch>
        </p:blipFill>
        <p:spPr>
          <a:xfrm>
            <a:off x="255040" y="143328"/>
            <a:ext cx="11681919" cy="6571344"/>
          </a:xfrm>
          <a:prstGeom prst="rect">
            <a:avLst/>
          </a:prstGeom>
        </p:spPr>
      </p:pic>
    </p:spTree>
    <p:extLst>
      <p:ext uri="{BB962C8B-B14F-4D97-AF65-F5344CB8AC3E}">
        <p14:creationId xmlns:p14="http://schemas.microsoft.com/office/powerpoint/2010/main" val="380792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ext, Clipart enthält.&#10;&#10;Automatisch generierte Beschreibung">
            <a:extLst>
              <a:ext uri="{FF2B5EF4-FFF2-40B4-BE49-F238E27FC236}">
                <a16:creationId xmlns:a16="http://schemas.microsoft.com/office/drawing/2014/main" id="{1FC955D2-0B75-1624-680F-668FB651DE1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82625" y="2427288"/>
            <a:ext cx="11509375" cy="2854325"/>
          </a:xfrm>
        </p:spPr>
      </p:pic>
    </p:spTree>
    <p:extLst>
      <p:ext uri="{BB962C8B-B14F-4D97-AF65-F5344CB8AC3E}">
        <p14:creationId xmlns:p14="http://schemas.microsoft.com/office/powerpoint/2010/main" val="6446549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lpineTabsExample">
            <a:hlinkClick r:id="" action="ppaction://media"/>
            <a:extLst>
              <a:ext uri="{FF2B5EF4-FFF2-40B4-BE49-F238E27FC236}">
                <a16:creationId xmlns:a16="http://schemas.microsoft.com/office/drawing/2014/main" id="{38A51B25-14DA-7AD3-B746-543B439320CB}"/>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1313103" y="0"/>
            <a:ext cx="9448800" cy="6816725"/>
          </a:xfrm>
        </p:spPr>
      </p:pic>
    </p:spTree>
    <p:extLst>
      <p:ext uri="{BB962C8B-B14F-4D97-AF65-F5344CB8AC3E}">
        <p14:creationId xmlns:p14="http://schemas.microsoft.com/office/powerpoint/2010/main" val="424153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DEB80B6B-3D44-FC9B-7B14-D7D17E7C068B}"/>
              </a:ext>
            </a:extLst>
          </p:cNvPr>
          <p:cNvPicPr>
            <a:picLocks noChangeAspect="1"/>
          </p:cNvPicPr>
          <p:nvPr>
            <a:videoFile r:link="rId1"/>
            <p:extLst>
              <p:ext uri="{DAA4B4D4-6D71-4841-9C94-3DE7FCFB9230}">
                <p14:media xmlns:p14="http://schemas.microsoft.com/office/powerpoint/2010/main" r:embed="rId2">
                  <p14:trim end="14085"/>
                </p14:media>
              </p:ext>
            </p:extLst>
          </p:nvPr>
        </p:nvPicPr>
        <p:blipFill>
          <a:blip r:embed="rId5"/>
          <a:stretch>
            <a:fillRect/>
          </a:stretch>
        </p:blipFill>
        <p:spPr>
          <a:xfrm>
            <a:off x="228600" y="128454"/>
            <a:ext cx="11734800" cy="6601091"/>
          </a:xfrm>
          <a:prstGeom prst="rect">
            <a:avLst/>
          </a:prstGeom>
        </p:spPr>
      </p:pic>
    </p:spTree>
    <p:extLst>
      <p:ext uri="{BB962C8B-B14F-4D97-AF65-F5344CB8AC3E}">
        <p14:creationId xmlns:p14="http://schemas.microsoft.com/office/powerpoint/2010/main" val="353130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64093-10B8-6437-BEA2-D99B8416A7FB}"/>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925F3C1E-51CE-4FF9-939C-577452CE555B}"/>
              </a:ext>
            </a:extLst>
          </p:cNvPr>
          <p:cNvPicPr>
            <a:picLocks noChangeAspect="1"/>
          </p:cNvPicPr>
          <p:nvPr>
            <a:videoFile r:link="rId1"/>
            <p:extLst>
              <p:ext uri="{DAA4B4D4-6D71-4841-9C94-3DE7FCFB9230}">
                <p14:media xmlns:p14="http://schemas.microsoft.com/office/powerpoint/2010/main" r:embed="rId2">
                  <p14:trim st="1914" end="12077"/>
                </p14:media>
              </p:ext>
            </p:extLst>
          </p:nvPr>
        </p:nvPicPr>
        <p:blipFill>
          <a:blip r:embed="rId5"/>
          <a:stretch>
            <a:fillRect/>
          </a:stretch>
        </p:blipFill>
        <p:spPr>
          <a:xfrm>
            <a:off x="228600" y="128454"/>
            <a:ext cx="11734800" cy="6601091"/>
          </a:xfrm>
          <a:prstGeom prst="rect">
            <a:avLst/>
          </a:prstGeom>
        </p:spPr>
      </p:pic>
    </p:spTree>
    <p:extLst>
      <p:ext uri="{BB962C8B-B14F-4D97-AF65-F5344CB8AC3E}">
        <p14:creationId xmlns:p14="http://schemas.microsoft.com/office/powerpoint/2010/main" val="177037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649E8-AA10-2262-9D61-C55232583E88}"/>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532418BB-37EF-6A45-E8C4-4E8957279593}"/>
              </a:ext>
            </a:extLst>
          </p:cNvPr>
          <p:cNvPicPr>
            <a:picLocks noChangeAspect="1"/>
          </p:cNvPicPr>
          <p:nvPr>
            <a:videoFile r:link="rId1"/>
            <p:extLst>
              <p:ext uri="{DAA4B4D4-6D71-4841-9C94-3DE7FCFB9230}">
                <p14:media xmlns:p14="http://schemas.microsoft.com/office/powerpoint/2010/main" r:embed="rId2">
                  <p14:trim st="3922" end="10055"/>
                </p14:media>
              </p:ext>
            </p:extLst>
          </p:nvPr>
        </p:nvPicPr>
        <p:blipFill>
          <a:blip r:embed="rId5"/>
          <a:stretch>
            <a:fillRect/>
          </a:stretch>
        </p:blipFill>
        <p:spPr>
          <a:xfrm>
            <a:off x="228600" y="128454"/>
            <a:ext cx="11734800" cy="6601091"/>
          </a:xfrm>
          <a:prstGeom prst="rect">
            <a:avLst/>
          </a:prstGeom>
        </p:spPr>
      </p:pic>
    </p:spTree>
    <p:extLst>
      <p:ext uri="{BB962C8B-B14F-4D97-AF65-F5344CB8AC3E}">
        <p14:creationId xmlns:p14="http://schemas.microsoft.com/office/powerpoint/2010/main" val="218847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22F6A-96FE-124B-ED20-4ABCE6BB93C0}"/>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1959D63A-1A38-9116-7AE2-741977464F59}"/>
              </a:ext>
            </a:extLst>
          </p:cNvPr>
          <p:cNvPicPr>
            <a:picLocks noChangeAspect="1"/>
          </p:cNvPicPr>
          <p:nvPr>
            <a:videoFile r:link="rId1"/>
            <p:extLst>
              <p:ext uri="{DAA4B4D4-6D71-4841-9C94-3DE7FCFB9230}">
                <p14:media xmlns:p14="http://schemas.microsoft.com/office/powerpoint/2010/main" r:embed="rId2">
                  <p14:trim st="5944" end="8038"/>
                </p14:media>
              </p:ext>
            </p:extLst>
          </p:nvPr>
        </p:nvPicPr>
        <p:blipFill>
          <a:blip r:embed="rId5"/>
          <a:stretch>
            <a:fillRect/>
          </a:stretch>
        </p:blipFill>
        <p:spPr>
          <a:xfrm>
            <a:off x="228600" y="128454"/>
            <a:ext cx="11734800" cy="6601091"/>
          </a:xfrm>
          <a:prstGeom prst="rect">
            <a:avLst/>
          </a:prstGeom>
        </p:spPr>
      </p:pic>
    </p:spTree>
    <p:extLst>
      <p:ext uri="{BB962C8B-B14F-4D97-AF65-F5344CB8AC3E}">
        <p14:creationId xmlns:p14="http://schemas.microsoft.com/office/powerpoint/2010/main" val="100240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F2988-5779-8F83-AD62-2EAD1CF3A716}"/>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9E8E3C77-F55E-AC50-3992-DFC70BAC02DA}"/>
              </a:ext>
            </a:extLst>
          </p:cNvPr>
          <p:cNvPicPr>
            <a:picLocks noChangeAspect="1"/>
          </p:cNvPicPr>
          <p:nvPr>
            <a:videoFile r:link="rId1"/>
            <p:extLst>
              <p:ext uri="{DAA4B4D4-6D71-4841-9C94-3DE7FCFB9230}">
                <p14:media xmlns:p14="http://schemas.microsoft.com/office/powerpoint/2010/main" r:embed="rId2">
                  <p14:trim st="7961" end="6104"/>
                </p14:media>
              </p:ext>
            </p:extLst>
          </p:nvPr>
        </p:nvPicPr>
        <p:blipFill>
          <a:blip r:embed="rId5"/>
          <a:stretch>
            <a:fillRect/>
          </a:stretch>
        </p:blipFill>
        <p:spPr>
          <a:xfrm>
            <a:off x="228600" y="128454"/>
            <a:ext cx="11734800" cy="6601091"/>
          </a:xfrm>
          <a:prstGeom prst="rect">
            <a:avLst/>
          </a:prstGeom>
        </p:spPr>
      </p:pic>
    </p:spTree>
    <p:extLst>
      <p:ext uri="{BB962C8B-B14F-4D97-AF65-F5344CB8AC3E}">
        <p14:creationId xmlns:p14="http://schemas.microsoft.com/office/powerpoint/2010/main" val="239043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AB5-FD7E-3BEF-6CC7-5E013E5899D3}"/>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59016D8A-BA94-F06A-4663-FB10D6DDD498}"/>
              </a:ext>
            </a:extLst>
          </p:cNvPr>
          <p:cNvPicPr>
            <a:picLocks noChangeAspect="1"/>
          </p:cNvPicPr>
          <p:nvPr>
            <a:videoFile r:link="rId1"/>
            <p:extLst>
              <p:ext uri="{DAA4B4D4-6D71-4841-9C94-3DE7FCFB9230}">
                <p14:media xmlns:p14="http://schemas.microsoft.com/office/powerpoint/2010/main" r:embed="rId2">
                  <p14:trim st="9895" end="4015"/>
                </p14:media>
              </p:ext>
            </p:extLst>
          </p:nvPr>
        </p:nvPicPr>
        <p:blipFill>
          <a:blip r:embed="rId5"/>
          <a:stretch>
            <a:fillRect/>
          </a:stretch>
        </p:blipFill>
        <p:spPr>
          <a:xfrm>
            <a:off x="228600" y="128454"/>
            <a:ext cx="11734800" cy="6601091"/>
          </a:xfrm>
          <a:prstGeom prst="rect">
            <a:avLst/>
          </a:prstGeom>
        </p:spPr>
      </p:pic>
    </p:spTree>
    <p:extLst>
      <p:ext uri="{BB962C8B-B14F-4D97-AF65-F5344CB8AC3E}">
        <p14:creationId xmlns:p14="http://schemas.microsoft.com/office/powerpoint/2010/main" val="2617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17703-02F3-4E6E-C028-2FD1BC6A25EC}"/>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3EFFD49B-9150-F09A-913C-1FD210FD97A4}"/>
              </a:ext>
            </a:extLst>
          </p:cNvPr>
          <p:cNvPicPr>
            <a:picLocks noChangeAspect="1"/>
          </p:cNvPicPr>
          <p:nvPr>
            <a:videoFile r:link="rId1"/>
            <p:extLst>
              <p:ext uri="{DAA4B4D4-6D71-4841-9C94-3DE7FCFB9230}">
                <p14:media xmlns:p14="http://schemas.microsoft.com/office/powerpoint/2010/main" r:embed="rId2">
                  <p14:trim st="11984" end="2052"/>
                </p14:media>
              </p:ext>
            </p:extLst>
          </p:nvPr>
        </p:nvPicPr>
        <p:blipFill>
          <a:blip r:embed="rId5"/>
          <a:stretch>
            <a:fillRect/>
          </a:stretch>
        </p:blipFill>
        <p:spPr>
          <a:xfrm>
            <a:off x="228600" y="128454"/>
            <a:ext cx="11734800" cy="6601091"/>
          </a:xfrm>
          <a:prstGeom prst="rect">
            <a:avLst/>
          </a:prstGeom>
        </p:spPr>
      </p:pic>
    </p:spTree>
    <p:extLst>
      <p:ext uri="{BB962C8B-B14F-4D97-AF65-F5344CB8AC3E}">
        <p14:creationId xmlns:p14="http://schemas.microsoft.com/office/powerpoint/2010/main" val="222139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7CE1E6A-AA6B-6D08-81F7-E5DFFE0781FE}"/>
              </a:ext>
            </a:extLst>
          </p:cNvPr>
          <p:cNvSpPr txBox="1"/>
          <p:nvPr/>
        </p:nvSpPr>
        <p:spPr>
          <a:xfrm>
            <a:off x="2364949" y="1967061"/>
            <a:ext cx="7462101" cy="2923877"/>
          </a:xfrm>
          <a:prstGeom prst="rect">
            <a:avLst/>
          </a:prstGeom>
          <a:noFill/>
        </p:spPr>
        <p:txBody>
          <a:bodyPr wrap="square">
            <a:spAutoFit/>
          </a:bodyPr>
          <a:lstStyle/>
          <a:p>
            <a:r>
              <a:rPr lang="en-GB" sz="2400">
                <a:effectLst/>
                <a:latin typeface="+mj-lt"/>
                <a:ea typeface="Calibri" panose="020F0502020204030204" pitchFamily="34" charset="0"/>
                <a:cs typeface="Times New Roman" panose="02020603050405020304" pitchFamily="18" charset="0"/>
              </a:rPr>
              <a:t>A</a:t>
            </a:r>
            <a:r>
              <a:rPr lang="en-DE" sz="2400">
                <a:effectLst/>
                <a:latin typeface="+mj-lt"/>
                <a:ea typeface="Calibri" panose="020F0502020204030204" pitchFamily="34" charset="0"/>
                <a:cs typeface="Times New Roman" panose="02020603050405020304" pitchFamily="18" charset="0"/>
              </a:rPr>
              <a:t>fter years of relative stability, many are now beginning to question the status quo</a:t>
            </a:r>
            <a:r>
              <a:rPr lang="en-GB" sz="2400">
                <a:effectLst/>
                <a:latin typeface="+mj-lt"/>
                <a:ea typeface="Calibri" panose="020F0502020204030204" pitchFamily="34" charset="0"/>
                <a:cs typeface="Times New Roman" panose="02020603050405020304" pitchFamily="18" charset="0"/>
              </a:rPr>
              <a:t>. [..]</a:t>
            </a:r>
            <a:r>
              <a:rPr lang="en-DE" sz="2400">
                <a:effectLst/>
                <a:latin typeface="+mj-lt"/>
                <a:ea typeface="Calibri" panose="020F0502020204030204" pitchFamily="34" charset="0"/>
                <a:cs typeface="Times New Roman" panose="02020603050405020304" pitchFamily="18" charset="0"/>
              </a:rPr>
              <a:t> on the server Astro, Remix and Next.js (among others) are making us reconsider how much code we really need to ship to the client.</a:t>
            </a:r>
            <a:r>
              <a:rPr lang="en-GB" sz="2400">
                <a:effectLst/>
                <a:latin typeface="+mj-lt"/>
                <a:ea typeface="Calibri" panose="020F0502020204030204" pitchFamily="34" charset="0"/>
                <a:cs typeface="Times New Roman" panose="02020603050405020304" pitchFamily="18" charset="0"/>
              </a:rPr>
              <a:t>”</a:t>
            </a:r>
          </a:p>
          <a:p>
            <a:endParaRPr lang="en-GB" sz="2400">
              <a:solidFill>
                <a:schemeClr val="tx2"/>
              </a:solidFill>
              <a:latin typeface="+mj-lt"/>
            </a:endParaRPr>
          </a:p>
          <a:p>
            <a:r>
              <a:rPr lang="en-GB" sz="2400" i="1">
                <a:solidFill>
                  <a:schemeClr val="tx2"/>
                </a:solidFill>
                <a:latin typeface="+mj-lt"/>
              </a:rPr>
              <a:t>State of JS 2022</a:t>
            </a:r>
          </a:p>
          <a:p>
            <a:r>
              <a:rPr lang="de-DE" sz="1600">
                <a:solidFill>
                  <a:schemeClr val="tx2"/>
                </a:solidFill>
                <a:hlinkClick r:id="rId3"/>
              </a:rPr>
              <a:t>https://2022.stateofjs.com/</a:t>
            </a:r>
            <a:endParaRPr lang="de-DE" sz="1600">
              <a:solidFill>
                <a:schemeClr val="tx2"/>
              </a:solidFill>
            </a:endParaRPr>
          </a:p>
        </p:txBody>
      </p:sp>
    </p:spTree>
    <p:extLst>
      <p:ext uri="{BB962C8B-B14F-4D97-AF65-F5344CB8AC3E}">
        <p14:creationId xmlns:p14="http://schemas.microsoft.com/office/powerpoint/2010/main" val="27383028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DDF25-43BE-5389-5912-B6231D8A11FB}"/>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CFE9C12D-01C3-50EA-55FB-BEF2030A59D6}"/>
              </a:ext>
            </a:extLst>
          </p:cNvPr>
          <p:cNvPicPr>
            <a:picLocks noChangeAspect="1"/>
          </p:cNvPicPr>
          <p:nvPr>
            <a:videoFile r:link="rId1"/>
            <p:extLst>
              <p:ext uri="{DAA4B4D4-6D71-4841-9C94-3DE7FCFB9230}">
                <p14:media xmlns:p14="http://schemas.microsoft.com/office/powerpoint/2010/main" r:embed="rId2">
                  <p14:trim st="13947"/>
                </p14:media>
              </p:ext>
            </p:extLst>
          </p:nvPr>
        </p:nvPicPr>
        <p:blipFill>
          <a:blip r:embed="rId5"/>
          <a:stretch>
            <a:fillRect/>
          </a:stretch>
        </p:blipFill>
        <p:spPr>
          <a:xfrm>
            <a:off x="228600" y="128454"/>
            <a:ext cx="11734800" cy="6601091"/>
          </a:xfrm>
          <a:prstGeom prst="rect">
            <a:avLst/>
          </a:prstGeom>
        </p:spPr>
      </p:pic>
    </p:spTree>
    <p:extLst>
      <p:ext uri="{BB962C8B-B14F-4D97-AF65-F5344CB8AC3E}">
        <p14:creationId xmlns:p14="http://schemas.microsoft.com/office/powerpoint/2010/main" val="109605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nhaltsplatzhalter 12" descr="Ein Bild, das Text enthält.&#10;&#10;Automatisch generierte Beschreibung">
            <a:extLst>
              <a:ext uri="{FF2B5EF4-FFF2-40B4-BE49-F238E27FC236}">
                <a16:creationId xmlns:a16="http://schemas.microsoft.com/office/drawing/2014/main" id="{C2A7571B-9748-8BDC-8B93-C2B6CB4988DC}"/>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38237" y="136525"/>
            <a:ext cx="9915525" cy="6102350"/>
          </a:xfrm>
        </p:spPr>
      </p:pic>
    </p:spTree>
    <p:extLst>
      <p:ext uri="{BB962C8B-B14F-4D97-AF65-F5344CB8AC3E}">
        <p14:creationId xmlns:p14="http://schemas.microsoft.com/office/powerpoint/2010/main" val="7946339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B88B0F4-55C8-EF62-5AA8-099825569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57"/>
            <a:ext cx="12192000" cy="6966857"/>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AC1CC8DC-2EC3-F514-EA45-4961E794B16D}"/>
              </a:ext>
            </a:extLst>
          </p:cNvPr>
          <p:cNvPicPr>
            <a:picLocks noChangeAspect="1"/>
          </p:cNvPicPr>
          <p:nvPr/>
        </p:nvPicPr>
        <p:blipFill rotWithShape="1">
          <a:blip r:embed="rId4"/>
          <a:srcRect t="8194" b="18419"/>
          <a:stretch/>
        </p:blipFill>
        <p:spPr>
          <a:xfrm>
            <a:off x="5185174" y="2690037"/>
            <a:ext cx="5596209" cy="1297172"/>
          </a:xfrm>
          <a:prstGeom prst="rect">
            <a:avLst/>
          </a:prstGeom>
        </p:spPr>
      </p:pic>
    </p:spTree>
    <p:extLst>
      <p:ext uri="{BB962C8B-B14F-4D97-AF65-F5344CB8AC3E}">
        <p14:creationId xmlns:p14="http://schemas.microsoft.com/office/powerpoint/2010/main" val="3700215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1688123-E2E1-A311-EB77-F954E0FB5290}"/>
              </a:ext>
            </a:extLst>
          </p:cNvPr>
          <p:cNvPicPr>
            <a:picLocks noChangeAspect="1"/>
          </p:cNvPicPr>
          <p:nvPr/>
        </p:nvPicPr>
        <p:blipFill>
          <a:blip r:embed="rId3"/>
          <a:stretch>
            <a:fillRect/>
          </a:stretch>
        </p:blipFill>
        <p:spPr>
          <a:xfrm>
            <a:off x="1128222" y="741556"/>
            <a:ext cx="9935555" cy="5374888"/>
          </a:xfrm>
          <a:prstGeom prst="rect">
            <a:avLst/>
          </a:prstGeom>
        </p:spPr>
      </p:pic>
    </p:spTree>
    <p:extLst>
      <p:ext uri="{BB962C8B-B14F-4D97-AF65-F5344CB8AC3E}">
        <p14:creationId xmlns:p14="http://schemas.microsoft.com/office/powerpoint/2010/main" val="24682161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DF48897-B148-ADA6-844F-25FA60C437D9}"/>
              </a:ext>
            </a:extLst>
          </p:cNvPr>
          <p:cNvPicPr>
            <a:picLocks noChangeAspect="1"/>
          </p:cNvPicPr>
          <p:nvPr/>
        </p:nvPicPr>
        <p:blipFill>
          <a:blip r:embed="rId3"/>
          <a:stretch>
            <a:fillRect/>
          </a:stretch>
        </p:blipFill>
        <p:spPr>
          <a:xfrm>
            <a:off x="1962830" y="0"/>
            <a:ext cx="8266339" cy="6858000"/>
          </a:xfrm>
          <a:prstGeom prst="rect">
            <a:avLst/>
          </a:prstGeom>
        </p:spPr>
      </p:pic>
    </p:spTree>
    <p:extLst>
      <p:ext uri="{BB962C8B-B14F-4D97-AF65-F5344CB8AC3E}">
        <p14:creationId xmlns:p14="http://schemas.microsoft.com/office/powerpoint/2010/main" val="13747039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41A231D-112C-FE86-0591-9A3E5FF62433}"/>
              </a:ext>
            </a:extLst>
          </p:cNvPr>
          <p:cNvPicPr>
            <a:picLocks noChangeAspect="1"/>
          </p:cNvPicPr>
          <p:nvPr/>
        </p:nvPicPr>
        <p:blipFill>
          <a:blip r:embed="rId3"/>
          <a:stretch>
            <a:fillRect/>
          </a:stretch>
        </p:blipFill>
        <p:spPr>
          <a:xfrm>
            <a:off x="0" y="478669"/>
            <a:ext cx="12192000" cy="5900661"/>
          </a:xfrm>
          <a:prstGeom prst="rect">
            <a:avLst/>
          </a:prstGeom>
        </p:spPr>
      </p:pic>
    </p:spTree>
    <p:extLst>
      <p:ext uri="{BB962C8B-B14F-4D97-AF65-F5344CB8AC3E}">
        <p14:creationId xmlns:p14="http://schemas.microsoft.com/office/powerpoint/2010/main" val="35590255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40DB2F4-2092-2EF1-F14A-6348545BF1C2}"/>
              </a:ext>
            </a:extLst>
          </p:cNvPr>
          <p:cNvPicPr>
            <a:picLocks noChangeAspect="1"/>
          </p:cNvPicPr>
          <p:nvPr/>
        </p:nvPicPr>
        <p:blipFill>
          <a:blip r:embed="rId3"/>
          <a:stretch>
            <a:fillRect/>
          </a:stretch>
        </p:blipFill>
        <p:spPr>
          <a:xfrm>
            <a:off x="2931727" y="504594"/>
            <a:ext cx="6328546" cy="3359186"/>
          </a:xfrm>
          <a:prstGeom prst="rect">
            <a:avLst/>
          </a:prstGeom>
        </p:spPr>
      </p:pic>
      <p:pic>
        <p:nvPicPr>
          <p:cNvPr id="8" name="Grafik 7">
            <a:extLst>
              <a:ext uri="{FF2B5EF4-FFF2-40B4-BE49-F238E27FC236}">
                <a16:creationId xmlns:a16="http://schemas.microsoft.com/office/drawing/2014/main" id="{A2CBDCC1-F488-EC8A-3D4B-93BC1C3C6502}"/>
              </a:ext>
            </a:extLst>
          </p:cNvPr>
          <p:cNvPicPr>
            <a:picLocks noChangeAspect="1"/>
          </p:cNvPicPr>
          <p:nvPr/>
        </p:nvPicPr>
        <p:blipFill>
          <a:blip r:embed="rId4"/>
          <a:stretch>
            <a:fillRect/>
          </a:stretch>
        </p:blipFill>
        <p:spPr>
          <a:xfrm>
            <a:off x="1367878" y="4352165"/>
            <a:ext cx="9456244" cy="2001241"/>
          </a:xfrm>
          <a:prstGeom prst="rect">
            <a:avLst/>
          </a:prstGeom>
        </p:spPr>
      </p:pic>
    </p:spTree>
    <p:extLst>
      <p:ext uri="{BB962C8B-B14F-4D97-AF65-F5344CB8AC3E}">
        <p14:creationId xmlns:p14="http://schemas.microsoft.com/office/powerpoint/2010/main" val="10355798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EE419-7241-2118-7D9E-025AF612DE8C}"/>
            </a:ext>
          </a:extLst>
        </p:cNvPr>
        <p:cNvGrpSpPr/>
        <p:nvPr/>
      </p:nvGrpSpPr>
      <p:grpSpPr>
        <a:xfrm>
          <a:off x="0" y="0"/>
          <a:ext cx="0" cy="0"/>
          <a:chOff x="0" y="0"/>
          <a:chExt cx="0" cy="0"/>
        </a:xfrm>
      </p:grpSpPr>
      <p:pic>
        <p:nvPicPr>
          <p:cNvPr id="2" name="Grafik 1">
            <a:extLst>
              <a:ext uri="{FF2B5EF4-FFF2-40B4-BE49-F238E27FC236}">
                <a16:creationId xmlns:a16="http://schemas.microsoft.com/office/drawing/2014/main" id="{89F9DDEB-96AA-0FEA-193C-DCF8E45E4F13}"/>
              </a:ext>
            </a:extLst>
          </p:cNvPr>
          <p:cNvPicPr>
            <a:picLocks noChangeAspect="1"/>
          </p:cNvPicPr>
          <p:nvPr/>
        </p:nvPicPr>
        <p:blipFill>
          <a:blip r:embed="rId3"/>
          <a:stretch>
            <a:fillRect/>
          </a:stretch>
        </p:blipFill>
        <p:spPr>
          <a:xfrm>
            <a:off x="2644588" y="1355190"/>
            <a:ext cx="6902824" cy="4147619"/>
          </a:xfrm>
          <a:prstGeom prst="rect">
            <a:avLst/>
          </a:prstGeom>
        </p:spPr>
      </p:pic>
    </p:spTree>
    <p:extLst>
      <p:ext uri="{BB962C8B-B14F-4D97-AF65-F5344CB8AC3E}">
        <p14:creationId xmlns:p14="http://schemas.microsoft.com/office/powerpoint/2010/main" val="40261298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DE137AF2-BA59-2AAC-9A56-9EAFDFC2E38C}"/>
              </a:ext>
            </a:extLst>
          </p:cNvPr>
          <p:cNvPicPr>
            <a:picLocks noChangeAspect="1"/>
          </p:cNvPicPr>
          <p:nvPr/>
        </p:nvPicPr>
        <p:blipFill>
          <a:blip r:embed="rId3"/>
          <a:stretch>
            <a:fillRect/>
          </a:stretch>
        </p:blipFill>
        <p:spPr>
          <a:xfrm>
            <a:off x="3123559" y="76840"/>
            <a:ext cx="5944881" cy="5072965"/>
          </a:xfrm>
          <a:prstGeom prst="rect">
            <a:avLst/>
          </a:prstGeom>
        </p:spPr>
      </p:pic>
      <p:pic>
        <p:nvPicPr>
          <p:cNvPr id="15" name="Grafik 14">
            <a:extLst>
              <a:ext uri="{FF2B5EF4-FFF2-40B4-BE49-F238E27FC236}">
                <a16:creationId xmlns:a16="http://schemas.microsoft.com/office/drawing/2014/main" id="{5776D854-5E3A-C598-AEB1-97E6228276D5}"/>
              </a:ext>
            </a:extLst>
          </p:cNvPr>
          <p:cNvPicPr>
            <a:picLocks noChangeAspect="1"/>
          </p:cNvPicPr>
          <p:nvPr/>
        </p:nvPicPr>
        <p:blipFill>
          <a:blip r:embed="rId4"/>
          <a:stretch>
            <a:fillRect/>
          </a:stretch>
        </p:blipFill>
        <p:spPr>
          <a:xfrm>
            <a:off x="1787978" y="4934615"/>
            <a:ext cx="8616044" cy="1775285"/>
          </a:xfrm>
          <a:prstGeom prst="rect">
            <a:avLst/>
          </a:prstGeom>
        </p:spPr>
      </p:pic>
    </p:spTree>
    <p:extLst>
      <p:ext uri="{BB962C8B-B14F-4D97-AF65-F5344CB8AC3E}">
        <p14:creationId xmlns:p14="http://schemas.microsoft.com/office/powerpoint/2010/main" val="33148124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081FDA1-8709-2D58-6A58-1C8B9ED89E72}"/>
              </a:ext>
            </a:extLst>
          </p:cNvPr>
          <p:cNvPicPr>
            <a:picLocks noChangeAspect="1"/>
          </p:cNvPicPr>
          <p:nvPr/>
        </p:nvPicPr>
        <p:blipFill>
          <a:blip r:embed="rId3"/>
          <a:stretch>
            <a:fillRect/>
          </a:stretch>
        </p:blipFill>
        <p:spPr>
          <a:xfrm>
            <a:off x="1002766" y="1032184"/>
            <a:ext cx="10186467" cy="4793632"/>
          </a:xfrm>
          <a:prstGeom prst="rect">
            <a:avLst/>
          </a:prstGeom>
        </p:spPr>
      </p:pic>
    </p:spTree>
    <p:extLst>
      <p:ext uri="{BB962C8B-B14F-4D97-AF65-F5344CB8AC3E}">
        <p14:creationId xmlns:p14="http://schemas.microsoft.com/office/powerpoint/2010/main" val="3476986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9DD15D55-178A-1E5C-5F1C-F949181A5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feld 2">
            <a:extLst>
              <a:ext uri="{FF2B5EF4-FFF2-40B4-BE49-F238E27FC236}">
                <a16:creationId xmlns:a16="http://schemas.microsoft.com/office/drawing/2014/main" id="{D7CE1E6A-AA6B-6D08-81F7-E5DFFE0781FE}"/>
              </a:ext>
            </a:extLst>
          </p:cNvPr>
          <p:cNvSpPr txBox="1"/>
          <p:nvPr/>
        </p:nvSpPr>
        <p:spPr>
          <a:xfrm>
            <a:off x="1088570" y="690180"/>
            <a:ext cx="10014860" cy="1938992"/>
          </a:xfrm>
          <a:prstGeom prst="rect">
            <a:avLst/>
          </a:prstGeom>
          <a:noFill/>
        </p:spPr>
        <p:txBody>
          <a:bodyPr wrap="square">
            <a:spAutoFit/>
          </a:bodyPr>
          <a:lstStyle/>
          <a:p>
            <a:pPr algn="ctr"/>
            <a:r>
              <a:rPr lang="en-GB" sz="4000" b="1">
                <a:solidFill>
                  <a:schemeClr val="bg1"/>
                </a:solidFill>
                <a:effectLst/>
                <a:latin typeface="+mj-lt"/>
                <a:ea typeface="Calibri" panose="020F0502020204030204" pitchFamily="34" charset="0"/>
                <a:cs typeface="Times New Roman" panose="02020603050405020304" pitchFamily="18" charset="0"/>
              </a:rPr>
              <a:t>Do we need the complexity of </a:t>
            </a:r>
            <a:br>
              <a:rPr lang="en-GB" sz="4000" b="1">
                <a:solidFill>
                  <a:schemeClr val="bg1"/>
                </a:solidFill>
                <a:effectLst/>
                <a:latin typeface="+mj-lt"/>
                <a:ea typeface="Calibri" panose="020F0502020204030204" pitchFamily="34" charset="0"/>
                <a:cs typeface="Times New Roman" panose="02020603050405020304" pitchFamily="18" charset="0"/>
              </a:rPr>
            </a:br>
            <a:r>
              <a:rPr lang="en-GB" sz="4000" b="1">
                <a:solidFill>
                  <a:schemeClr val="bg1"/>
                </a:solidFill>
                <a:effectLst/>
                <a:latin typeface="+mj-lt"/>
                <a:ea typeface="Calibri" panose="020F0502020204030204" pitchFamily="34" charset="0"/>
                <a:cs typeface="Times New Roman" panose="02020603050405020304" pitchFamily="18" charset="0"/>
              </a:rPr>
              <a:t>“modern” JavaScript frameworks </a:t>
            </a:r>
            <a:br>
              <a:rPr lang="en-GB" sz="4000" b="1">
                <a:solidFill>
                  <a:schemeClr val="bg1"/>
                </a:solidFill>
                <a:effectLst/>
                <a:latin typeface="+mj-lt"/>
                <a:ea typeface="Calibri" panose="020F0502020204030204" pitchFamily="34" charset="0"/>
                <a:cs typeface="Times New Roman" panose="02020603050405020304" pitchFamily="18" charset="0"/>
              </a:rPr>
            </a:br>
            <a:r>
              <a:rPr lang="en-GB" sz="4000" b="1">
                <a:solidFill>
                  <a:schemeClr val="bg1"/>
                </a:solidFill>
                <a:effectLst/>
                <a:latin typeface="+mj-lt"/>
                <a:ea typeface="Calibri" panose="020F0502020204030204" pitchFamily="34" charset="0"/>
                <a:cs typeface="Times New Roman" panose="02020603050405020304" pitchFamily="18" charset="0"/>
              </a:rPr>
              <a:t>for building web?</a:t>
            </a:r>
          </a:p>
        </p:txBody>
      </p:sp>
    </p:spTree>
    <p:extLst>
      <p:ext uri="{BB962C8B-B14F-4D97-AF65-F5344CB8AC3E}">
        <p14:creationId xmlns:p14="http://schemas.microsoft.com/office/powerpoint/2010/main" val="41154692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BC9833A1-2AF2-C48B-32FE-546B6739D944}"/>
              </a:ext>
            </a:extLst>
          </p:cNvPr>
          <p:cNvPicPr>
            <a:picLocks noChangeAspect="1"/>
          </p:cNvPicPr>
          <p:nvPr/>
        </p:nvPicPr>
        <p:blipFill>
          <a:blip r:embed="rId3"/>
          <a:stretch>
            <a:fillRect/>
          </a:stretch>
        </p:blipFill>
        <p:spPr>
          <a:xfrm>
            <a:off x="2295525" y="1647825"/>
            <a:ext cx="7600950" cy="3562350"/>
          </a:xfrm>
          <a:prstGeom prst="rect">
            <a:avLst/>
          </a:prstGeom>
        </p:spPr>
      </p:pic>
    </p:spTree>
    <p:extLst>
      <p:ext uri="{BB962C8B-B14F-4D97-AF65-F5344CB8AC3E}">
        <p14:creationId xmlns:p14="http://schemas.microsoft.com/office/powerpoint/2010/main" val="34414980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30EA-FF48-6E2D-31ED-B42EA6AE2DAD}"/>
            </a:ext>
          </a:extLst>
        </p:cNvPr>
        <p:cNvGrpSpPr/>
        <p:nvPr/>
      </p:nvGrpSpPr>
      <p:grpSpPr>
        <a:xfrm>
          <a:off x="0" y="0"/>
          <a:ext cx="0" cy="0"/>
          <a:chOff x="0" y="0"/>
          <a:chExt cx="0" cy="0"/>
        </a:xfrm>
      </p:grpSpPr>
      <p:pic>
        <p:nvPicPr>
          <p:cNvPr id="6" name="Grafik 5">
            <a:extLst>
              <a:ext uri="{FF2B5EF4-FFF2-40B4-BE49-F238E27FC236}">
                <a16:creationId xmlns:a16="http://schemas.microsoft.com/office/drawing/2014/main" id="{0C985D00-7983-F6C7-5F25-57DC9EF6A9C4}"/>
              </a:ext>
            </a:extLst>
          </p:cNvPr>
          <p:cNvPicPr>
            <a:picLocks noChangeAspect="1"/>
          </p:cNvPicPr>
          <p:nvPr/>
        </p:nvPicPr>
        <p:blipFill>
          <a:blip r:embed="rId3"/>
          <a:stretch>
            <a:fillRect/>
          </a:stretch>
        </p:blipFill>
        <p:spPr>
          <a:xfrm>
            <a:off x="822191" y="1733276"/>
            <a:ext cx="10547617" cy="3391448"/>
          </a:xfrm>
          <a:prstGeom prst="rect">
            <a:avLst/>
          </a:prstGeom>
        </p:spPr>
      </p:pic>
    </p:spTree>
    <p:extLst>
      <p:ext uri="{BB962C8B-B14F-4D97-AF65-F5344CB8AC3E}">
        <p14:creationId xmlns:p14="http://schemas.microsoft.com/office/powerpoint/2010/main" val="32672579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4282-A0E0-1BD9-10C9-BCEBCB43F6F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283237FC-36C4-FA93-581F-50F84939248C}"/>
              </a:ext>
            </a:extLst>
          </p:cNvPr>
          <p:cNvPicPr>
            <a:picLocks noChangeAspect="1"/>
          </p:cNvPicPr>
          <p:nvPr/>
        </p:nvPicPr>
        <p:blipFill>
          <a:blip r:embed="rId3"/>
          <a:stretch>
            <a:fillRect/>
          </a:stretch>
        </p:blipFill>
        <p:spPr>
          <a:xfrm>
            <a:off x="381280" y="1416774"/>
            <a:ext cx="11429440" cy="4024451"/>
          </a:xfrm>
          <a:prstGeom prst="rect">
            <a:avLst/>
          </a:prstGeom>
        </p:spPr>
      </p:pic>
    </p:spTree>
    <p:extLst>
      <p:ext uri="{BB962C8B-B14F-4D97-AF65-F5344CB8AC3E}">
        <p14:creationId xmlns:p14="http://schemas.microsoft.com/office/powerpoint/2010/main" val="22847770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742033FB-BEE9-30F0-7A37-95F32D70F282}"/>
              </a:ext>
            </a:extLst>
          </p:cNvPr>
          <p:cNvPicPr>
            <a:picLocks noChangeAspect="1"/>
          </p:cNvPicPr>
          <p:nvPr/>
        </p:nvPicPr>
        <p:blipFill>
          <a:blip r:embed="rId3"/>
          <a:stretch>
            <a:fillRect/>
          </a:stretch>
        </p:blipFill>
        <p:spPr>
          <a:xfrm>
            <a:off x="0" y="295645"/>
            <a:ext cx="6818506" cy="5656835"/>
          </a:xfrm>
          <a:prstGeom prst="rect">
            <a:avLst/>
          </a:prstGeom>
        </p:spPr>
      </p:pic>
      <p:pic>
        <p:nvPicPr>
          <p:cNvPr id="8" name="Grafik 7">
            <a:extLst>
              <a:ext uri="{FF2B5EF4-FFF2-40B4-BE49-F238E27FC236}">
                <a16:creationId xmlns:a16="http://schemas.microsoft.com/office/drawing/2014/main" id="{1ECFE408-9AA5-BB8F-3AEF-34ED6908FE63}"/>
              </a:ext>
            </a:extLst>
          </p:cNvPr>
          <p:cNvPicPr>
            <a:picLocks noChangeAspect="1"/>
          </p:cNvPicPr>
          <p:nvPr/>
        </p:nvPicPr>
        <p:blipFill>
          <a:blip r:embed="rId4"/>
          <a:stretch>
            <a:fillRect/>
          </a:stretch>
        </p:blipFill>
        <p:spPr>
          <a:xfrm>
            <a:off x="6818506" y="1958289"/>
            <a:ext cx="5070711" cy="2941422"/>
          </a:xfrm>
          <a:prstGeom prst="rect">
            <a:avLst/>
          </a:prstGeom>
        </p:spPr>
      </p:pic>
    </p:spTree>
    <p:extLst>
      <p:ext uri="{BB962C8B-B14F-4D97-AF65-F5344CB8AC3E}">
        <p14:creationId xmlns:p14="http://schemas.microsoft.com/office/powerpoint/2010/main" val="7221110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ext, Clipart enthält.&#10;&#10;Automatisch generierte Beschreibung">
            <a:extLst>
              <a:ext uri="{FF2B5EF4-FFF2-40B4-BE49-F238E27FC236}">
                <a16:creationId xmlns:a16="http://schemas.microsoft.com/office/drawing/2014/main" id="{6604D68A-F4B2-B235-CCD7-752D545277DA}"/>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82625" y="3770313"/>
            <a:ext cx="11509375" cy="2854325"/>
          </a:xfrm>
        </p:spPr>
      </p:pic>
      <p:pic>
        <p:nvPicPr>
          <p:cNvPr id="8" name="Grafik 7">
            <a:extLst>
              <a:ext uri="{FF2B5EF4-FFF2-40B4-BE49-F238E27FC236}">
                <a16:creationId xmlns:a16="http://schemas.microsoft.com/office/drawing/2014/main" id="{A21847FF-7F82-E7AD-17C5-33B77DB808EA}"/>
              </a:ext>
            </a:extLst>
          </p:cNvPr>
          <p:cNvPicPr>
            <a:picLocks noChangeAspect="1"/>
          </p:cNvPicPr>
          <p:nvPr/>
        </p:nvPicPr>
        <p:blipFill rotWithShape="1">
          <a:blip r:embed="rId4"/>
          <a:srcRect l="1625" t="27293" r="2852" b="15208"/>
          <a:stretch/>
        </p:blipFill>
        <p:spPr>
          <a:xfrm>
            <a:off x="310272" y="206920"/>
            <a:ext cx="11646118" cy="2392680"/>
          </a:xfrm>
          <a:prstGeom prst="rect">
            <a:avLst/>
          </a:prstGeom>
        </p:spPr>
      </p:pic>
      <p:pic>
        <p:nvPicPr>
          <p:cNvPr id="1026" name="Picture 2">
            <a:extLst>
              <a:ext uri="{FF2B5EF4-FFF2-40B4-BE49-F238E27FC236}">
                <a16:creationId xmlns:a16="http://schemas.microsoft.com/office/drawing/2014/main" id="{B1D24E51-04EC-3F35-231E-EAB3436D0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09" y="2705608"/>
            <a:ext cx="11720781" cy="144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35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DE8C43A9-33E0-CC6D-E041-E8CFE229991C}"/>
              </a:ext>
            </a:extLst>
          </p:cNvPr>
          <p:cNvPicPr>
            <a:picLocks noChangeAspect="1"/>
          </p:cNvPicPr>
          <p:nvPr/>
        </p:nvPicPr>
        <p:blipFill rotWithShape="1">
          <a:blip r:embed="rId3"/>
          <a:srcRect r="10937"/>
          <a:stretch/>
        </p:blipFill>
        <p:spPr>
          <a:xfrm>
            <a:off x="0" y="780361"/>
            <a:ext cx="6360644" cy="5259289"/>
          </a:xfrm>
          <a:prstGeom prst="rect">
            <a:avLst/>
          </a:prstGeom>
        </p:spPr>
      </p:pic>
    </p:spTree>
    <p:extLst>
      <p:ext uri="{BB962C8B-B14F-4D97-AF65-F5344CB8AC3E}">
        <p14:creationId xmlns:p14="http://schemas.microsoft.com/office/powerpoint/2010/main" val="40826858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7AB34-74ED-B99F-62E3-AC7F732CE969}"/>
            </a:ext>
          </a:extLst>
        </p:cNvPr>
        <p:cNvGrpSpPr/>
        <p:nvPr/>
      </p:nvGrpSpPr>
      <p:grpSpPr>
        <a:xfrm>
          <a:off x="0" y="0"/>
          <a:ext cx="0" cy="0"/>
          <a:chOff x="0" y="0"/>
          <a:chExt cx="0" cy="0"/>
        </a:xfrm>
      </p:grpSpPr>
      <p:pic>
        <p:nvPicPr>
          <p:cNvPr id="16" name="Grafik 15">
            <a:extLst>
              <a:ext uri="{FF2B5EF4-FFF2-40B4-BE49-F238E27FC236}">
                <a16:creationId xmlns:a16="http://schemas.microsoft.com/office/drawing/2014/main" id="{AE687482-6471-3F8D-4348-9EC80EA10C82}"/>
              </a:ext>
            </a:extLst>
          </p:cNvPr>
          <p:cNvPicPr>
            <a:picLocks noChangeAspect="1"/>
          </p:cNvPicPr>
          <p:nvPr/>
        </p:nvPicPr>
        <p:blipFill rotWithShape="1">
          <a:blip r:embed="rId3"/>
          <a:srcRect r="10937"/>
          <a:stretch/>
        </p:blipFill>
        <p:spPr>
          <a:xfrm>
            <a:off x="0" y="780361"/>
            <a:ext cx="6360644" cy="5259289"/>
          </a:xfrm>
          <a:prstGeom prst="rect">
            <a:avLst/>
          </a:prstGeom>
        </p:spPr>
      </p:pic>
      <p:pic>
        <p:nvPicPr>
          <p:cNvPr id="18" name="Grafik 17">
            <a:extLst>
              <a:ext uri="{FF2B5EF4-FFF2-40B4-BE49-F238E27FC236}">
                <a16:creationId xmlns:a16="http://schemas.microsoft.com/office/drawing/2014/main" id="{2C914107-ABF6-7D4E-5DBF-003E43816C57}"/>
              </a:ext>
            </a:extLst>
          </p:cNvPr>
          <p:cNvPicPr>
            <a:picLocks noChangeAspect="1"/>
          </p:cNvPicPr>
          <p:nvPr/>
        </p:nvPicPr>
        <p:blipFill>
          <a:blip r:embed="rId4"/>
          <a:stretch>
            <a:fillRect/>
          </a:stretch>
        </p:blipFill>
        <p:spPr>
          <a:xfrm>
            <a:off x="6298222" y="1035941"/>
            <a:ext cx="5893778" cy="3705107"/>
          </a:xfrm>
          <a:prstGeom prst="rect">
            <a:avLst/>
          </a:prstGeom>
        </p:spPr>
      </p:pic>
      <p:sp>
        <p:nvSpPr>
          <p:cNvPr id="3" name="Rechteck 2">
            <a:extLst>
              <a:ext uri="{FF2B5EF4-FFF2-40B4-BE49-F238E27FC236}">
                <a16:creationId xmlns:a16="http://schemas.microsoft.com/office/drawing/2014/main" id="{15760B65-748A-107B-CDE2-14487877E71B}"/>
              </a:ext>
            </a:extLst>
          </p:cNvPr>
          <p:cNvSpPr/>
          <p:nvPr/>
        </p:nvSpPr>
        <p:spPr>
          <a:xfrm>
            <a:off x="6823421" y="2220686"/>
            <a:ext cx="5294299" cy="461042"/>
          </a:xfrm>
          <a:prstGeom prst="rect">
            <a:avLst/>
          </a:prstGeom>
          <a:noFill/>
          <a:ln w="571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689174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A6E225B9-F062-8CEF-0CC0-2C78F3748352}"/>
              </a:ext>
            </a:extLst>
          </p:cNvPr>
          <p:cNvPicPr>
            <a:picLocks noChangeAspect="1"/>
          </p:cNvPicPr>
          <p:nvPr/>
        </p:nvPicPr>
        <p:blipFill>
          <a:blip r:embed="rId3"/>
          <a:stretch>
            <a:fillRect/>
          </a:stretch>
        </p:blipFill>
        <p:spPr>
          <a:xfrm>
            <a:off x="0" y="0"/>
            <a:ext cx="5993476" cy="3767783"/>
          </a:xfrm>
          <a:prstGeom prst="rect">
            <a:avLst/>
          </a:prstGeom>
        </p:spPr>
      </p:pic>
      <p:pic>
        <p:nvPicPr>
          <p:cNvPr id="17" name="Grafik 16">
            <a:extLst>
              <a:ext uri="{FF2B5EF4-FFF2-40B4-BE49-F238E27FC236}">
                <a16:creationId xmlns:a16="http://schemas.microsoft.com/office/drawing/2014/main" id="{068B9B08-38EF-0D88-567F-2DB473AFD214}"/>
              </a:ext>
            </a:extLst>
          </p:cNvPr>
          <p:cNvPicPr>
            <a:picLocks noChangeAspect="1"/>
          </p:cNvPicPr>
          <p:nvPr/>
        </p:nvPicPr>
        <p:blipFill>
          <a:blip r:embed="rId4"/>
          <a:stretch>
            <a:fillRect/>
          </a:stretch>
        </p:blipFill>
        <p:spPr>
          <a:xfrm>
            <a:off x="4081549" y="2936955"/>
            <a:ext cx="8110451" cy="3921045"/>
          </a:xfrm>
          <a:prstGeom prst="rect">
            <a:avLst/>
          </a:prstGeom>
        </p:spPr>
      </p:pic>
      <p:sp>
        <p:nvSpPr>
          <p:cNvPr id="2" name="Pfeil: nach oben gebogen 1">
            <a:extLst>
              <a:ext uri="{FF2B5EF4-FFF2-40B4-BE49-F238E27FC236}">
                <a16:creationId xmlns:a16="http://schemas.microsoft.com/office/drawing/2014/main" id="{95120A14-E7DC-8B66-A8DD-9BADDE21F052}"/>
              </a:ext>
            </a:extLst>
          </p:cNvPr>
          <p:cNvSpPr/>
          <p:nvPr/>
        </p:nvSpPr>
        <p:spPr>
          <a:xfrm rot="10800000" flipH="1">
            <a:off x="6476507" y="1768838"/>
            <a:ext cx="1490765" cy="1333447"/>
          </a:xfrm>
          <a:prstGeom prst="bentUpArrow">
            <a:avLst/>
          </a:prstGeom>
          <a:solidFill>
            <a:srgbClr val="E45A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90482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deBlinks">
            <a:hlinkClick r:id="" action="ppaction://media"/>
            <a:extLst>
              <a:ext uri="{FF2B5EF4-FFF2-40B4-BE49-F238E27FC236}">
                <a16:creationId xmlns:a16="http://schemas.microsoft.com/office/drawing/2014/main" id="{EC4AF0A3-6EA4-2CA4-5AD8-57FFDB9B6513}"/>
              </a:ext>
            </a:extLst>
          </p:cNvPr>
          <p:cNvPicPr>
            <a:picLocks noChangeAspect="1"/>
          </p:cNvPicPr>
          <p:nvPr>
            <a:videoFile r:link="rId1"/>
            <p:extLst>
              <p:ext uri="{DAA4B4D4-6D71-4841-9C94-3DE7FCFB9230}">
                <p14:media xmlns:p14="http://schemas.microsoft.com/office/powerpoint/2010/main" r:embed="rId2">
                  <p14:trim end="6024"/>
                </p14:media>
              </p:ext>
            </p:extLst>
          </p:nvPr>
        </p:nvPicPr>
        <p:blipFill>
          <a:blip r:embed="rId5"/>
          <a:stretch>
            <a:fillRect/>
          </a:stretch>
        </p:blipFill>
        <p:spPr>
          <a:xfrm>
            <a:off x="696000" y="391378"/>
            <a:ext cx="10800000" cy="6075244"/>
          </a:xfrm>
          <a:prstGeom prst="rect">
            <a:avLst/>
          </a:prstGeom>
        </p:spPr>
      </p:pic>
    </p:spTree>
    <p:extLst>
      <p:ext uri="{BB962C8B-B14F-4D97-AF65-F5344CB8AC3E}">
        <p14:creationId xmlns:p14="http://schemas.microsoft.com/office/powerpoint/2010/main" val="373961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F1EFB-E097-4EDC-AF8A-EA42D32410B3}"/>
            </a:ext>
          </a:extLst>
        </p:cNvPr>
        <p:cNvGrpSpPr/>
        <p:nvPr/>
      </p:nvGrpSpPr>
      <p:grpSpPr>
        <a:xfrm>
          <a:off x="0" y="0"/>
          <a:ext cx="0" cy="0"/>
          <a:chOff x="0" y="0"/>
          <a:chExt cx="0" cy="0"/>
        </a:xfrm>
      </p:grpSpPr>
      <p:pic>
        <p:nvPicPr>
          <p:cNvPr id="3" name="CodeBlinks">
            <a:hlinkClick r:id="" action="ppaction://media"/>
            <a:extLst>
              <a:ext uri="{FF2B5EF4-FFF2-40B4-BE49-F238E27FC236}">
                <a16:creationId xmlns:a16="http://schemas.microsoft.com/office/drawing/2014/main" id="{6006BDC1-F18B-E3E1-F09F-83F58E4CDDE0}"/>
              </a:ext>
            </a:extLst>
          </p:cNvPr>
          <p:cNvPicPr>
            <a:picLocks noChangeAspect="1"/>
          </p:cNvPicPr>
          <p:nvPr>
            <a:videoFile r:link="rId1"/>
            <p:extLst>
              <p:ext uri="{DAA4B4D4-6D71-4841-9C94-3DE7FCFB9230}">
                <p14:media xmlns:p14="http://schemas.microsoft.com/office/powerpoint/2010/main" r:embed="rId2">
                  <p14:trim st="2006" end="4003"/>
                </p14:media>
              </p:ext>
            </p:extLst>
          </p:nvPr>
        </p:nvPicPr>
        <p:blipFill>
          <a:blip r:embed="rId5"/>
          <a:stretch>
            <a:fillRect/>
          </a:stretch>
        </p:blipFill>
        <p:spPr>
          <a:xfrm>
            <a:off x="696000" y="391378"/>
            <a:ext cx="10800000" cy="6075244"/>
          </a:xfrm>
          <a:prstGeom prst="rect">
            <a:avLst/>
          </a:prstGeom>
        </p:spPr>
      </p:pic>
    </p:spTree>
    <p:extLst>
      <p:ext uri="{BB962C8B-B14F-4D97-AF65-F5344CB8AC3E}">
        <p14:creationId xmlns:p14="http://schemas.microsoft.com/office/powerpoint/2010/main" val="37042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FFB3B350-5F1F-0615-0868-EEB80A65D3D8}"/>
              </a:ext>
            </a:extLst>
          </p:cNvPr>
          <p:cNvSpPr txBox="1"/>
          <p:nvPr/>
        </p:nvSpPr>
        <p:spPr>
          <a:xfrm>
            <a:off x="2364949" y="1967061"/>
            <a:ext cx="7462101" cy="339323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a:t>Single Page Applications are an architectural style, that incurs additional complexity.</a:t>
            </a:r>
          </a:p>
          <a:p>
            <a:pPr marL="342900" indent="-342900">
              <a:lnSpc>
                <a:spcPct val="150000"/>
              </a:lnSpc>
              <a:buFont typeface="Arial" panose="020B0604020202020204" pitchFamily="34" charset="0"/>
              <a:buChar char="•"/>
            </a:pPr>
            <a:r>
              <a:rPr lang="en-US" sz="2400"/>
              <a:t>Tradeoffs review is skipped, if requirements need a framework like React</a:t>
            </a:r>
          </a:p>
          <a:p>
            <a:pPr>
              <a:lnSpc>
                <a:spcPct val="150000"/>
              </a:lnSpc>
            </a:pPr>
            <a:endParaRPr lang="en-GB" sz="2400">
              <a:solidFill>
                <a:schemeClr val="tx2"/>
              </a:solidFill>
              <a:latin typeface="+mj-lt"/>
            </a:endParaRPr>
          </a:p>
          <a:p>
            <a:r>
              <a:rPr lang="en-US" sz="2400" i="1" err="1">
                <a:solidFill>
                  <a:schemeClr val="tx2"/>
                </a:solidFill>
                <a:latin typeface="+mj-lt"/>
              </a:rPr>
              <a:t>thoughtworks</a:t>
            </a:r>
            <a:r>
              <a:rPr lang="en-US" sz="2400" i="1">
                <a:solidFill>
                  <a:schemeClr val="tx2"/>
                </a:solidFill>
                <a:latin typeface="+mj-lt"/>
              </a:rPr>
              <a:t> Technology Radar Vol. 27</a:t>
            </a:r>
            <a:endParaRPr lang="en-GB" sz="3200" i="1">
              <a:solidFill>
                <a:schemeClr val="tx2"/>
              </a:solidFill>
              <a:latin typeface="+mj-lt"/>
            </a:endParaRPr>
          </a:p>
          <a:p>
            <a:r>
              <a:rPr lang="de-DE" sz="1050">
                <a:hlinkClick r:id="rId3"/>
              </a:rPr>
              <a:t>www.thoughtworks.com/content/dam/thoughtworks/documents/radar/2022/10/tr_technology_radar_vol_27_en.pdf</a:t>
            </a:r>
            <a:endParaRPr lang="de-DE" sz="1050"/>
          </a:p>
        </p:txBody>
      </p:sp>
    </p:spTree>
    <p:extLst>
      <p:ext uri="{BB962C8B-B14F-4D97-AF65-F5344CB8AC3E}">
        <p14:creationId xmlns:p14="http://schemas.microsoft.com/office/powerpoint/2010/main" val="33342692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deBlinks">
            <a:hlinkClick r:id="" action="ppaction://media"/>
            <a:extLst>
              <a:ext uri="{FF2B5EF4-FFF2-40B4-BE49-F238E27FC236}">
                <a16:creationId xmlns:a16="http://schemas.microsoft.com/office/drawing/2014/main" id="{11AFF970-9839-2295-3AEC-B06C41E9FEBF}"/>
              </a:ext>
            </a:extLst>
          </p:cNvPr>
          <p:cNvPicPr>
            <a:picLocks noChangeAspect="1"/>
          </p:cNvPicPr>
          <p:nvPr>
            <a:videoFile r:link="rId1"/>
            <p:extLst>
              <p:ext uri="{DAA4B4D4-6D71-4841-9C94-3DE7FCFB9230}">
                <p14:media xmlns:p14="http://schemas.microsoft.com/office/powerpoint/2010/main" r:embed="rId2">
                  <p14:trim end="6041"/>
                </p14:media>
              </p:ext>
            </p:extLst>
          </p:nvPr>
        </p:nvPicPr>
        <p:blipFill>
          <a:blip r:embed="rId5"/>
          <a:stretch>
            <a:fillRect/>
          </a:stretch>
        </p:blipFill>
        <p:spPr>
          <a:xfrm>
            <a:off x="696000" y="391378"/>
            <a:ext cx="10800000" cy="6075244"/>
          </a:xfrm>
          <a:prstGeom prst="rect">
            <a:avLst/>
          </a:prstGeom>
        </p:spPr>
      </p:pic>
    </p:spTree>
    <p:extLst>
      <p:ext uri="{BB962C8B-B14F-4D97-AF65-F5344CB8AC3E}">
        <p14:creationId xmlns:p14="http://schemas.microsoft.com/office/powerpoint/2010/main" val="288091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6BD7C-D642-EF61-8174-192E2F41CEFB}"/>
            </a:ext>
          </a:extLst>
        </p:cNvPr>
        <p:cNvGrpSpPr/>
        <p:nvPr/>
      </p:nvGrpSpPr>
      <p:grpSpPr>
        <a:xfrm>
          <a:off x="0" y="0"/>
          <a:ext cx="0" cy="0"/>
          <a:chOff x="0" y="0"/>
          <a:chExt cx="0" cy="0"/>
        </a:xfrm>
      </p:grpSpPr>
      <p:pic>
        <p:nvPicPr>
          <p:cNvPr id="4" name="CodeBlinks">
            <a:hlinkClick r:id="" action="ppaction://media"/>
            <a:extLst>
              <a:ext uri="{FF2B5EF4-FFF2-40B4-BE49-F238E27FC236}">
                <a16:creationId xmlns:a16="http://schemas.microsoft.com/office/drawing/2014/main" id="{F533E886-A168-F0B6-52BE-D38B5C3DC54E}"/>
              </a:ext>
            </a:extLst>
          </p:cNvPr>
          <p:cNvPicPr>
            <a:picLocks noChangeAspect="1"/>
          </p:cNvPicPr>
          <p:nvPr>
            <a:videoFile r:link="rId1"/>
            <p:extLst>
              <p:ext uri="{DAA4B4D4-6D71-4841-9C94-3DE7FCFB9230}">
                <p14:media xmlns:p14="http://schemas.microsoft.com/office/powerpoint/2010/main" r:embed="rId2">
                  <p14:trim st="1958" end="4024"/>
                </p14:media>
              </p:ext>
            </p:extLst>
          </p:nvPr>
        </p:nvPicPr>
        <p:blipFill>
          <a:blip r:embed="rId5"/>
          <a:stretch>
            <a:fillRect/>
          </a:stretch>
        </p:blipFill>
        <p:spPr>
          <a:xfrm>
            <a:off x="696000" y="391378"/>
            <a:ext cx="10800000" cy="6075244"/>
          </a:xfrm>
          <a:prstGeom prst="rect">
            <a:avLst/>
          </a:prstGeom>
        </p:spPr>
      </p:pic>
    </p:spTree>
    <p:extLst>
      <p:ext uri="{BB962C8B-B14F-4D97-AF65-F5344CB8AC3E}">
        <p14:creationId xmlns:p14="http://schemas.microsoft.com/office/powerpoint/2010/main" val="270214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8370D-B331-9A75-64B1-5E732E7FA3F1}"/>
            </a:ext>
          </a:extLst>
        </p:cNvPr>
        <p:cNvGrpSpPr/>
        <p:nvPr/>
      </p:nvGrpSpPr>
      <p:grpSpPr>
        <a:xfrm>
          <a:off x="0" y="0"/>
          <a:ext cx="0" cy="0"/>
          <a:chOff x="0" y="0"/>
          <a:chExt cx="0" cy="0"/>
        </a:xfrm>
      </p:grpSpPr>
      <p:pic>
        <p:nvPicPr>
          <p:cNvPr id="3" name="CodeBlinks">
            <a:hlinkClick r:id="" action="ppaction://media"/>
            <a:extLst>
              <a:ext uri="{FF2B5EF4-FFF2-40B4-BE49-F238E27FC236}">
                <a16:creationId xmlns:a16="http://schemas.microsoft.com/office/drawing/2014/main" id="{5CE56571-89C6-54C0-A882-6F87840D9DE2}"/>
              </a:ext>
            </a:extLst>
          </p:cNvPr>
          <p:cNvPicPr>
            <a:picLocks noChangeAspect="1"/>
          </p:cNvPicPr>
          <p:nvPr>
            <a:videoFile r:link="rId1"/>
            <p:extLst>
              <p:ext uri="{DAA4B4D4-6D71-4841-9C94-3DE7FCFB9230}">
                <p14:media xmlns:p14="http://schemas.microsoft.com/office/powerpoint/2010/main" r:embed="rId2">
                  <p14:trim st="3996" end="2000"/>
                </p14:media>
              </p:ext>
            </p:extLst>
          </p:nvPr>
        </p:nvPicPr>
        <p:blipFill>
          <a:blip r:embed="rId5"/>
          <a:stretch>
            <a:fillRect/>
          </a:stretch>
        </p:blipFill>
        <p:spPr>
          <a:xfrm>
            <a:off x="696000" y="391378"/>
            <a:ext cx="10800000" cy="6075244"/>
          </a:xfrm>
          <a:prstGeom prst="rect">
            <a:avLst/>
          </a:prstGeom>
        </p:spPr>
      </p:pic>
    </p:spTree>
    <p:extLst>
      <p:ext uri="{BB962C8B-B14F-4D97-AF65-F5344CB8AC3E}">
        <p14:creationId xmlns:p14="http://schemas.microsoft.com/office/powerpoint/2010/main" val="243122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6479A-988F-FA95-640B-DEB705A6D6D5}"/>
            </a:ext>
          </a:extLst>
        </p:cNvPr>
        <p:cNvGrpSpPr/>
        <p:nvPr/>
      </p:nvGrpSpPr>
      <p:grpSpPr>
        <a:xfrm>
          <a:off x="0" y="0"/>
          <a:ext cx="0" cy="0"/>
          <a:chOff x="0" y="0"/>
          <a:chExt cx="0" cy="0"/>
        </a:xfrm>
      </p:grpSpPr>
      <p:pic>
        <p:nvPicPr>
          <p:cNvPr id="4" name="CodeBlinks">
            <a:hlinkClick r:id="" action="ppaction://media"/>
            <a:extLst>
              <a:ext uri="{FF2B5EF4-FFF2-40B4-BE49-F238E27FC236}">
                <a16:creationId xmlns:a16="http://schemas.microsoft.com/office/drawing/2014/main" id="{26B8990A-DA43-DE2F-34DE-E819F2265790}"/>
              </a:ext>
            </a:extLst>
          </p:cNvPr>
          <p:cNvPicPr>
            <a:picLocks noChangeAspect="1"/>
          </p:cNvPicPr>
          <p:nvPr>
            <a:videoFile r:link="rId1"/>
            <p:extLst>
              <p:ext uri="{DAA4B4D4-6D71-4841-9C94-3DE7FCFB9230}">
                <p14:media xmlns:p14="http://schemas.microsoft.com/office/powerpoint/2010/main" r:embed="rId2">
                  <p14:trim st="3975" end="2000"/>
                </p14:media>
              </p:ext>
            </p:extLst>
          </p:nvPr>
        </p:nvPicPr>
        <p:blipFill>
          <a:blip r:embed="rId5"/>
          <a:stretch>
            <a:fillRect/>
          </a:stretch>
        </p:blipFill>
        <p:spPr>
          <a:xfrm>
            <a:off x="696000" y="391378"/>
            <a:ext cx="10800000" cy="6075244"/>
          </a:xfrm>
          <a:prstGeom prst="rect">
            <a:avLst/>
          </a:prstGeom>
        </p:spPr>
      </p:pic>
    </p:spTree>
    <p:extLst>
      <p:ext uri="{BB962C8B-B14F-4D97-AF65-F5344CB8AC3E}">
        <p14:creationId xmlns:p14="http://schemas.microsoft.com/office/powerpoint/2010/main" val="333847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3A370-5F0C-CD26-2303-CCF4D365A37A}"/>
            </a:ext>
          </a:extLst>
        </p:cNvPr>
        <p:cNvGrpSpPr/>
        <p:nvPr/>
      </p:nvGrpSpPr>
      <p:grpSpPr>
        <a:xfrm>
          <a:off x="0" y="0"/>
          <a:ext cx="0" cy="0"/>
          <a:chOff x="0" y="0"/>
          <a:chExt cx="0" cy="0"/>
        </a:xfrm>
      </p:grpSpPr>
      <p:pic>
        <p:nvPicPr>
          <p:cNvPr id="4" name="CodeBlinks">
            <a:hlinkClick r:id="" action="ppaction://media"/>
            <a:extLst>
              <a:ext uri="{FF2B5EF4-FFF2-40B4-BE49-F238E27FC236}">
                <a16:creationId xmlns:a16="http://schemas.microsoft.com/office/drawing/2014/main" id="{178DA1E0-C875-DD0D-A358-413FC8D00FBB}"/>
              </a:ext>
            </a:extLst>
          </p:cNvPr>
          <p:cNvPicPr>
            <a:picLocks noChangeAspect="1"/>
          </p:cNvPicPr>
          <p:nvPr>
            <a:videoFile r:link="rId1"/>
            <p:extLst>
              <p:ext uri="{DAA4B4D4-6D71-4841-9C94-3DE7FCFB9230}">
                <p14:media xmlns:p14="http://schemas.microsoft.com/office/powerpoint/2010/main" r:embed="rId2">
                  <p14:trim st="6000"/>
                </p14:media>
              </p:ext>
            </p:extLst>
          </p:nvPr>
        </p:nvPicPr>
        <p:blipFill>
          <a:blip r:embed="rId5"/>
          <a:stretch>
            <a:fillRect/>
          </a:stretch>
        </p:blipFill>
        <p:spPr>
          <a:xfrm>
            <a:off x="696000" y="391378"/>
            <a:ext cx="10800000" cy="6075244"/>
          </a:xfrm>
          <a:prstGeom prst="rect">
            <a:avLst/>
          </a:prstGeom>
        </p:spPr>
      </p:pic>
    </p:spTree>
    <p:extLst>
      <p:ext uri="{BB962C8B-B14F-4D97-AF65-F5344CB8AC3E}">
        <p14:creationId xmlns:p14="http://schemas.microsoft.com/office/powerpoint/2010/main" val="219829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7ABA5-66A5-0DC5-746D-A6FC6CD6FFAA}"/>
            </a:ext>
          </a:extLst>
        </p:cNvPr>
        <p:cNvGrpSpPr/>
        <p:nvPr/>
      </p:nvGrpSpPr>
      <p:grpSpPr>
        <a:xfrm>
          <a:off x="0" y="0"/>
          <a:ext cx="0" cy="0"/>
          <a:chOff x="0" y="0"/>
          <a:chExt cx="0" cy="0"/>
        </a:xfrm>
      </p:grpSpPr>
      <p:pic>
        <p:nvPicPr>
          <p:cNvPr id="3" name="CodeBlinks">
            <a:hlinkClick r:id="" action="ppaction://media"/>
            <a:extLst>
              <a:ext uri="{FF2B5EF4-FFF2-40B4-BE49-F238E27FC236}">
                <a16:creationId xmlns:a16="http://schemas.microsoft.com/office/drawing/2014/main" id="{3984CD01-2B2B-9083-07BF-EB5B251C9487}"/>
              </a:ext>
            </a:extLst>
          </p:cNvPr>
          <p:cNvPicPr>
            <a:picLocks noChangeAspect="1"/>
          </p:cNvPicPr>
          <p:nvPr>
            <a:videoFile r:link="rId1"/>
            <p:extLst>
              <p:ext uri="{DAA4B4D4-6D71-4841-9C94-3DE7FCFB9230}">
                <p14:media xmlns:p14="http://schemas.microsoft.com/office/powerpoint/2010/main" r:embed="rId2">
                  <p14:trim st="6000"/>
                </p14:media>
              </p:ext>
            </p:extLst>
          </p:nvPr>
        </p:nvPicPr>
        <p:blipFill>
          <a:blip r:embed="rId5"/>
          <a:stretch>
            <a:fillRect/>
          </a:stretch>
        </p:blipFill>
        <p:spPr>
          <a:xfrm>
            <a:off x="696000" y="391378"/>
            <a:ext cx="10800000" cy="6075244"/>
          </a:xfrm>
          <a:prstGeom prst="rect">
            <a:avLst/>
          </a:prstGeom>
        </p:spPr>
      </p:pic>
    </p:spTree>
    <p:extLst>
      <p:ext uri="{BB962C8B-B14F-4D97-AF65-F5344CB8AC3E}">
        <p14:creationId xmlns:p14="http://schemas.microsoft.com/office/powerpoint/2010/main" val="103577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E768EA2-1C35-4058-A0CA-25B97C652ED6}"/>
              </a:ext>
            </a:extLst>
          </p:cNvPr>
          <p:cNvSpPr txBox="1"/>
          <p:nvPr/>
        </p:nvSpPr>
        <p:spPr>
          <a:xfrm>
            <a:off x="0" y="2875002"/>
            <a:ext cx="12192000" cy="1107996"/>
          </a:xfrm>
          <a:prstGeom prst="rect">
            <a:avLst/>
          </a:prstGeom>
          <a:noFill/>
        </p:spPr>
        <p:txBody>
          <a:bodyPr wrap="square" rtlCol="0">
            <a:spAutoFit/>
          </a:bodyPr>
          <a:lstStyle/>
          <a:p>
            <a:pPr algn="ctr"/>
            <a:r>
              <a:rPr lang="de-DE" sz="6600" dirty="0"/>
              <a:t>DEMO</a:t>
            </a:r>
            <a:endParaRPr lang="de-AT" sz="6600" dirty="0"/>
          </a:p>
        </p:txBody>
      </p:sp>
    </p:spTree>
    <p:extLst>
      <p:ext uri="{BB962C8B-B14F-4D97-AF65-F5344CB8AC3E}">
        <p14:creationId xmlns:p14="http://schemas.microsoft.com/office/powerpoint/2010/main" val="9086209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E24EB744-7E3F-6096-C3AE-C3A245AEAD97}"/>
              </a:ext>
            </a:extLst>
          </p:cNvPr>
          <p:cNvSpPr txBox="1"/>
          <p:nvPr/>
        </p:nvSpPr>
        <p:spPr>
          <a:xfrm>
            <a:off x="376467" y="2535008"/>
            <a:ext cx="5851167" cy="707886"/>
          </a:xfrm>
          <a:prstGeom prst="rect">
            <a:avLst/>
          </a:prstGeom>
          <a:noFill/>
        </p:spPr>
        <p:txBody>
          <a:bodyPr wrap="square" rtlCol="0">
            <a:spAutoFit/>
          </a:bodyPr>
          <a:lstStyle/>
          <a:p>
            <a:pPr algn="ctr"/>
            <a:r>
              <a:rPr lang="de-DE" sz="4000">
                <a:hlinkClick r:id="rId3"/>
              </a:rPr>
              <a:t>fullstack.tschuehly.de</a:t>
            </a:r>
            <a:endParaRPr lang="de-DE" sz="4000"/>
          </a:p>
        </p:txBody>
      </p:sp>
      <p:pic>
        <p:nvPicPr>
          <p:cNvPr id="11" name="Grafik 10">
            <a:extLst>
              <a:ext uri="{FF2B5EF4-FFF2-40B4-BE49-F238E27FC236}">
                <a16:creationId xmlns:a16="http://schemas.microsoft.com/office/drawing/2014/main" id="{A1D9ED93-DE86-82E5-8F70-663B167D2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344" y="1304044"/>
            <a:ext cx="3877699" cy="3877699"/>
          </a:xfrm>
          <a:prstGeom prst="rect">
            <a:avLst/>
          </a:prstGeom>
        </p:spPr>
      </p:pic>
    </p:spTree>
    <p:extLst>
      <p:ext uri="{BB962C8B-B14F-4D97-AF65-F5344CB8AC3E}">
        <p14:creationId xmlns:p14="http://schemas.microsoft.com/office/powerpoint/2010/main" val="38524727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446AA54-9503-A3F7-DBA5-884E7B836F78}"/>
              </a:ext>
            </a:extLst>
          </p:cNvPr>
          <p:cNvSpPr/>
          <p:nvPr/>
        </p:nvSpPr>
        <p:spPr>
          <a:xfrm>
            <a:off x="6782305" y="5595401"/>
            <a:ext cx="2579698" cy="112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a:extLst>
              <a:ext uri="{FF2B5EF4-FFF2-40B4-BE49-F238E27FC236}">
                <a16:creationId xmlns:a16="http://schemas.microsoft.com/office/drawing/2014/main" id="{9261A9C1-5497-10A9-E0EC-7B3127BCE9D0}"/>
              </a:ext>
            </a:extLst>
          </p:cNvPr>
          <p:cNvPicPr>
            <a:picLocks noChangeAspect="1"/>
          </p:cNvPicPr>
          <p:nvPr/>
        </p:nvPicPr>
        <p:blipFill>
          <a:blip r:embed="rId2"/>
          <a:stretch>
            <a:fillRect/>
          </a:stretch>
        </p:blipFill>
        <p:spPr>
          <a:xfrm>
            <a:off x="3773761" y="39110"/>
            <a:ext cx="4644477" cy="6779780"/>
          </a:xfrm>
          <a:prstGeom prst="rect">
            <a:avLst/>
          </a:prstGeom>
        </p:spPr>
      </p:pic>
    </p:spTree>
    <p:extLst>
      <p:ext uri="{BB962C8B-B14F-4D97-AF65-F5344CB8AC3E}">
        <p14:creationId xmlns:p14="http://schemas.microsoft.com/office/powerpoint/2010/main" val="2593520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0ABFE5A3-9D39-E318-7CD1-D1797C52377E}"/>
              </a:ext>
            </a:extLst>
          </p:cNvPr>
          <p:cNvPicPr>
            <a:picLocks noChangeAspect="1"/>
          </p:cNvPicPr>
          <p:nvPr/>
        </p:nvPicPr>
        <p:blipFill>
          <a:blip r:embed="rId3"/>
          <a:stretch>
            <a:fillRect/>
          </a:stretch>
        </p:blipFill>
        <p:spPr>
          <a:xfrm>
            <a:off x="1696279" y="56785"/>
            <a:ext cx="9415066" cy="6801215"/>
          </a:xfrm>
          <a:prstGeom prst="rect">
            <a:avLst/>
          </a:prstGeom>
        </p:spPr>
      </p:pic>
    </p:spTree>
    <p:extLst>
      <p:ext uri="{BB962C8B-B14F-4D97-AF65-F5344CB8AC3E}">
        <p14:creationId xmlns:p14="http://schemas.microsoft.com/office/powerpoint/2010/main" val="411002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Ein Bild, das Text, Whiteboard enthält.&#10;&#10;Automatisch generierte Beschreibung">
            <a:extLst>
              <a:ext uri="{FF2B5EF4-FFF2-40B4-BE49-F238E27FC236}">
                <a16:creationId xmlns:a16="http://schemas.microsoft.com/office/drawing/2014/main" id="{C35B6D8E-75A6-4141-6ED0-85C17179BF17}"/>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1823" r="2" b="2"/>
          <a:stretch/>
        </p:blipFill>
        <p:spPr bwMode="auto">
          <a:xfrm>
            <a:off x="3356844" y="-7189"/>
            <a:ext cx="5481637" cy="6867525"/>
          </a:xfrm>
          <a:solidFill>
            <a:srgbClr val="FFFFFF"/>
          </a:solidFill>
        </p:spPr>
      </p:pic>
    </p:spTree>
    <p:extLst>
      <p:ext uri="{BB962C8B-B14F-4D97-AF65-F5344CB8AC3E}">
        <p14:creationId xmlns:p14="http://schemas.microsoft.com/office/powerpoint/2010/main" val="3943433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A78A97E-2AA7-758A-E5B6-97E26133093A}"/>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2400935" y="843468"/>
            <a:ext cx="7390130" cy="5171064"/>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79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225BBAF-0E74-D418-0FBD-C78FCF28560F}"/>
              </a:ext>
            </a:extLst>
          </p:cNvPr>
          <p:cNvSpPr txBox="1"/>
          <p:nvPr/>
        </p:nvSpPr>
        <p:spPr>
          <a:xfrm>
            <a:off x="2269110" y="1967061"/>
            <a:ext cx="7653779" cy="3077766"/>
          </a:xfrm>
          <a:prstGeom prst="rect">
            <a:avLst/>
          </a:prstGeom>
          <a:noFill/>
        </p:spPr>
        <p:txBody>
          <a:bodyPr wrap="square">
            <a:spAutoFit/>
          </a:bodyPr>
          <a:lstStyle/>
          <a:p>
            <a:r>
              <a:rPr lang="en-GB" sz="2800"/>
              <a:t>Hypermedia is defined by the presence of application control information embedded within, or as a layer above, the presentation of information.</a:t>
            </a:r>
          </a:p>
          <a:p>
            <a:endParaRPr lang="en-GB"/>
          </a:p>
          <a:p>
            <a:r>
              <a:rPr lang="en-GB" sz="2400" i="1"/>
              <a:t>Roy Fielding</a:t>
            </a:r>
          </a:p>
          <a:p>
            <a:r>
              <a:rPr lang="en-GB"/>
              <a:t>Architectural Styles and the Design of Network-based Software Architectures</a:t>
            </a:r>
            <a:endParaRPr lang="de-DE"/>
          </a:p>
        </p:txBody>
      </p:sp>
    </p:spTree>
    <p:extLst>
      <p:ext uri="{BB962C8B-B14F-4D97-AF65-F5344CB8AC3E}">
        <p14:creationId xmlns:p14="http://schemas.microsoft.com/office/powerpoint/2010/main" val="1576396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6C209CD-5A47-7CD8-B3BC-7AC87EF316AE}"/>
              </a:ext>
            </a:extLst>
          </p:cNvPr>
          <p:cNvPicPr>
            <a:picLocks noChangeAspect="1"/>
          </p:cNvPicPr>
          <p:nvPr/>
        </p:nvPicPr>
        <p:blipFill rotWithShape="1">
          <a:blip r:embed="rId3"/>
          <a:srcRect r="17748"/>
          <a:stretch/>
        </p:blipFill>
        <p:spPr>
          <a:xfrm>
            <a:off x="637162" y="734208"/>
            <a:ext cx="10917675" cy="5389584"/>
          </a:xfrm>
          <a:prstGeom prst="rect">
            <a:avLst/>
          </a:prstGeom>
        </p:spPr>
      </p:pic>
    </p:spTree>
    <p:extLst>
      <p:ext uri="{BB962C8B-B14F-4D97-AF65-F5344CB8AC3E}">
        <p14:creationId xmlns:p14="http://schemas.microsoft.com/office/powerpoint/2010/main" val="2787664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2A562-666A-4590-BED0-FB8E157D35F7}"/>
              </a:ext>
            </a:extLst>
          </p:cNvPr>
          <p:cNvSpPr>
            <a:spLocks noGrp="1"/>
          </p:cNvSpPr>
          <p:nvPr>
            <p:ph type="title" idx="4294967295"/>
          </p:nvPr>
        </p:nvSpPr>
        <p:spPr>
          <a:xfrm>
            <a:off x="349914" y="1363449"/>
            <a:ext cx="3444875" cy="623888"/>
          </a:xfrm>
        </p:spPr>
        <p:txBody>
          <a:bodyPr/>
          <a:lstStyle/>
          <a:p>
            <a:pPr algn="ctr"/>
            <a:r>
              <a:rPr lang="en-US" sz="3200"/>
              <a:t>Thomas Schühly</a:t>
            </a:r>
          </a:p>
        </p:txBody>
      </p:sp>
      <p:sp>
        <p:nvSpPr>
          <p:cNvPr id="3" name="Inhaltsplatzhalter 2">
            <a:extLst>
              <a:ext uri="{FF2B5EF4-FFF2-40B4-BE49-F238E27FC236}">
                <a16:creationId xmlns:a16="http://schemas.microsoft.com/office/drawing/2014/main" id="{0E791C30-4282-442C-9DB6-1E17DE98A7AF}"/>
              </a:ext>
            </a:extLst>
          </p:cNvPr>
          <p:cNvSpPr>
            <a:spLocks noGrp="1"/>
          </p:cNvSpPr>
          <p:nvPr>
            <p:ph idx="4294967295"/>
          </p:nvPr>
        </p:nvSpPr>
        <p:spPr>
          <a:xfrm>
            <a:off x="4378325" y="1066800"/>
            <a:ext cx="7813675" cy="4738688"/>
          </a:xfrm>
        </p:spPr>
        <p:txBody>
          <a:bodyPr vert="horz" lIns="91440" tIns="45720" rIns="91440" bIns="45720" rtlCol="0" anchor="ctr">
            <a:normAutofit/>
          </a:bodyPr>
          <a:lstStyle/>
          <a:p>
            <a:r>
              <a:rPr lang="en-US" sz="2400">
                <a:latin typeface="+mj-lt"/>
              </a:rPr>
              <a:t>Spring Boot + Kotlin + HTMX = </a:t>
            </a:r>
            <a:r>
              <a:rPr lang="de-DE" sz="2400">
                <a:latin typeface="+mj-lt"/>
              </a:rPr>
              <a:t>❤️</a:t>
            </a:r>
            <a:endParaRPr lang="en-US" sz="2400">
              <a:latin typeface="+mj-lt"/>
            </a:endParaRPr>
          </a:p>
          <a:p>
            <a:r>
              <a:rPr lang="en-US" sz="2400">
                <a:latin typeface="+mj-lt"/>
              </a:rPr>
              <a:t>Blogging @</a:t>
            </a:r>
            <a:r>
              <a:rPr lang="en-US" sz="2400">
                <a:latin typeface="+mj-lt"/>
                <a:hlinkClick r:id="rId3"/>
              </a:rPr>
              <a:t>tschuehly.de</a:t>
            </a:r>
            <a:endParaRPr lang="en-US" sz="2400">
              <a:latin typeface="+mj-lt"/>
            </a:endParaRPr>
          </a:p>
          <a:p>
            <a:r>
              <a:rPr lang="en-US" sz="2400">
                <a:latin typeface="+mj-lt"/>
                <a:ea typeface="+mn-lt"/>
                <a:cs typeface="Arial"/>
              </a:rPr>
              <a:t>Open-Source Developer:</a:t>
            </a:r>
          </a:p>
          <a:p>
            <a:pPr lvl="1"/>
            <a:r>
              <a:rPr lang="en-US" sz="2400">
                <a:latin typeface="+mj-lt"/>
                <a:ea typeface="+mn-lt"/>
                <a:cs typeface="Arial"/>
                <a:hlinkClick r:id="rId4"/>
              </a:rPr>
              <a:t>github.com/tschuehly/spring-view-component</a:t>
            </a:r>
            <a:endParaRPr lang="en-US" sz="2400">
              <a:latin typeface="+mj-lt"/>
              <a:ea typeface="+mn-lt"/>
              <a:cs typeface="Arial"/>
            </a:endParaRPr>
          </a:p>
          <a:p>
            <a:pPr lvl="1"/>
            <a:r>
              <a:rPr lang="en-US" sz="2400">
                <a:latin typeface="+mj-lt"/>
                <a:ea typeface="+mn-lt"/>
                <a:cs typeface="Arial"/>
                <a:hlinkClick r:id="rId5"/>
              </a:rPr>
              <a:t>github.com/tschuehly/htmx-supabase-spring-boot-starter</a:t>
            </a:r>
            <a:endParaRPr lang="en-US" sz="2400">
              <a:latin typeface="+mj-lt"/>
              <a:ea typeface="+mn-lt"/>
              <a:cs typeface="Arial"/>
            </a:endParaRPr>
          </a:p>
          <a:p>
            <a:r>
              <a:rPr lang="en-US" sz="2400">
                <a:latin typeface="+mj-lt"/>
                <a:ea typeface="+mn-lt"/>
                <a:cs typeface="+mn-lt"/>
              </a:rPr>
              <a:t>Youngest Speaker @Spring I/O</a:t>
            </a:r>
          </a:p>
          <a:p>
            <a:r>
              <a:rPr lang="en-US" sz="2400">
                <a:latin typeface="+mj-lt"/>
                <a:ea typeface="+mn-lt"/>
                <a:cs typeface="+mn-lt"/>
              </a:rPr>
              <a:t>Software Engineer @alanda</a:t>
            </a:r>
            <a:endParaRPr lang="en-US" sz="2400"/>
          </a:p>
        </p:txBody>
      </p:sp>
      <p:pic>
        <p:nvPicPr>
          <p:cNvPr id="90" name="Grafik 89" descr="Ein Bild, das Person, Kleidung, Computer, Menschliches Gesicht enthält.&#10;&#10;Automatisch generierte Beschreibung">
            <a:extLst>
              <a:ext uri="{FF2B5EF4-FFF2-40B4-BE49-F238E27FC236}">
                <a16:creationId xmlns:a16="http://schemas.microsoft.com/office/drawing/2014/main" id="{1ED6D0EC-E9C2-3399-A200-FCF6223FFDBA}"/>
              </a:ext>
            </a:extLst>
          </p:cNvPr>
          <p:cNvPicPr>
            <a:picLocks noChangeAspect="1"/>
          </p:cNvPicPr>
          <p:nvPr/>
        </p:nvPicPr>
        <p:blipFill rotWithShape="1">
          <a:blip r:embed="rId6">
            <a:extLst>
              <a:ext uri="{28A0092B-C50C-407E-A947-70E740481C1C}">
                <a14:useLocalDpi xmlns:a14="http://schemas.microsoft.com/office/drawing/2010/main" val="0"/>
              </a:ext>
            </a:extLst>
          </a:blip>
          <a:srcRect l="17328" t="16543" r="7683" b="7919"/>
          <a:stretch/>
        </p:blipFill>
        <p:spPr>
          <a:xfrm>
            <a:off x="287780" y="1987337"/>
            <a:ext cx="3569144" cy="3090672"/>
          </a:xfrm>
          <a:prstGeom prst="rect">
            <a:avLst/>
          </a:prstGeom>
        </p:spPr>
      </p:pic>
    </p:spTree>
    <p:extLst>
      <p:ext uri="{BB962C8B-B14F-4D97-AF65-F5344CB8AC3E}">
        <p14:creationId xmlns:p14="http://schemas.microsoft.com/office/powerpoint/2010/main" val="421148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47CF4DC-88AF-F2DC-1954-9DF4E5A1FA8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tretch/>
        </p:blipFill>
        <p:spPr bwMode="auto">
          <a:xfrm>
            <a:off x="3721639" y="487452"/>
            <a:ext cx="4746625" cy="5883275"/>
          </a:xfr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D45B83F5-D4F2-27DF-1357-C76564978820}"/>
              </a:ext>
            </a:extLst>
          </p:cNvPr>
          <p:cNvSpPr txBox="1"/>
          <p:nvPr/>
        </p:nvSpPr>
        <p:spPr>
          <a:xfrm>
            <a:off x="1791419" y="6431711"/>
            <a:ext cx="8609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https://roy.gbiv.com/untangled/2008/</a:t>
            </a:r>
            <a:r>
              <a:rPr lang="en-US">
                <a:ea typeface="+mn-lt"/>
                <a:cs typeface="+mn-lt"/>
              </a:rPr>
              <a:t>rest-apis-must-be-hypertext-driven</a:t>
            </a:r>
          </a:p>
        </p:txBody>
      </p:sp>
    </p:spTree>
    <p:extLst>
      <p:ext uri="{BB962C8B-B14F-4D97-AF65-F5344CB8AC3E}">
        <p14:creationId xmlns:p14="http://schemas.microsoft.com/office/powerpoint/2010/main" val="4062448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10">
            <a:extLst>
              <a:ext uri="{FF2B5EF4-FFF2-40B4-BE49-F238E27FC236}">
                <a16:creationId xmlns:a16="http://schemas.microsoft.com/office/drawing/2014/main" id="{085FB26B-A12E-4D80-6747-A4B87CFFF517}"/>
              </a:ext>
            </a:extLst>
          </p:cNvPr>
          <p:cNvPicPr>
            <a:picLocks noChangeAspect="1"/>
          </p:cNvPicPr>
          <p:nvPr/>
        </p:nvPicPr>
        <p:blipFill>
          <a:blip r:embed="rId3"/>
          <a:stretch>
            <a:fillRect/>
          </a:stretch>
        </p:blipFill>
        <p:spPr>
          <a:xfrm>
            <a:off x="3294856" y="623887"/>
            <a:ext cx="5602288" cy="5610225"/>
          </a:xfrm>
          <a:prstGeom prst="rect">
            <a:avLst/>
          </a:prstGeom>
        </p:spPr>
      </p:pic>
    </p:spTree>
    <p:extLst>
      <p:ext uri="{BB962C8B-B14F-4D97-AF65-F5344CB8AC3E}">
        <p14:creationId xmlns:p14="http://schemas.microsoft.com/office/powerpoint/2010/main" val="188091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nhaltsplatzhalter 10" descr="Ein Bild, das Text, Screenshot, Schrift, Reihe enthält.&#10;&#10;Automatisch generierte Beschreibung">
            <a:extLst>
              <a:ext uri="{FF2B5EF4-FFF2-40B4-BE49-F238E27FC236}">
                <a16:creationId xmlns:a16="http://schemas.microsoft.com/office/drawing/2014/main" id="{7D3D918B-D72A-5186-24FF-CA15BBF37FD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12839" y="-57968"/>
            <a:ext cx="9966322" cy="6973935"/>
          </a:xfrm>
        </p:spPr>
      </p:pic>
    </p:spTree>
    <p:extLst>
      <p:ext uri="{BB962C8B-B14F-4D97-AF65-F5344CB8AC3E}">
        <p14:creationId xmlns:p14="http://schemas.microsoft.com/office/powerpoint/2010/main" val="304975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64352D26-20F2-13C6-0FAD-096617B0383F}"/>
              </a:ext>
            </a:extLst>
          </p:cNvPr>
          <p:cNvPicPr>
            <a:picLocks noChangeAspect="1"/>
          </p:cNvPicPr>
          <p:nvPr/>
        </p:nvPicPr>
        <p:blipFill>
          <a:blip r:embed="rId3"/>
          <a:stretch>
            <a:fillRect/>
          </a:stretch>
        </p:blipFill>
        <p:spPr>
          <a:xfrm>
            <a:off x="699300" y="600318"/>
            <a:ext cx="10793400" cy="5235122"/>
          </a:xfrm>
          <a:prstGeom prst="rect">
            <a:avLst/>
          </a:prstGeom>
        </p:spPr>
      </p:pic>
    </p:spTree>
    <p:extLst>
      <p:ext uri="{BB962C8B-B14F-4D97-AF65-F5344CB8AC3E}">
        <p14:creationId xmlns:p14="http://schemas.microsoft.com/office/powerpoint/2010/main" val="3652311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Diagramm enthält.&#10;&#10;Automatisch generierte Beschreibung">
            <a:extLst>
              <a:ext uri="{FF2B5EF4-FFF2-40B4-BE49-F238E27FC236}">
                <a16:creationId xmlns:a16="http://schemas.microsoft.com/office/drawing/2014/main" id="{E7312742-4FE7-E625-474C-EC850B995203}"/>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1013604" y="68292"/>
            <a:ext cx="10166350" cy="6653213"/>
          </a:xfrm>
          <a:prstGeom prst="rect">
            <a:avLst/>
          </a:prstGeom>
          <a:noFill/>
          <a:ln>
            <a:noFill/>
          </a:ln>
        </p:spPr>
      </p:pic>
    </p:spTree>
    <p:extLst>
      <p:ext uri="{BB962C8B-B14F-4D97-AF65-F5344CB8AC3E}">
        <p14:creationId xmlns:p14="http://schemas.microsoft.com/office/powerpoint/2010/main" val="1871784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Diagramm, Reihe, Screenshot enthält.&#10;&#10;Beschreibung automatisch generiert.">
            <a:extLst>
              <a:ext uri="{FF2B5EF4-FFF2-40B4-BE49-F238E27FC236}">
                <a16:creationId xmlns:a16="http://schemas.microsoft.com/office/drawing/2014/main" id="{45BB6124-FF35-FF21-D569-B9EF9AD06859}"/>
              </a:ext>
            </a:extLst>
          </p:cNvPr>
          <p:cNvPicPr>
            <a:picLocks noChangeAspect="1"/>
          </p:cNvPicPr>
          <p:nvPr/>
        </p:nvPicPr>
        <p:blipFill>
          <a:blip r:embed="rId3"/>
          <a:stretch>
            <a:fillRect/>
          </a:stretch>
        </p:blipFill>
        <p:spPr>
          <a:xfrm>
            <a:off x="97635" y="2575479"/>
            <a:ext cx="5642794" cy="4028807"/>
          </a:xfrm>
          <a:prstGeom prst="rect">
            <a:avLst/>
          </a:prstGeom>
        </p:spPr>
      </p:pic>
      <p:pic>
        <p:nvPicPr>
          <p:cNvPr id="7" name="Grafik 6">
            <a:extLst>
              <a:ext uri="{FF2B5EF4-FFF2-40B4-BE49-F238E27FC236}">
                <a16:creationId xmlns:a16="http://schemas.microsoft.com/office/drawing/2014/main" id="{204E0FA0-7664-584B-9D0F-262F836A13C3}"/>
              </a:ext>
            </a:extLst>
          </p:cNvPr>
          <p:cNvPicPr>
            <a:picLocks noChangeAspect="1"/>
          </p:cNvPicPr>
          <p:nvPr/>
        </p:nvPicPr>
        <p:blipFill>
          <a:blip r:embed="rId4"/>
          <a:stretch>
            <a:fillRect/>
          </a:stretch>
        </p:blipFill>
        <p:spPr>
          <a:xfrm>
            <a:off x="2627460" y="207818"/>
            <a:ext cx="6937077" cy="2367661"/>
          </a:xfrm>
          <a:prstGeom prst="rect">
            <a:avLst/>
          </a:prstGeom>
        </p:spPr>
      </p:pic>
      <p:pic>
        <p:nvPicPr>
          <p:cNvPr id="6" name="Grafik 5">
            <a:extLst>
              <a:ext uri="{FF2B5EF4-FFF2-40B4-BE49-F238E27FC236}">
                <a16:creationId xmlns:a16="http://schemas.microsoft.com/office/drawing/2014/main" id="{8CA33287-C3EC-56AB-287D-B1C947832505}"/>
              </a:ext>
            </a:extLst>
          </p:cNvPr>
          <p:cNvPicPr>
            <a:picLocks noChangeAspect="1"/>
          </p:cNvPicPr>
          <p:nvPr/>
        </p:nvPicPr>
        <p:blipFill rotWithShape="1">
          <a:blip r:embed="rId5"/>
          <a:srcRect r="3219" b="38240"/>
          <a:stretch/>
        </p:blipFill>
        <p:spPr>
          <a:xfrm>
            <a:off x="5662815" y="2804078"/>
            <a:ext cx="6493585" cy="3517893"/>
          </a:xfrm>
          <a:prstGeom prst="rect">
            <a:avLst/>
          </a:prstGeom>
        </p:spPr>
      </p:pic>
    </p:spTree>
    <p:extLst>
      <p:ext uri="{BB962C8B-B14F-4D97-AF65-F5344CB8AC3E}">
        <p14:creationId xmlns:p14="http://schemas.microsoft.com/office/powerpoint/2010/main" val="4090010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Text enthält.&#10;&#10;Automatisch generierte Beschreibung">
            <a:extLst>
              <a:ext uri="{FF2B5EF4-FFF2-40B4-BE49-F238E27FC236}">
                <a16:creationId xmlns:a16="http://schemas.microsoft.com/office/drawing/2014/main" id="{177B186A-611C-047C-9067-B3A10D075A34}"/>
              </a:ext>
            </a:extLst>
          </p:cNvPr>
          <p:cNvPicPr>
            <a:picLocks noChangeAspect="1"/>
          </p:cNvPicPr>
          <p:nvPr/>
        </p:nvPicPr>
        <p:blipFill rotWithShape="1">
          <a:blip r:embed="rId3">
            <a:extLst>
              <a:ext uri="{28A0092B-C50C-407E-A947-70E740481C1C}">
                <a14:useLocalDpi xmlns:a14="http://schemas.microsoft.com/office/drawing/2010/main" val="0"/>
              </a:ext>
            </a:extLst>
          </a:blip>
          <a:srcRect t="5596" b="4609"/>
          <a:stretch/>
        </p:blipFill>
        <p:spPr>
          <a:xfrm>
            <a:off x="0" y="0"/>
            <a:ext cx="12203879" cy="6934200"/>
          </a:xfrm>
          <a:prstGeom prst="rect">
            <a:avLst/>
          </a:prstGeom>
        </p:spPr>
      </p:pic>
    </p:spTree>
    <p:extLst>
      <p:ext uri="{BB962C8B-B14F-4D97-AF65-F5344CB8AC3E}">
        <p14:creationId xmlns:p14="http://schemas.microsoft.com/office/powerpoint/2010/main" val="495544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Visitenkarte, Screenshot enthält.&#10;&#10;Automatisch generierte Beschreibung">
            <a:extLst>
              <a:ext uri="{FF2B5EF4-FFF2-40B4-BE49-F238E27FC236}">
                <a16:creationId xmlns:a16="http://schemas.microsoft.com/office/drawing/2014/main" id="{651461DD-B246-12CB-F982-D1B179007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78"/>
            <a:ext cx="12192000" cy="7563555"/>
          </a:xfrm>
          <a:prstGeom prst="rect">
            <a:avLst/>
          </a:prstGeom>
        </p:spPr>
      </p:pic>
    </p:spTree>
    <p:extLst>
      <p:ext uri="{BB962C8B-B14F-4D97-AF65-F5344CB8AC3E}">
        <p14:creationId xmlns:p14="http://schemas.microsoft.com/office/powerpoint/2010/main" val="164475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B974243-C7D2-168E-56B5-CF526B6E3939}"/>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155950" y="264839"/>
            <a:ext cx="5880100" cy="5878513"/>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688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4F5219B8-6C82-2680-5EC7-2A351B64CB45}"/>
              </a:ext>
            </a:extLst>
          </p:cNvPr>
          <p:cNvPicPr>
            <a:picLocks noChangeAspect="1"/>
          </p:cNvPicPr>
          <p:nvPr/>
        </p:nvPicPr>
        <p:blipFill>
          <a:blip r:embed="rId3"/>
          <a:stretch>
            <a:fillRect/>
          </a:stretch>
        </p:blipFill>
        <p:spPr>
          <a:xfrm>
            <a:off x="2264827" y="650110"/>
            <a:ext cx="7662345" cy="5123479"/>
          </a:xfrm>
          <a:prstGeom prst="rect">
            <a:avLst/>
          </a:prstGeom>
        </p:spPr>
      </p:pic>
    </p:spTree>
    <p:extLst>
      <p:ext uri="{BB962C8B-B14F-4D97-AF65-F5344CB8AC3E}">
        <p14:creationId xmlns:p14="http://schemas.microsoft.com/office/powerpoint/2010/main" val="685782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79F2AC84-D457-5F8A-300B-85B59F49A1F8}"/>
              </a:ext>
            </a:extLst>
          </p:cNvPr>
          <p:cNvSpPr txBox="1"/>
          <p:nvPr/>
        </p:nvSpPr>
        <p:spPr>
          <a:xfrm>
            <a:off x="2682245" y="2967335"/>
            <a:ext cx="7215437" cy="923330"/>
          </a:xfrm>
          <a:prstGeom prst="rect">
            <a:avLst/>
          </a:prstGeom>
          <a:noFill/>
        </p:spPr>
        <p:txBody>
          <a:bodyPr wrap="none" rtlCol="0">
            <a:spAutoFit/>
          </a:bodyPr>
          <a:lstStyle/>
          <a:p>
            <a:r>
              <a:rPr lang="de-DE" sz="5400" b="1">
                <a:solidFill>
                  <a:srgbClr val="C00000"/>
                </a:solidFill>
                <a:latin typeface="Book Antiqua" panose="02040602050305030304" pitchFamily="18" charset="0"/>
              </a:rPr>
              <a:t>Software</a:t>
            </a:r>
            <a:r>
              <a:rPr lang="de-DE" sz="5400">
                <a:solidFill>
                  <a:schemeClr val="tx2"/>
                </a:solidFill>
                <a:latin typeface="Book Antiqua" panose="02040602050305030304" pitchFamily="18" charset="0"/>
              </a:rPr>
              <a:t> Engineering</a:t>
            </a:r>
          </a:p>
        </p:txBody>
      </p:sp>
    </p:spTree>
    <p:extLst>
      <p:ext uri="{BB962C8B-B14F-4D97-AF65-F5344CB8AC3E}">
        <p14:creationId xmlns:p14="http://schemas.microsoft.com/office/powerpoint/2010/main" val="790610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77720C25-5DD1-67C5-805A-BC2E6BC6D72D}"/>
              </a:ext>
            </a:extLst>
          </p:cNvPr>
          <p:cNvPicPr>
            <a:picLocks noChangeAspect="1"/>
          </p:cNvPicPr>
          <p:nvPr/>
        </p:nvPicPr>
        <p:blipFill>
          <a:blip r:embed="rId3"/>
          <a:stretch>
            <a:fillRect/>
          </a:stretch>
        </p:blipFill>
        <p:spPr>
          <a:xfrm>
            <a:off x="1160684" y="-173421"/>
            <a:ext cx="9870632" cy="7204841"/>
          </a:xfrm>
          <a:prstGeom prst="rect">
            <a:avLst/>
          </a:prstGeom>
        </p:spPr>
      </p:pic>
    </p:spTree>
    <p:extLst>
      <p:ext uri="{BB962C8B-B14F-4D97-AF65-F5344CB8AC3E}">
        <p14:creationId xmlns:p14="http://schemas.microsoft.com/office/powerpoint/2010/main" val="2217502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ctive_search example">
            <a:hlinkClick r:id="" action="ppaction://media"/>
            <a:extLst>
              <a:ext uri="{FF2B5EF4-FFF2-40B4-BE49-F238E27FC236}">
                <a16:creationId xmlns:a16="http://schemas.microsoft.com/office/drawing/2014/main" id="{31062AC7-1ACF-88C7-7C25-89C47797DDD3}"/>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1338262" y="0"/>
            <a:ext cx="9515475" cy="6858000"/>
          </a:xfrm>
        </p:spPr>
      </p:pic>
    </p:spTree>
    <p:extLst>
      <p:ext uri="{BB962C8B-B14F-4D97-AF65-F5344CB8AC3E}">
        <p14:creationId xmlns:p14="http://schemas.microsoft.com/office/powerpoint/2010/main" val="265355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complex formula in Excel spreadsheets •  Online-Excel-Training.AuditExcel.co.za">
            <a:extLst>
              <a:ext uri="{FF2B5EF4-FFF2-40B4-BE49-F238E27FC236}">
                <a16:creationId xmlns:a16="http://schemas.microsoft.com/office/drawing/2014/main" id="{82CA1DF7-EC45-839C-A818-4F7AC9DB2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9888"/>
            <a:ext cx="12192000" cy="611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368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88BBA-ECC3-1D84-E8A3-41767936053F}"/>
            </a:ext>
          </a:extLst>
        </p:cNvPr>
        <p:cNvGrpSpPr/>
        <p:nvPr/>
      </p:nvGrpSpPr>
      <p:grpSpPr>
        <a:xfrm>
          <a:off x="0" y="0"/>
          <a:ext cx="0" cy="0"/>
          <a:chOff x="0" y="0"/>
          <a:chExt cx="0" cy="0"/>
        </a:xfrm>
      </p:grpSpPr>
      <p:pic>
        <p:nvPicPr>
          <p:cNvPr id="21" name="Grafik 20">
            <a:extLst>
              <a:ext uri="{FF2B5EF4-FFF2-40B4-BE49-F238E27FC236}">
                <a16:creationId xmlns:a16="http://schemas.microsoft.com/office/drawing/2014/main" id="{AE8B627C-5792-E69B-2346-8D276CC51500}"/>
              </a:ext>
            </a:extLst>
          </p:cNvPr>
          <p:cNvPicPr>
            <a:picLocks noChangeAspect="1"/>
          </p:cNvPicPr>
          <p:nvPr/>
        </p:nvPicPr>
        <p:blipFill>
          <a:blip r:embed="rId3"/>
          <a:stretch>
            <a:fillRect/>
          </a:stretch>
        </p:blipFill>
        <p:spPr>
          <a:xfrm>
            <a:off x="2944" y="-35472"/>
            <a:ext cx="12189056" cy="6893472"/>
          </a:xfrm>
          <a:prstGeom prst="rect">
            <a:avLst/>
          </a:prstGeom>
        </p:spPr>
      </p:pic>
    </p:spTree>
    <p:extLst>
      <p:ext uri="{BB962C8B-B14F-4D97-AF65-F5344CB8AC3E}">
        <p14:creationId xmlns:p14="http://schemas.microsoft.com/office/powerpoint/2010/main" val="769750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a:extLst>
              <a:ext uri="{FF2B5EF4-FFF2-40B4-BE49-F238E27FC236}">
                <a16:creationId xmlns:a16="http://schemas.microsoft.com/office/drawing/2014/main" id="{9E90EF36-6790-3C31-A19B-F8DFDE9CF5D0}"/>
              </a:ext>
            </a:extLst>
          </p:cNvPr>
          <p:cNvPicPr>
            <a:picLocks noChangeAspect="1"/>
          </p:cNvPicPr>
          <p:nvPr/>
        </p:nvPicPr>
        <p:blipFill>
          <a:blip r:embed="rId3"/>
          <a:stretch>
            <a:fillRect/>
          </a:stretch>
        </p:blipFill>
        <p:spPr>
          <a:xfrm>
            <a:off x="2944" y="-35472"/>
            <a:ext cx="12189056" cy="6893472"/>
          </a:xfrm>
          <a:prstGeom prst="rect">
            <a:avLst/>
          </a:prstGeom>
        </p:spPr>
      </p:pic>
      <p:sp>
        <p:nvSpPr>
          <p:cNvPr id="14" name="Rechteck 13">
            <a:extLst>
              <a:ext uri="{FF2B5EF4-FFF2-40B4-BE49-F238E27FC236}">
                <a16:creationId xmlns:a16="http://schemas.microsoft.com/office/drawing/2014/main" id="{FA54E853-0DDB-83C4-1978-5158D5F9414E}"/>
              </a:ext>
            </a:extLst>
          </p:cNvPr>
          <p:cNvSpPr/>
          <p:nvPr/>
        </p:nvSpPr>
        <p:spPr>
          <a:xfrm>
            <a:off x="32833" y="2644665"/>
            <a:ext cx="5893046" cy="3691953"/>
          </a:xfrm>
          <a:prstGeom prst="rect">
            <a:avLst/>
          </a:prstGeom>
          <a:noFill/>
          <a:ln w="381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36D89B4D-ABAE-DC09-4373-245745AB6350}"/>
              </a:ext>
            </a:extLst>
          </p:cNvPr>
          <p:cNvSpPr/>
          <p:nvPr/>
        </p:nvSpPr>
        <p:spPr>
          <a:xfrm>
            <a:off x="6095999" y="1023513"/>
            <a:ext cx="5893045" cy="3315946"/>
          </a:xfrm>
          <a:prstGeom prst="rect">
            <a:avLst/>
          </a:prstGeom>
          <a:noFill/>
          <a:ln w="381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81189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25D792-141A-5190-4D05-8553C9D5E5BB}"/>
              </a:ext>
            </a:extLst>
          </p:cNvPr>
          <p:cNvSpPr>
            <a:spLocks noGrp="1"/>
          </p:cNvSpPr>
          <p:nvPr>
            <p:ph type="title" idx="4294967295"/>
          </p:nvPr>
        </p:nvSpPr>
        <p:spPr>
          <a:xfrm>
            <a:off x="0" y="514350"/>
            <a:ext cx="11509375" cy="623888"/>
          </a:xfrm>
        </p:spPr>
        <p:txBody>
          <a:bodyPr/>
          <a:lstStyle/>
          <a:p>
            <a:pPr algn="ctr"/>
            <a:r>
              <a:rPr lang="de-DE"/>
              <a:t>SaaS Startup „Contexte“</a:t>
            </a:r>
          </a:p>
        </p:txBody>
      </p:sp>
      <p:pic>
        <p:nvPicPr>
          <p:cNvPr id="9" name="Inhaltsplatzhalter 8">
            <a:extLst>
              <a:ext uri="{FF2B5EF4-FFF2-40B4-BE49-F238E27FC236}">
                <a16:creationId xmlns:a16="http://schemas.microsoft.com/office/drawing/2014/main" id="{88EFCF8C-D5E7-FFDA-CB1D-38EA093A3B43}"/>
              </a:ext>
            </a:extLst>
          </p:cNvPr>
          <p:cNvPicPr>
            <a:picLocks noGrp="1" noChangeAspect="1"/>
          </p:cNvPicPr>
          <p:nvPr>
            <p:ph idx="4294967295"/>
          </p:nvPr>
        </p:nvPicPr>
        <p:blipFill rotWithShape="1">
          <a:blip r:embed="rId3"/>
          <a:srcRect r="-668" b="6385"/>
          <a:stretch/>
        </p:blipFill>
        <p:spPr>
          <a:xfrm>
            <a:off x="1416049" y="1138238"/>
            <a:ext cx="8677275" cy="4581525"/>
          </a:xfrm>
        </p:spPr>
      </p:pic>
    </p:spTree>
    <p:extLst>
      <p:ext uri="{BB962C8B-B14F-4D97-AF65-F5344CB8AC3E}">
        <p14:creationId xmlns:p14="http://schemas.microsoft.com/office/powerpoint/2010/main" val="1091794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35A88644-8D43-A123-A1B8-E793C9A1E1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Picture 4">
            <a:extLst>
              <a:ext uri="{FF2B5EF4-FFF2-40B4-BE49-F238E27FC236}">
                <a16:creationId xmlns:a16="http://schemas.microsoft.com/office/drawing/2014/main" id="{A4F88EF5-4A86-B1C4-F5FD-BD65A1CFD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425" y="2243413"/>
            <a:ext cx="5105950" cy="267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179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5559C-DCDD-D09D-CD7A-544241D006CA}"/>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E9D64E85-A310-C7F7-0115-2208DA8BB8F8}"/>
              </a:ext>
            </a:extLst>
          </p:cNvPr>
          <p:cNvPicPr>
            <a:picLocks noChangeAspect="1"/>
          </p:cNvPicPr>
          <p:nvPr/>
        </p:nvPicPr>
        <p:blipFill>
          <a:blip r:embed="rId3"/>
          <a:stretch>
            <a:fillRect/>
          </a:stretch>
        </p:blipFill>
        <p:spPr>
          <a:xfrm>
            <a:off x="70564" y="2329472"/>
            <a:ext cx="6383370" cy="3950970"/>
          </a:xfrm>
          <a:prstGeom prst="rect">
            <a:avLst/>
          </a:prstGeom>
        </p:spPr>
      </p:pic>
      <p:sp>
        <p:nvSpPr>
          <p:cNvPr id="4" name="AutoShape 4">
            <a:extLst>
              <a:ext uri="{FF2B5EF4-FFF2-40B4-BE49-F238E27FC236}">
                <a16:creationId xmlns:a16="http://schemas.microsoft.com/office/drawing/2014/main" id="{B3071568-A7B0-AA99-CA02-91B08D1CA8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6" name="Grafik 5">
            <a:extLst>
              <a:ext uri="{FF2B5EF4-FFF2-40B4-BE49-F238E27FC236}">
                <a16:creationId xmlns:a16="http://schemas.microsoft.com/office/drawing/2014/main" id="{B6BC5CA2-9782-9DF4-2FCF-D0FC92B646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981" y="158571"/>
            <a:ext cx="5618019" cy="6179820"/>
          </a:xfrm>
          <a:prstGeom prst="rect">
            <a:avLst/>
          </a:prstGeom>
        </p:spPr>
      </p:pic>
      <p:pic>
        <p:nvPicPr>
          <p:cNvPr id="7" name="Picture 4">
            <a:extLst>
              <a:ext uri="{FF2B5EF4-FFF2-40B4-BE49-F238E27FC236}">
                <a16:creationId xmlns:a16="http://schemas.microsoft.com/office/drawing/2014/main" id="{A3F2A984-962C-1A87-C858-181497CF1D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140" y="158571"/>
            <a:ext cx="3697685" cy="19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472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7DF25A8-DD20-7954-613B-8482ED169B73}"/>
              </a:ext>
            </a:extLst>
          </p:cNvPr>
          <p:cNvPicPr>
            <a:picLocks noChangeAspect="1"/>
          </p:cNvPicPr>
          <p:nvPr/>
        </p:nvPicPr>
        <p:blipFill>
          <a:blip r:embed="rId3"/>
          <a:stretch>
            <a:fillRect/>
          </a:stretch>
        </p:blipFill>
        <p:spPr>
          <a:xfrm>
            <a:off x="70564" y="2324709"/>
            <a:ext cx="6383370" cy="3950970"/>
          </a:xfrm>
          <a:prstGeom prst="rect">
            <a:avLst/>
          </a:prstGeom>
        </p:spPr>
      </p:pic>
      <p:sp>
        <p:nvSpPr>
          <p:cNvPr id="4" name="AutoShape 4">
            <a:extLst>
              <a:ext uri="{FF2B5EF4-FFF2-40B4-BE49-F238E27FC236}">
                <a16:creationId xmlns:a16="http://schemas.microsoft.com/office/drawing/2014/main" id="{35A88644-8D43-A123-A1B8-E793C9A1E1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6" name="Grafik 5">
            <a:extLst>
              <a:ext uri="{FF2B5EF4-FFF2-40B4-BE49-F238E27FC236}">
                <a16:creationId xmlns:a16="http://schemas.microsoft.com/office/drawing/2014/main" id="{08FB1630-B1E2-5CF6-FB1A-4F5DD45C4C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981" y="158571"/>
            <a:ext cx="5618019" cy="6179820"/>
          </a:xfrm>
          <a:prstGeom prst="rect">
            <a:avLst/>
          </a:prstGeom>
        </p:spPr>
      </p:pic>
      <p:pic>
        <p:nvPicPr>
          <p:cNvPr id="7" name="Picture 4">
            <a:extLst>
              <a:ext uri="{FF2B5EF4-FFF2-40B4-BE49-F238E27FC236}">
                <a16:creationId xmlns:a16="http://schemas.microsoft.com/office/drawing/2014/main" id="{A4F88EF5-4A86-B1C4-F5FD-BD65A1CFD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140" y="158571"/>
            <a:ext cx="3697685" cy="1937917"/>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44D680B9-3031-B2C9-B88D-23A700BAD735}"/>
              </a:ext>
            </a:extLst>
          </p:cNvPr>
          <p:cNvSpPr/>
          <p:nvPr/>
        </p:nvSpPr>
        <p:spPr>
          <a:xfrm>
            <a:off x="9060180" y="2553918"/>
            <a:ext cx="3078480" cy="11570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6A120D70-A484-4A72-24D2-2C96970E0214}"/>
              </a:ext>
            </a:extLst>
          </p:cNvPr>
          <p:cNvSpPr/>
          <p:nvPr/>
        </p:nvSpPr>
        <p:spPr>
          <a:xfrm>
            <a:off x="541020" y="3132428"/>
            <a:ext cx="3512820" cy="11042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59094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7DF25A8-DD20-7954-613B-8482ED169B73}"/>
              </a:ext>
            </a:extLst>
          </p:cNvPr>
          <p:cNvPicPr>
            <a:picLocks noChangeAspect="1"/>
          </p:cNvPicPr>
          <p:nvPr/>
        </p:nvPicPr>
        <p:blipFill>
          <a:blip r:embed="rId3"/>
          <a:stretch>
            <a:fillRect/>
          </a:stretch>
        </p:blipFill>
        <p:spPr>
          <a:xfrm>
            <a:off x="70564" y="2324709"/>
            <a:ext cx="6383370" cy="3950970"/>
          </a:xfrm>
          <a:prstGeom prst="rect">
            <a:avLst/>
          </a:prstGeom>
        </p:spPr>
      </p:pic>
      <p:sp>
        <p:nvSpPr>
          <p:cNvPr id="4" name="AutoShape 4">
            <a:extLst>
              <a:ext uri="{FF2B5EF4-FFF2-40B4-BE49-F238E27FC236}">
                <a16:creationId xmlns:a16="http://schemas.microsoft.com/office/drawing/2014/main" id="{35A88644-8D43-A123-A1B8-E793C9A1E1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6" name="Grafik 5">
            <a:extLst>
              <a:ext uri="{FF2B5EF4-FFF2-40B4-BE49-F238E27FC236}">
                <a16:creationId xmlns:a16="http://schemas.microsoft.com/office/drawing/2014/main" id="{08FB1630-B1E2-5CF6-FB1A-4F5DD45C4C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981" y="158571"/>
            <a:ext cx="5618019" cy="6179820"/>
          </a:xfrm>
          <a:prstGeom prst="rect">
            <a:avLst/>
          </a:prstGeom>
        </p:spPr>
      </p:pic>
      <p:pic>
        <p:nvPicPr>
          <p:cNvPr id="7" name="Picture 4">
            <a:extLst>
              <a:ext uri="{FF2B5EF4-FFF2-40B4-BE49-F238E27FC236}">
                <a16:creationId xmlns:a16="http://schemas.microsoft.com/office/drawing/2014/main" id="{A4F88EF5-4A86-B1C4-F5FD-BD65A1CFD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140" y="158571"/>
            <a:ext cx="3697685" cy="1937917"/>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44D680B9-3031-B2C9-B88D-23A700BAD735}"/>
              </a:ext>
            </a:extLst>
          </p:cNvPr>
          <p:cNvSpPr/>
          <p:nvPr/>
        </p:nvSpPr>
        <p:spPr>
          <a:xfrm>
            <a:off x="7759125" y="220233"/>
            <a:ext cx="2874461" cy="13283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6A120D70-A484-4A72-24D2-2C96970E0214}"/>
              </a:ext>
            </a:extLst>
          </p:cNvPr>
          <p:cNvSpPr/>
          <p:nvPr/>
        </p:nvSpPr>
        <p:spPr>
          <a:xfrm>
            <a:off x="1531620" y="4534508"/>
            <a:ext cx="4617720" cy="608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5507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79F2AC84-D457-5F8A-300B-85B59F49A1F8}"/>
              </a:ext>
            </a:extLst>
          </p:cNvPr>
          <p:cNvSpPr txBox="1"/>
          <p:nvPr/>
        </p:nvSpPr>
        <p:spPr>
          <a:xfrm>
            <a:off x="2682245" y="2967335"/>
            <a:ext cx="6971780" cy="923330"/>
          </a:xfrm>
          <a:prstGeom prst="rect">
            <a:avLst/>
          </a:prstGeom>
          <a:noFill/>
        </p:spPr>
        <p:txBody>
          <a:bodyPr wrap="none" rtlCol="0">
            <a:spAutoFit/>
          </a:bodyPr>
          <a:lstStyle/>
          <a:p>
            <a:r>
              <a:rPr lang="de-DE" sz="5400">
                <a:solidFill>
                  <a:schemeClr val="tx2"/>
                </a:solidFill>
                <a:latin typeface="Book Antiqua" panose="02040602050305030304" pitchFamily="18" charset="0"/>
              </a:rPr>
              <a:t>Software </a:t>
            </a:r>
            <a:r>
              <a:rPr lang="de-DE" sz="5400" b="1">
                <a:solidFill>
                  <a:srgbClr val="C00000"/>
                </a:solidFill>
                <a:latin typeface="Book Antiqua" panose="02040602050305030304" pitchFamily="18" charset="0"/>
              </a:rPr>
              <a:t>Engineering</a:t>
            </a:r>
          </a:p>
        </p:txBody>
      </p:sp>
    </p:spTree>
    <p:extLst>
      <p:ext uri="{BB962C8B-B14F-4D97-AF65-F5344CB8AC3E}">
        <p14:creationId xmlns:p14="http://schemas.microsoft.com/office/powerpoint/2010/main" val="3166121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7DF25A8-DD20-7954-613B-8482ED169B73}"/>
              </a:ext>
            </a:extLst>
          </p:cNvPr>
          <p:cNvPicPr>
            <a:picLocks noChangeAspect="1"/>
          </p:cNvPicPr>
          <p:nvPr/>
        </p:nvPicPr>
        <p:blipFill>
          <a:blip r:embed="rId3"/>
          <a:stretch>
            <a:fillRect/>
          </a:stretch>
        </p:blipFill>
        <p:spPr>
          <a:xfrm>
            <a:off x="70564" y="2324709"/>
            <a:ext cx="6383370" cy="3950970"/>
          </a:xfrm>
          <a:prstGeom prst="rect">
            <a:avLst/>
          </a:prstGeom>
        </p:spPr>
      </p:pic>
      <p:sp>
        <p:nvSpPr>
          <p:cNvPr id="4" name="AutoShape 4">
            <a:extLst>
              <a:ext uri="{FF2B5EF4-FFF2-40B4-BE49-F238E27FC236}">
                <a16:creationId xmlns:a16="http://schemas.microsoft.com/office/drawing/2014/main" id="{35A88644-8D43-A123-A1B8-E793C9A1E1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6" name="Grafik 5">
            <a:extLst>
              <a:ext uri="{FF2B5EF4-FFF2-40B4-BE49-F238E27FC236}">
                <a16:creationId xmlns:a16="http://schemas.microsoft.com/office/drawing/2014/main" id="{08FB1630-B1E2-5CF6-FB1A-4F5DD45C4C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981" y="158571"/>
            <a:ext cx="5618019" cy="6179820"/>
          </a:xfrm>
          <a:prstGeom prst="rect">
            <a:avLst/>
          </a:prstGeom>
        </p:spPr>
      </p:pic>
      <p:pic>
        <p:nvPicPr>
          <p:cNvPr id="7" name="Picture 4">
            <a:extLst>
              <a:ext uri="{FF2B5EF4-FFF2-40B4-BE49-F238E27FC236}">
                <a16:creationId xmlns:a16="http://schemas.microsoft.com/office/drawing/2014/main" id="{A4F88EF5-4A86-B1C4-F5FD-BD65A1CFD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140" y="158571"/>
            <a:ext cx="3697685" cy="1937917"/>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44D680B9-3031-B2C9-B88D-23A700BAD735}"/>
              </a:ext>
            </a:extLst>
          </p:cNvPr>
          <p:cNvSpPr/>
          <p:nvPr/>
        </p:nvSpPr>
        <p:spPr>
          <a:xfrm>
            <a:off x="6682740" y="2669971"/>
            <a:ext cx="2278380" cy="10562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6A120D70-A484-4A72-24D2-2C96970E0214}"/>
              </a:ext>
            </a:extLst>
          </p:cNvPr>
          <p:cNvSpPr/>
          <p:nvPr/>
        </p:nvSpPr>
        <p:spPr>
          <a:xfrm>
            <a:off x="1505839" y="5171387"/>
            <a:ext cx="2372741" cy="4597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0990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 Thymeleaf">
            <a:extLst>
              <a:ext uri="{FF2B5EF4-FFF2-40B4-BE49-F238E27FC236}">
                <a16:creationId xmlns:a16="http://schemas.microsoft.com/office/drawing/2014/main" id="{D0537A73-85B4-50E8-28F0-59524C7C4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0828"/>
            <a:ext cx="7405635" cy="150137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7A01A2D5-D0C4-1160-3B64-8DAE6F6D1603}"/>
              </a:ext>
            </a:extLst>
          </p:cNvPr>
          <p:cNvPicPr>
            <a:picLocks noChangeAspect="1"/>
          </p:cNvPicPr>
          <p:nvPr/>
        </p:nvPicPr>
        <p:blipFill>
          <a:blip r:embed="rId4"/>
          <a:stretch>
            <a:fillRect/>
          </a:stretch>
        </p:blipFill>
        <p:spPr>
          <a:xfrm>
            <a:off x="570706" y="4750081"/>
            <a:ext cx="6416596" cy="1398391"/>
          </a:xfrm>
          <a:prstGeom prst="rect">
            <a:avLst/>
          </a:prstGeom>
        </p:spPr>
      </p:pic>
      <p:pic>
        <p:nvPicPr>
          <p:cNvPr id="8" name="Grafik 7">
            <a:extLst>
              <a:ext uri="{FF2B5EF4-FFF2-40B4-BE49-F238E27FC236}">
                <a16:creationId xmlns:a16="http://schemas.microsoft.com/office/drawing/2014/main" id="{7F8E6321-CC02-18EF-E1D8-9006357D2144}"/>
              </a:ext>
            </a:extLst>
          </p:cNvPr>
          <p:cNvPicPr>
            <a:picLocks noChangeAspect="1"/>
          </p:cNvPicPr>
          <p:nvPr/>
        </p:nvPicPr>
        <p:blipFill>
          <a:blip r:embed="rId5"/>
          <a:stretch>
            <a:fillRect/>
          </a:stretch>
        </p:blipFill>
        <p:spPr>
          <a:xfrm>
            <a:off x="7935824" y="625231"/>
            <a:ext cx="3006351" cy="2023285"/>
          </a:xfrm>
          <a:prstGeom prst="rect">
            <a:avLst/>
          </a:prstGeom>
        </p:spPr>
      </p:pic>
      <p:pic>
        <p:nvPicPr>
          <p:cNvPr id="10" name="Grafik 9">
            <a:extLst>
              <a:ext uri="{FF2B5EF4-FFF2-40B4-BE49-F238E27FC236}">
                <a16:creationId xmlns:a16="http://schemas.microsoft.com/office/drawing/2014/main" id="{DCC1AE28-987B-D45D-B2A3-50243BB35180}"/>
              </a:ext>
            </a:extLst>
          </p:cNvPr>
          <p:cNvPicPr>
            <a:picLocks noChangeAspect="1"/>
          </p:cNvPicPr>
          <p:nvPr/>
        </p:nvPicPr>
        <p:blipFill>
          <a:blip r:embed="rId6"/>
          <a:stretch>
            <a:fillRect/>
          </a:stretch>
        </p:blipFill>
        <p:spPr>
          <a:xfrm>
            <a:off x="7665919" y="3058764"/>
            <a:ext cx="4134208" cy="3174005"/>
          </a:xfrm>
          <a:prstGeom prst="rect">
            <a:avLst/>
          </a:prstGeom>
        </p:spPr>
      </p:pic>
      <p:pic>
        <p:nvPicPr>
          <p:cNvPr id="3" name="Grafik 2">
            <a:extLst>
              <a:ext uri="{FF2B5EF4-FFF2-40B4-BE49-F238E27FC236}">
                <a16:creationId xmlns:a16="http://schemas.microsoft.com/office/drawing/2014/main" id="{EECA2494-C305-D970-F044-B4DFBFA51330}"/>
              </a:ext>
            </a:extLst>
          </p:cNvPr>
          <p:cNvPicPr>
            <a:picLocks noChangeAspect="1"/>
          </p:cNvPicPr>
          <p:nvPr/>
        </p:nvPicPr>
        <p:blipFill>
          <a:blip r:embed="rId7"/>
          <a:stretch>
            <a:fillRect/>
          </a:stretch>
        </p:blipFill>
        <p:spPr>
          <a:xfrm>
            <a:off x="761400" y="136525"/>
            <a:ext cx="6416596" cy="2755137"/>
          </a:xfrm>
          <a:prstGeom prst="rect">
            <a:avLst/>
          </a:prstGeom>
        </p:spPr>
      </p:pic>
    </p:spTree>
    <p:extLst>
      <p:ext uri="{BB962C8B-B14F-4D97-AF65-F5344CB8AC3E}">
        <p14:creationId xmlns:p14="http://schemas.microsoft.com/office/powerpoint/2010/main" val="634588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ownload - Thymeleaf">
            <a:extLst>
              <a:ext uri="{FF2B5EF4-FFF2-40B4-BE49-F238E27FC236}">
                <a16:creationId xmlns:a16="http://schemas.microsoft.com/office/drawing/2014/main" id="{6EFBCAC3-FD10-E7E0-ADBE-BC104EFED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182" y="2678312"/>
            <a:ext cx="7405635" cy="150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318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5438E55-72D7-B149-F1DE-162945A3D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344"/>
            <a:ext cx="12192000" cy="7478688"/>
          </a:xfrm>
          <a:prstGeom prst="rect">
            <a:avLst/>
          </a:prstGeom>
        </p:spPr>
      </p:pic>
    </p:spTree>
    <p:extLst>
      <p:ext uri="{BB962C8B-B14F-4D97-AF65-F5344CB8AC3E}">
        <p14:creationId xmlns:p14="http://schemas.microsoft.com/office/powerpoint/2010/main" val="1660863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5438E55-72D7-B149-F1DE-162945A3D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344"/>
            <a:ext cx="12192000" cy="7478688"/>
          </a:xfrm>
          <a:prstGeom prst="rect">
            <a:avLst/>
          </a:prstGeom>
        </p:spPr>
      </p:pic>
      <p:sp>
        <p:nvSpPr>
          <p:cNvPr id="2" name="Rechteck 1">
            <a:extLst>
              <a:ext uri="{FF2B5EF4-FFF2-40B4-BE49-F238E27FC236}">
                <a16:creationId xmlns:a16="http://schemas.microsoft.com/office/drawing/2014/main" id="{390C867A-DB19-F2E0-CFAE-F39B220A2639}"/>
              </a:ext>
            </a:extLst>
          </p:cNvPr>
          <p:cNvSpPr/>
          <p:nvPr/>
        </p:nvSpPr>
        <p:spPr>
          <a:xfrm>
            <a:off x="2431473" y="4287982"/>
            <a:ext cx="7010398" cy="5749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99573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Text enthält.&#10;&#10;Automatisch generierte Beschreibung">
            <a:extLst>
              <a:ext uri="{FF2B5EF4-FFF2-40B4-BE49-F238E27FC236}">
                <a16:creationId xmlns:a16="http://schemas.microsoft.com/office/drawing/2014/main" id="{38807543-C43F-F066-C900-1FB562F8A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686"/>
            <a:ext cx="12192000" cy="7489372"/>
          </a:xfrm>
          <a:prstGeom prst="rect">
            <a:avLst/>
          </a:prstGeom>
        </p:spPr>
      </p:pic>
      <p:sp>
        <p:nvSpPr>
          <p:cNvPr id="2" name="Rechteck 1">
            <a:extLst>
              <a:ext uri="{FF2B5EF4-FFF2-40B4-BE49-F238E27FC236}">
                <a16:creationId xmlns:a16="http://schemas.microsoft.com/office/drawing/2014/main" id="{C0B73B28-B4ED-2011-8F65-AC40B3ED48E8}"/>
              </a:ext>
            </a:extLst>
          </p:cNvPr>
          <p:cNvSpPr/>
          <p:nvPr/>
        </p:nvSpPr>
        <p:spPr>
          <a:xfrm>
            <a:off x="1242061" y="3952702"/>
            <a:ext cx="4716780" cy="151083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7606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Text enthält.&#10;&#10;Automatisch generierte Beschreibung">
            <a:extLst>
              <a:ext uri="{FF2B5EF4-FFF2-40B4-BE49-F238E27FC236}">
                <a16:creationId xmlns:a16="http://schemas.microsoft.com/office/drawing/2014/main" id="{38807543-C43F-F066-C900-1FB562F8A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686"/>
            <a:ext cx="12192000" cy="7489372"/>
          </a:xfrm>
          <a:prstGeom prst="rect">
            <a:avLst/>
          </a:prstGeom>
        </p:spPr>
      </p:pic>
      <p:sp>
        <p:nvSpPr>
          <p:cNvPr id="2" name="Rechteck 1">
            <a:extLst>
              <a:ext uri="{FF2B5EF4-FFF2-40B4-BE49-F238E27FC236}">
                <a16:creationId xmlns:a16="http://schemas.microsoft.com/office/drawing/2014/main" id="{C0B73B28-B4ED-2011-8F65-AC40B3ED48E8}"/>
              </a:ext>
            </a:extLst>
          </p:cNvPr>
          <p:cNvSpPr/>
          <p:nvPr/>
        </p:nvSpPr>
        <p:spPr>
          <a:xfrm>
            <a:off x="1866899" y="5036820"/>
            <a:ext cx="8351521" cy="4267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47576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82906F1B-F4F5-C992-E60D-2540971B7285}"/>
              </a:ext>
            </a:extLst>
          </p:cNvPr>
          <p:cNvPicPr>
            <a:picLocks noChangeAspect="1"/>
          </p:cNvPicPr>
          <p:nvPr/>
        </p:nvPicPr>
        <p:blipFill>
          <a:blip r:embed="rId3"/>
          <a:stretch>
            <a:fillRect/>
          </a:stretch>
        </p:blipFill>
        <p:spPr>
          <a:xfrm>
            <a:off x="4028896" y="1841997"/>
            <a:ext cx="4134208" cy="3174005"/>
          </a:xfrm>
          <a:prstGeom prst="rect">
            <a:avLst/>
          </a:prstGeom>
        </p:spPr>
      </p:pic>
    </p:spTree>
    <p:extLst>
      <p:ext uri="{BB962C8B-B14F-4D97-AF65-F5344CB8AC3E}">
        <p14:creationId xmlns:p14="http://schemas.microsoft.com/office/powerpoint/2010/main" val="3112918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a:extLst>
              <a:ext uri="{FF2B5EF4-FFF2-40B4-BE49-F238E27FC236}">
                <a16:creationId xmlns:a16="http://schemas.microsoft.com/office/drawing/2014/main" id="{F2609AD2-834A-B8E4-3D92-0943A3347390}"/>
              </a:ext>
            </a:extLst>
          </p:cNvPr>
          <p:cNvPicPr>
            <a:picLocks noChangeAspect="1"/>
          </p:cNvPicPr>
          <p:nvPr/>
        </p:nvPicPr>
        <p:blipFill>
          <a:blip r:embed="rId3"/>
          <a:stretch>
            <a:fillRect/>
          </a:stretch>
        </p:blipFill>
        <p:spPr>
          <a:xfrm>
            <a:off x="-511753" y="0"/>
            <a:ext cx="13215505" cy="6857888"/>
          </a:xfrm>
          <a:prstGeom prst="rect">
            <a:avLst/>
          </a:prstGeom>
        </p:spPr>
      </p:pic>
      <p:sp>
        <p:nvSpPr>
          <p:cNvPr id="22" name="Rechteck 21">
            <a:extLst>
              <a:ext uri="{FF2B5EF4-FFF2-40B4-BE49-F238E27FC236}">
                <a16:creationId xmlns:a16="http://schemas.microsoft.com/office/drawing/2014/main" id="{7317C8AE-6AD0-9D8C-4915-BFFE6AC1934D}"/>
              </a:ext>
            </a:extLst>
          </p:cNvPr>
          <p:cNvSpPr/>
          <p:nvPr/>
        </p:nvSpPr>
        <p:spPr>
          <a:xfrm>
            <a:off x="1767840" y="2122170"/>
            <a:ext cx="4838700" cy="10706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56028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a:extLst>
              <a:ext uri="{FF2B5EF4-FFF2-40B4-BE49-F238E27FC236}">
                <a16:creationId xmlns:a16="http://schemas.microsoft.com/office/drawing/2014/main" id="{F2609AD2-834A-B8E4-3D92-0943A3347390}"/>
              </a:ext>
            </a:extLst>
          </p:cNvPr>
          <p:cNvPicPr>
            <a:picLocks noChangeAspect="1"/>
          </p:cNvPicPr>
          <p:nvPr/>
        </p:nvPicPr>
        <p:blipFill>
          <a:blip r:embed="rId3"/>
          <a:stretch>
            <a:fillRect/>
          </a:stretch>
        </p:blipFill>
        <p:spPr>
          <a:xfrm>
            <a:off x="-511753" y="0"/>
            <a:ext cx="13215505" cy="6857888"/>
          </a:xfrm>
          <a:prstGeom prst="rect">
            <a:avLst/>
          </a:prstGeom>
        </p:spPr>
      </p:pic>
      <p:sp>
        <p:nvSpPr>
          <p:cNvPr id="22" name="Rechteck 21">
            <a:extLst>
              <a:ext uri="{FF2B5EF4-FFF2-40B4-BE49-F238E27FC236}">
                <a16:creationId xmlns:a16="http://schemas.microsoft.com/office/drawing/2014/main" id="{7317C8AE-6AD0-9D8C-4915-BFFE6AC1934D}"/>
              </a:ext>
            </a:extLst>
          </p:cNvPr>
          <p:cNvSpPr/>
          <p:nvPr/>
        </p:nvSpPr>
        <p:spPr>
          <a:xfrm>
            <a:off x="3825240" y="4743450"/>
            <a:ext cx="3185160" cy="49149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5ED98C02-4BCE-5032-0C33-32547DE6E6D2}"/>
              </a:ext>
            </a:extLst>
          </p:cNvPr>
          <p:cNvSpPr/>
          <p:nvPr/>
        </p:nvSpPr>
        <p:spPr>
          <a:xfrm>
            <a:off x="5745480" y="4217670"/>
            <a:ext cx="4564380" cy="5257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2129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6715BFC-4BA5-B633-C740-8B89B7560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790" y="511132"/>
            <a:ext cx="4673991" cy="58357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
            <a:extLst>
              <a:ext uri="{FF2B5EF4-FFF2-40B4-BE49-F238E27FC236}">
                <a16:creationId xmlns:a16="http://schemas.microsoft.com/office/drawing/2014/main" id="{15CC10B6-6543-EA36-065A-6056446F4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785" y="2316784"/>
            <a:ext cx="2224430" cy="2224430"/>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05BBF750-F9F9-600A-E0DB-616AB39CD56B}"/>
              </a:ext>
            </a:extLst>
          </p:cNvPr>
          <p:cNvPicPr>
            <a:picLocks noChangeAspect="1"/>
          </p:cNvPicPr>
          <p:nvPr/>
        </p:nvPicPr>
        <p:blipFill>
          <a:blip r:embed="rId5"/>
          <a:stretch>
            <a:fillRect/>
          </a:stretch>
        </p:blipFill>
        <p:spPr>
          <a:xfrm>
            <a:off x="461284" y="511132"/>
            <a:ext cx="4452926" cy="5969923"/>
          </a:xfrm>
          <a:prstGeom prst="rect">
            <a:avLst/>
          </a:prstGeom>
        </p:spPr>
      </p:pic>
    </p:spTree>
    <p:extLst>
      <p:ext uri="{BB962C8B-B14F-4D97-AF65-F5344CB8AC3E}">
        <p14:creationId xmlns:p14="http://schemas.microsoft.com/office/powerpoint/2010/main" val="4282279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9610D84-7941-38A6-4F38-C7BD8EA3549E}"/>
              </a:ext>
            </a:extLst>
          </p:cNvPr>
          <p:cNvPicPr>
            <a:picLocks noChangeAspect="1"/>
          </p:cNvPicPr>
          <p:nvPr/>
        </p:nvPicPr>
        <p:blipFill>
          <a:blip r:embed="rId3"/>
          <a:stretch>
            <a:fillRect/>
          </a:stretch>
        </p:blipFill>
        <p:spPr>
          <a:xfrm>
            <a:off x="-250448" y="0"/>
            <a:ext cx="12692896" cy="6858000"/>
          </a:xfrm>
          <a:prstGeom prst="rect">
            <a:avLst/>
          </a:prstGeom>
        </p:spPr>
      </p:pic>
      <p:sp>
        <p:nvSpPr>
          <p:cNvPr id="6" name="Rechteck 5">
            <a:extLst>
              <a:ext uri="{FF2B5EF4-FFF2-40B4-BE49-F238E27FC236}">
                <a16:creationId xmlns:a16="http://schemas.microsoft.com/office/drawing/2014/main" id="{49DE1260-E632-AA40-E394-E10AD153ED62}"/>
              </a:ext>
            </a:extLst>
          </p:cNvPr>
          <p:cNvSpPr/>
          <p:nvPr/>
        </p:nvSpPr>
        <p:spPr>
          <a:xfrm>
            <a:off x="1967345" y="2957253"/>
            <a:ext cx="8859982" cy="9975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28343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E6C426DC-2931-2682-E9FD-CDB863AD7B58}"/>
              </a:ext>
            </a:extLst>
          </p:cNvPr>
          <p:cNvPicPr>
            <a:picLocks noChangeAspect="1"/>
          </p:cNvPicPr>
          <p:nvPr/>
        </p:nvPicPr>
        <p:blipFill>
          <a:blip r:embed="rId3"/>
          <a:stretch>
            <a:fillRect/>
          </a:stretch>
        </p:blipFill>
        <p:spPr>
          <a:xfrm>
            <a:off x="1329350" y="0"/>
            <a:ext cx="9533299" cy="6858000"/>
          </a:xfrm>
          <a:prstGeom prst="rect">
            <a:avLst/>
          </a:prstGeom>
        </p:spPr>
      </p:pic>
      <p:sp>
        <p:nvSpPr>
          <p:cNvPr id="14" name="Rechteck 13">
            <a:extLst>
              <a:ext uri="{FF2B5EF4-FFF2-40B4-BE49-F238E27FC236}">
                <a16:creationId xmlns:a16="http://schemas.microsoft.com/office/drawing/2014/main" id="{6D2BC951-BDBA-5303-AB23-71CA2541B561}"/>
              </a:ext>
            </a:extLst>
          </p:cNvPr>
          <p:cNvSpPr/>
          <p:nvPr/>
        </p:nvSpPr>
        <p:spPr>
          <a:xfrm>
            <a:off x="3780905" y="4237413"/>
            <a:ext cx="4936375" cy="18662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22408B8A-7721-E4C2-6C73-9EDA36BE4315}"/>
              </a:ext>
            </a:extLst>
          </p:cNvPr>
          <p:cNvSpPr txBox="1"/>
          <p:nvPr/>
        </p:nvSpPr>
        <p:spPr>
          <a:xfrm>
            <a:off x="3780905" y="214120"/>
            <a:ext cx="1910779" cy="461665"/>
          </a:xfrm>
          <a:prstGeom prst="rect">
            <a:avLst/>
          </a:prstGeom>
          <a:noFill/>
        </p:spPr>
        <p:txBody>
          <a:bodyPr wrap="none" rtlCol="0">
            <a:spAutoFit/>
          </a:bodyPr>
          <a:lstStyle/>
          <a:p>
            <a:r>
              <a:rPr lang="de-DE" sz="2400" err="1"/>
              <a:t>personlist.jte</a:t>
            </a:r>
            <a:endParaRPr lang="de-DE" sz="2400"/>
          </a:p>
        </p:txBody>
      </p:sp>
    </p:spTree>
    <p:extLst>
      <p:ext uri="{BB962C8B-B14F-4D97-AF65-F5344CB8AC3E}">
        <p14:creationId xmlns:p14="http://schemas.microsoft.com/office/powerpoint/2010/main" val="3199330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8FBA4B0-8BBB-1A84-1862-3BD9931EE0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2119" y="156798"/>
            <a:ext cx="5618019" cy="6179820"/>
          </a:xfrm>
          <a:prstGeom prst="rect">
            <a:avLst/>
          </a:prstGeom>
        </p:spPr>
      </p:pic>
      <p:pic>
        <p:nvPicPr>
          <p:cNvPr id="7" name="Picture 4">
            <a:extLst>
              <a:ext uri="{FF2B5EF4-FFF2-40B4-BE49-F238E27FC236}">
                <a16:creationId xmlns:a16="http://schemas.microsoft.com/office/drawing/2014/main" id="{2FEF4DFC-36CD-10E8-F877-A72ED1837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359" y="2460041"/>
            <a:ext cx="3697685" cy="19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21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2900FAF-EE9F-6CBC-2BD5-32D3BD13C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782" y="1244706"/>
            <a:ext cx="6554198" cy="24706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8D5D87C-2EB0-E9C1-C996-4719A9C9B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379" y="4316851"/>
            <a:ext cx="9407242" cy="107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527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ADDF8349-5E6A-1CFC-D47B-F589D4E71C1B}"/>
              </a:ext>
            </a:extLst>
          </p:cNvPr>
          <p:cNvPicPr>
            <a:picLocks noChangeAspect="1"/>
          </p:cNvPicPr>
          <p:nvPr/>
        </p:nvPicPr>
        <p:blipFill rotWithShape="1">
          <a:blip r:embed="rId3"/>
          <a:srcRect t="34414" r="4906" b="26047"/>
          <a:stretch/>
        </p:blipFill>
        <p:spPr>
          <a:xfrm>
            <a:off x="1068022" y="2690301"/>
            <a:ext cx="10043160" cy="1057984"/>
          </a:xfrm>
          <a:prstGeom prst="rect">
            <a:avLst/>
          </a:prstGeom>
        </p:spPr>
      </p:pic>
      <p:sp>
        <p:nvSpPr>
          <p:cNvPr id="6" name="Textfeld 5">
            <a:extLst>
              <a:ext uri="{FF2B5EF4-FFF2-40B4-BE49-F238E27FC236}">
                <a16:creationId xmlns:a16="http://schemas.microsoft.com/office/drawing/2014/main" id="{68AC5CF0-BCBC-FB47-4E22-365346E37E2B}"/>
              </a:ext>
            </a:extLst>
          </p:cNvPr>
          <p:cNvSpPr txBox="1"/>
          <p:nvPr/>
        </p:nvSpPr>
        <p:spPr>
          <a:xfrm>
            <a:off x="1625554" y="4767251"/>
            <a:ext cx="8928095" cy="523220"/>
          </a:xfrm>
          <a:prstGeom prst="rect">
            <a:avLst/>
          </a:prstGeom>
          <a:noFill/>
        </p:spPr>
        <p:txBody>
          <a:bodyPr wrap="square">
            <a:spAutoFit/>
          </a:bodyPr>
          <a:lstStyle/>
          <a:p>
            <a:pPr algn="ctr"/>
            <a:r>
              <a:rPr lang="de-DE" sz="2800">
                <a:hlinkClick r:id="rId4"/>
              </a:rPr>
              <a:t>github.com/tschuehly/spring-view-component</a:t>
            </a:r>
            <a:endParaRPr lang="de-DE" sz="2800"/>
          </a:p>
        </p:txBody>
      </p:sp>
    </p:spTree>
    <p:extLst>
      <p:ext uri="{BB962C8B-B14F-4D97-AF65-F5344CB8AC3E}">
        <p14:creationId xmlns:p14="http://schemas.microsoft.com/office/powerpoint/2010/main" val="124453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C747E30E-60CC-0FD4-EEF4-11C2016194D3}"/>
              </a:ext>
            </a:extLst>
          </p:cNvPr>
          <p:cNvPicPr>
            <a:picLocks noChangeAspect="1"/>
          </p:cNvPicPr>
          <p:nvPr/>
        </p:nvPicPr>
        <p:blipFill>
          <a:blip r:embed="rId3"/>
          <a:stretch>
            <a:fillRect/>
          </a:stretch>
        </p:blipFill>
        <p:spPr>
          <a:xfrm>
            <a:off x="4032250" y="4437050"/>
            <a:ext cx="7962900" cy="2152650"/>
          </a:xfrm>
          <a:prstGeom prst="rect">
            <a:avLst/>
          </a:prstGeom>
        </p:spPr>
      </p:pic>
      <p:pic>
        <p:nvPicPr>
          <p:cNvPr id="15" name="Grafik 14">
            <a:extLst>
              <a:ext uri="{FF2B5EF4-FFF2-40B4-BE49-F238E27FC236}">
                <a16:creationId xmlns:a16="http://schemas.microsoft.com/office/drawing/2014/main" id="{52D9FDB3-226C-AF63-4D6E-11D090713AAA}"/>
              </a:ext>
            </a:extLst>
          </p:cNvPr>
          <p:cNvPicPr>
            <a:picLocks noChangeAspect="1"/>
          </p:cNvPicPr>
          <p:nvPr/>
        </p:nvPicPr>
        <p:blipFill>
          <a:blip r:embed="rId4"/>
          <a:stretch>
            <a:fillRect/>
          </a:stretch>
        </p:blipFill>
        <p:spPr>
          <a:xfrm>
            <a:off x="0" y="0"/>
            <a:ext cx="10287000" cy="4339828"/>
          </a:xfrm>
          <a:prstGeom prst="rect">
            <a:avLst/>
          </a:prstGeom>
        </p:spPr>
      </p:pic>
      <p:sp>
        <p:nvSpPr>
          <p:cNvPr id="12" name="Pfeil: nach rechts 11">
            <a:extLst>
              <a:ext uri="{FF2B5EF4-FFF2-40B4-BE49-F238E27FC236}">
                <a16:creationId xmlns:a16="http://schemas.microsoft.com/office/drawing/2014/main" id="{783D0A69-7821-B791-CC97-8C9DCF2A4BB4}"/>
              </a:ext>
            </a:extLst>
          </p:cNvPr>
          <p:cNvSpPr/>
          <p:nvPr/>
        </p:nvSpPr>
        <p:spPr>
          <a:xfrm rot="2559537">
            <a:off x="4527923" y="4125106"/>
            <a:ext cx="3491752" cy="623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05501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2C009A8-D7E3-CD4B-6C8A-E277FDDC5272}"/>
              </a:ext>
            </a:extLst>
          </p:cNvPr>
          <p:cNvPicPr>
            <a:picLocks noChangeAspect="1"/>
          </p:cNvPicPr>
          <p:nvPr/>
        </p:nvPicPr>
        <p:blipFill>
          <a:blip r:embed="rId3"/>
          <a:stretch>
            <a:fillRect/>
          </a:stretch>
        </p:blipFill>
        <p:spPr>
          <a:xfrm>
            <a:off x="1257231" y="1617918"/>
            <a:ext cx="9677537" cy="3622164"/>
          </a:xfrm>
          <a:prstGeom prst="rect">
            <a:avLst/>
          </a:prstGeom>
        </p:spPr>
      </p:pic>
      <p:sp>
        <p:nvSpPr>
          <p:cNvPr id="7" name="Textfeld 6">
            <a:extLst>
              <a:ext uri="{FF2B5EF4-FFF2-40B4-BE49-F238E27FC236}">
                <a16:creationId xmlns:a16="http://schemas.microsoft.com/office/drawing/2014/main" id="{D16A09C0-4BD8-ABE7-E180-FAE8CD4F9314}"/>
              </a:ext>
            </a:extLst>
          </p:cNvPr>
          <p:cNvSpPr txBox="1"/>
          <p:nvPr/>
        </p:nvSpPr>
        <p:spPr>
          <a:xfrm>
            <a:off x="-1" y="7434081"/>
            <a:ext cx="15374472" cy="2031325"/>
          </a:xfrm>
          <a:prstGeom prst="rect">
            <a:avLst/>
          </a:prstGeom>
          <a:noFill/>
        </p:spPr>
        <p:txBody>
          <a:bodyPr wrap="square">
            <a:spAutoFit/>
          </a:bodyPr>
          <a:lstStyle/>
          <a:p>
            <a:r>
              <a:rPr lang="de-AT">
                <a:solidFill>
                  <a:schemeClr val="bg1"/>
                </a:solidFill>
              </a:rPr>
              <a:t>https://carbon.now.sh/?bg=rgba%28255%2C255%2C255%2C1%29&amp;t=one-light&amp;wt=sharp&amp;l=text%2Fx-java&amp;width=700&amp;ds=false&amp;dsyoff=20px&amp;dsblur=68px&amp;wc=true&amp;wa=false&amp;pv=0px&amp;ph=0px&amp;ln=false&amp;fl=1&amp;fm=Hack&amp;fs=14px&amp;lh=133%25&amp;si=false&amp;es=2x&amp;wm=false&amp;code=%2540ViewComponent%250Apublic%2520class%2520SimpleViewComponent%2520%257B%250A%2520%2520%2509%2540Autowired%250A%2520%2520%2520%2520final%2520ExampleService%2520exampleService%253B%250A%2520%2520%250A%2509public%2520SimpleView%2520render%28%29%2520%257B%250A%2509%2509return%2520new%2520SimpleView%28exampleService.getHelloWorld%28%29%29%253B%250A%2520%2520%2520%2520%257D%250A%2520%2520%250A%2520%2520%2520%2520public%2520record%2520SimpleView%28String%2520helloWorld%29%2520implements%2520ViewContext%2520%257B%257D%250A%257D&amp;tb=SimpleViewComponent.java</a:t>
            </a:r>
          </a:p>
        </p:txBody>
      </p:sp>
      <p:sp>
        <p:nvSpPr>
          <p:cNvPr id="11" name="Textfeld 10">
            <a:extLst>
              <a:ext uri="{FF2B5EF4-FFF2-40B4-BE49-F238E27FC236}">
                <a16:creationId xmlns:a16="http://schemas.microsoft.com/office/drawing/2014/main" id="{6D793B81-1BD1-8B2D-8EAC-1678EBAD5E64}"/>
              </a:ext>
            </a:extLst>
          </p:cNvPr>
          <p:cNvSpPr txBox="1"/>
          <p:nvPr/>
        </p:nvSpPr>
        <p:spPr>
          <a:xfrm>
            <a:off x="916008" y="10273223"/>
            <a:ext cx="7736540" cy="3139321"/>
          </a:xfrm>
          <a:prstGeom prst="rect">
            <a:avLst/>
          </a:prstGeom>
          <a:noFill/>
        </p:spPr>
        <p:txBody>
          <a:bodyPr wrap="square">
            <a:spAutoFit/>
          </a:bodyPr>
          <a:lstStyle/>
          <a:p>
            <a:r>
              <a:rPr lang="de-AT">
                <a:solidFill>
                  <a:schemeClr val="bg1"/>
                </a:solidFill>
              </a:rPr>
              <a:t>https://carbon.now.sh/?bg=rgba%28255%2C255%2C255%2C1%29&amp;t=one-light&amp;wt=sharp&amp;l=htmlmixed&amp;width=806.5&amp;ds=false&amp;dsyoff=20px&amp;dsblur=68px&amp;wc=true&amp;wa=false&amp;pv=0px&amp;ph=0px&amp;ln=false&amp;fl=1&amp;fm=Hack&amp;fs=14px&amp;lh=133%25&amp;si=false&amp;es=2x&amp;wm=false&amp;code=%253C%21--%252F*%2540thymesVar%2520id%253D%2522simpleView%2522%2520%250A%2509type%253D%2522de.tschuehly.example.thymeleafjava.web.simple.SimpleViewComponent.SimpleView%2522*%252F--%253E%250A%253Cdiv%2520th%253Atext%253D%2522%2524%257BsimpleView.helloWorld%28%29%257D%2522%253E%253C%252Fdiv%253E&amp;tb=SimpleViewComponent.html</a:t>
            </a:r>
          </a:p>
        </p:txBody>
      </p:sp>
    </p:spTree>
    <p:extLst>
      <p:ext uri="{BB962C8B-B14F-4D97-AF65-F5344CB8AC3E}">
        <p14:creationId xmlns:p14="http://schemas.microsoft.com/office/powerpoint/2010/main" val="1611944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85104-950F-A74D-E565-6CC382DBB432}"/>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3F0F189A-E0B7-4EEE-206B-2C0157296858}"/>
              </a:ext>
            </a:extLst>
          </p:cNvPr>
          <p:cNvPicPr>
            <a:picLocks noChangeAspect="1"/>
          </p:cNvPicPr>
          <p:nvPr/>
        </p:nvPicPr>
        <p:blipFill>
          <a:blip r:embed="rId3"/>
          <a:stretch>
            <a:fillRect/>
          </a:stretch>
        </p:blipFill>
        <p:spPr>
          <a:xfrm>
            <a:off x="1257231" y="472340"/>
            <a:ext cx="9677537" cy="3622164"/>
          </a:xfrm>
          <a:prstGeom prst="rect">
            <a:avLst/>
          </a:prstGeom>
        </p:spPr>
      </p:pic>
      <p:sp>
        <p:nvSpPr>
          <p:cNvPr id="7" name="Textfeld 6">
            <a:extLst>
              <a:ext uri="{FF2B5EF4-FFF2-40B4-BE49-F238E27FC236}">
                <a16:creationId xmlns:a16="http://schemas.microsoft.com/office/drawing/2014/main" id="{1E35221E-8208-71CA-65C2-29434128A4DC}"/>
              </a:ext>
            </a:extLst>
          </p:cNvPr>
          <p:cNvSpPr txBox="1"/>
          <p:nvPr/>
        </p:nvSpPr>
        <p:spPr>
          <a:xfrm>
            <a:off x="-1" y="7434081"/>
            <a:ext cx="15374472" cy="2031325"/>
          </a:xfrm>
          <a:prstGeom prst="rect">
            <a:avLst/>
          </a:prstGeom>
          <a:noFill/>
        </p:spPr>
        <p:txBody>
          <a:bodyPr wrap="square">
            <a:spAutoFit/>
          </a:bodyPr>
          <a:lstStyle/>
          <a:p>
            <a:r>
              <a:rPr lang="de-AT">
                <a:solidFill>
                  <a:schemeClr val="bg1"/>
                </a:solidFill>
              </a:rPr>
              <a:t>https://carbon.now.sh/?bg=rgba%28255%2C255%2C255%2C1%29&amp;t=one-light&amp;wt=sharp&amp;l=text%2Fx-java&amp;width=700&amp;ds=false&amp;dsyoff=20px&amp;dsblur=68px&amp;wc=true&amp;wa=false&amp;pv=0px&amp;ph=0px&amp;ln=false&amp;fl=1&amp;fm=Hack&amp;fs=14px&amp;lh=133%25&amp;si=false&amp;es=2x&amp;wm=false&amp;code=%2540ViewComponent%250Apublic%2520class%2520SimpleViewComponent%2520%257B%250A%2520%2520%2509%2540Autowired%250A%2520%2520%2520%2520final%2520ExampleService%2520exampleService%253B%250A%2520%2520%250A%2509public%2520SimpleView%2520render%28%29%2520%257B%250A%2509%2509return%2520new%2520SimpleView%28exampleService.getHelloWorld%28%29%29%253B%250A%2520%2520%2520%2520%257D%250A%2520%2520%250A%2520%2520%2520%2520public%2520record%2520SimpleView%28String%2520helloWorld%29%2520implements%2520ViewContext%2520%257B%257D%250A%257D&amp;tb=SimpleViewComponent.java</a:t>
            </a:r>
          </a:p>
        </p:txBody>
      </p:sp>
      <p:pic>
        <p:nvPicPr>
          <p:cNvPr id="9" name="Grafik 8">
            <a:extLst>
              <a:ext uri="{FF2B5EF4-FFF2-40B4-BE49-F238E27FC236}">
                <a16:creationId xmlns:a16="http://schemas.microsoft.com/office/drawing/2014/main" id="{F4F5C948-24C6-E509-A18B-A7C4003D8D76}"/>
              </a:ext>
            </a:extLst>
          </p:cNvPr>
          <p:cNvPicPr>
            <a:picLocks noChangeAspect="1"/>
          </p:cNvPicPr>
          <p:nvPr/>
        </p:nvPicPr>
        <p:blipFill>
          <a:blip r:embed="rId4"/>
          <a:stretch>
            <a:fillRect/>
          </a:stretch>
        </p:blipFill>
        <p:spPr>
          <a:xfrm>
            <a:off x="0" y="4678478"/>
            <a:ext cx="12192000" cy="1707182"/>
          </a:xfrm>
          <a:prstGeom prst="rect">
            <a:avLst/>
          </a:prstGeom>
        </p:spPr>
      </p:pic>
      <p:sp>
        <p:nvSpPr>
          <p:cNvPr id="11" name="Textfeld 10">
            <a:extLst>
              <a:ext uri="{FF2B5EF4-FFF2-40B4-BE49-F238E27FC236}">
                <a16:creationId xmlns:a16="http://schemas.microsoft.com/office/drawing/2014/main" id="{A00BC0B1-30B9-54D8-EDC4-29BF154FE109}"/>
              </a:ext>
            </a:extLst>
          </p:cNvPr>
          <p:cNvSpPr txBox="1"/>
          <p:nvPr/>
        </p:nvSpPr>
        <p:spPr>
          <a:xfrm>
            <a:off x="916008" y="10273223"/>
            <a:ext cx="7736540" cy="3139321"/>
          </a:xfrm>
          <a:prstGeom prst="rect">
            <a:avLst/>
          </a:prstGeom>
          <a:noFill/>
        </p:spPr>
        <p:txBody>
          <a:bodyPr wrap="square">
            <a:spAutoFit/>
          </a:bodyPr>
          <a:lstStyle/>
          <a:p>
            <a:r>
              <a:rPr lang="de-AT">
                <a:solidFill>
                  <a:schemeClr val="bg1"/>
                </a:solidFill>
              </a:rPr>
              <a:t>https://carbon.now.sh/?bg=rgba%28255%2C255%2C255%2C1%29&amp;t=one-light&amp;wt=sharp&amp;l=htmlmixed&amp;width=806.5&amp;ds=false&amp;dsyoff=20px&amp;dsblur=68px&amp;wc=true&amp;wa=false&amp;pv=0px&amp;ph=0px&amp;ln=false&amp;fl=1&amp;fm=Hack&amp;fs=14px&amp;lh=133%25&amp;si=false&amp;es=2x&amp;wm=false&amp;code=%253C%21--%252F*%2540thymesVar%2520id%253D%2522simpleView%2522%2520%250A%2509type%253D%2522de.tschuehly.example.thymeleafjava.web.simple.SimpleViewComponent.SimpleView%2522*%252F--%253E%250A%253Cdiv%2520th%253Atext%253D%2522%2524%257BsimpleView.helloWorld%28%29%257D%2522%253E%253C%252Fdiv%253E&amp;tb=SimpleViewComponent.html</a:t>
            </a:r>
          </a:p>
        </p:txBody>
      </p:sp>
    </p:spTree>
    <p:extLst>
      <p:ext uri="{BB962C8B-B14F-4D97-AF65-F5344CB8AC3E}">
        <p14:creationId xmlns:p14="http://schemas.microsoft.com/office/powerpoint/2010/main" val="3839879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2C009A8-D7E3-CD4B-6C8A-E277FDDC5272}"/>
              </a:ext>
            </a:extLst>
          </p:cNvPr>
          <p:cNvPicPr>
            <a:picLocks noChangeAspect="1"/>
          </p:cNvPicPr>
          <p:nvPr/>
        </p:nvPicPr>
        <p:blipFill>
          <a:blip r:embed="rId3"/>
          <a:stretch>
            <a:fillRect/>
          </a:stretch>
        </p:blipFill>
        <p:spPr>
          <a:xfrm>
            <a:off x="1257231" y="472340"/>
            <a:ext cx="9677537" cy="3622164"/>
          </a:xfrm>
          <a:prstGeom prst="rect">
            <a:avLst/>
          </a:prstGeom>
        </p:spPr>
      </p:pic>
      <p:sp>
        <p:nvSpPr>
          <p:cNvPr id="7" name="Textfeld 6">
            <a:extLst>
              <a:ext uri="{FF2B5EF4-FFF2-40B4-BE49-F238E27FC236}">
                <a16:creationId xmlns:a16="http://schemas.microsoft.com/office/drawing/2014/main" id="{D16A09C0-4BD8-ABE7-E180-FAE8CD4F9314}"/>
              </a:ext>
            </a:extLst>
          </p:cNvPr>
          <p:cNvSpPr txBox="1"/>
          <p:nvPr/>
        </p:nvSpPr>
        <p:spPr>
          <a:xfrm>
            <a:off x="-1" y="7434081"/>
            <a:ext cx="15374472" cy="2031325"/>
          </a:xfrm>
          <a:prstGeom prst="rect">
            <a:avLst/>
          </a:prstGeom>
          <a:noFill/>
        </p:spPr>
        <p:txBody>
          <a:bodyPr wrap="square">
            <a:spAutoFit/>
          </a:bodyPr>
          <a:lstStyle/>
          <a:p>
            <a:r>
              <a:rPr lang="de-AT">
                <a:solidFill>
                  <a:schemeClr val="bg1"/>
                </a:solidFill>
              </a:rPr>
              <a:t>https://carbon.now.sh/?bg=rgba%28255%2C255%2C255%2C1%29&amp;t=one-light&amp;wt=sharp&amp;l=text%2Fx-java&amp;width=700&amp;ds=false&amp;dsyoff=20px&amp;dsblur=68px&amp;wc=true&amp;wa=false&amp;pv=0px&amp;ph=0px&amp;ln=false&amp;fl=1&amp;fm=Hack&amp;fs=14px&amp;lh=133%25&amp;si=false&amp;es=2x&amp;wm=false&amp;code=%2540ViewComponent%250Apublic%2520class%2520SimpleViewComponent%2520%257B%250A%2520%2520%2509%2540Autowired%250A%2520%2520%2520%2520final%2520ExampleService%2520exampleService%253B%250A%2520%2520%250A%2509public%2520SimpleView%2520render%28%29%2520%257B%250A%2509%2509return%2520new%2520SimpleView%28exampleService.getHelloWorld%28%29%29%253B%250A%2520%2520%2520%2520%257D%250A%2520%2520%250A%2520%2520%2520%2520public%2520record%2520SimpleView%28String%2520helloWorld%29%2520implements%2520ViewContext%2520%257B%257D%250A%257D&amp;tb=SimpleViewComponent.java</a:t>
            </a:r>
          </a:p>
        </p:txBody>
      </p:sp>
      <p:pic>
        <p:nvPicPr>
          <p:cNvPr id="3" name="Grafik 2">
            <a:extLst>
              <a:ext uri="{FF2B5EF4-FFF2-40B4-BE49-F238E27FC236}">
                <a16:creationId xmlns:a16="http://schemas.microsoft.com/office/drawing/2014/main" id="{D6698A00-AE47-85B2-A3ED-393161953674}"/>
              </a:ext>
            </a:extLst>
          </p:cNvPr>
          <p:cNvPicPr>
            <a:picLocks noChangeAspect="1"/>
          </p:cNvPicPr>
          <p:nvPr/>
        </p:nvPicPr>
        <p:blipFill>
          <a:blip r:embed="rId4"/>
          <a:stretch>
            <a:fillRect/>
          </a:stretch>
        </p:blipFill>
        <p:spPr>
          <a:xfrm>
            <a:off x="0" y="4249937"/>
            <a:ext cx="12192000" cy="1856733"/>
          </a:xfrm>
          <a:prstGeom prst="rect">
            <a:avLst/>
          </a:prstGeom>
        </p:spPr>
      </p:pic>
      <p:sp>
        <p:nvSpPr>
          <p:cNvPr id="6" name="Textfeld 5">
            <a:extLst>
              <a:ext uri="{FF2B5EF4-FFF2-40B4-BE49-F238E27FC236}">
                <a16:creationId xmlns:a16="http://schemas.microsoft.com/office/drawing/2014/main" id="{7E2C97F2-8D59-C819-5E1B-1E4E0561A184}"/>
              </a:ext>
            </a:extLst>
          </p:cNvPr>
          <p:cNvSpPr txBox="1"/>
          <p:nvPr/>
        </p:nvSpPr>
        <p:spPr>
          <a:xfrm>
            <a:off x="343879" y="10035047"/>
            <a:ext cx="7723760" cy="2308324"/>
          </a:xfrm>
          <a:prstGeom prst="rect">
            <a:avLst/>
          </a:prstGeom>
          <a:noFill/>
        </p:spPr>
        <p:txBody>
          <a:bodyPr wrap="square">
            <a:spAutoFit/>
          </a:bodyPr>
          <a:lstStyle/>
          <a:p>
            <a:r>
              <a:rPr lang="de-AT">
                <a:solidFill>
                  <a:schemeClr val="bg1"/>
                </a:solidFill>
              </a:rPr>
              <a:t>https://carbon.now.sh/?bg=rgba%28255%2C255%2C255%2C1%29&amp;t=one-light&amp;wt=sharp&amp;l=text%2Fx-java&amp;width=742.25&amp;ds=false&amp;dsyoff=20px&amp;dsblur=68px&amp;wc=true&amp;wa=false&amp;pv=0px&amp;ph=0px&amp;ln=false&amp;fl=1&amp;fm=Hack&amp;fs=14px&amp;lh=133%25&amp;si=false&amp;es=2x&amp;wm=false&amp;code=%2540param%2520de.tschuehly.example.jte.web.simple.SimpleViewComponent.SimpleView%2520simpleView%250A%250A%253Cdiv%253E%2524%257BsimpleView.helloWorld%28%29%257D%253C%252Fdiv%253E&amp;tb=SimpleViewComponent.jte</a:t>
            </a:r>
          </a:p>
        </p:txBody>
      </p:sp>
    </p:spTree>
    <p:extLst>
      <p:ext uri="{BB962C8B-B14F-4D97-AF65-F5344CB8AC3E}">
        <p14:creationId xmlns:p14="http://schemas.microsoft.com/office/powerpoint/2010/main" val="34688545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CBF69A4B-CC6D-B038-706B-CDE8D7AC29B5}"/>
              </a:ext>
            </a:extLst>
          </p:cNvPr>
          <p:cNvPicPr>
            <a:picLocks noChangeAspect="1"/>
          </p:cNvPicPr>
          <p:nvPr/>
        </p:nvPicPr>
        <p:blipFill>
          <a:blip r:embed="rId3"/>
          <a:stretch>
            <a:fillRect/>
          </a:stretch>
        </p:blipFill>
        <p:spPr>
          <a:xfrm>
            <a:off x="1618318" y="0"/>
            <a:ext cx="8955364" cy="4105950"/>
          </a:xfrm>
          <a:prstGeom prst="rect">
            <a:avLst/>
          </a:prstGeom>
        </p:spPr>
      </p:pic>
      <p:sp>
        <p:nvSpPr>
          <p:cNvPr id="9" name="Textfeld 8">
            <a:extLst>
              <a:ext uri="{FF2B5EF4-FFF2-40B4-BE49-F238E27FC236}">
                <a16:creationId xmlns:a16="http://schemas.microsoft.com/office/drawing/2014/main" id="{D15F0979-5159-6E1B-4754-D767D4CBEB9C}"/>
              </a:ext>
            </a:extLst>
          </p:cNvPr>
          <p:cNvSpPr txBox="1"/>
          <p:nvPr/>
        </p:nvSpPr>
        <p:spPr>
          <a:xfrm>
            <a:off x="709551" y="7515239"/>
            <a:ext cx="6097978" cy="4801314"/>
          </a:xfrm>
          <a:prstGeom prst="rect">
            <a:avLst/>
          </a:prstGeom>
          <a:noFill/>
        </p:spPr>
        <p:txBody>
          <a:bodyPr wrap="square">
            <a:spAutoFit/>
          </a:bodyPr>
          <a:lstStyle/>
          <a:p>
            <a:r>
              <a:rPr lang="de-AT">
                <a:solidFill>
                  <a:schemeClr val="bg1"/>
                </a:solidFill>
              </a:rPr>
              <a:t>https://carbon.now.sh/?bg=rgba%28255%2C255%2C255%2C1%29&amp;t=one-light&amp;wt=sharp&amp;l=text%2Fx-java&amp;width=530.25&amp;ds=false&amp;dsyoff=20px&amp;dsblur=68px&amp;wc=true&amp;wa=false&amp;pv=0px&amp;ph=0px&amp;ln=false&amp;fl=1&amp;fm=Hack&amp;fs=14px&amp;lh=133%25&amp;si=false&amp;es=2x&amp;wm=false&amp;code=%2540Controller%250Apublic%2520class%2520SimpleController%2520%257B%250A%2520%2520%2509%2540Autowired%250A%2520%2520%2520%2520private%2520final%2520SimpleViewComponent%2520simpleViewComponent%253B%250A%2520%2520%250A%2520%2520%2520%2520%2540GetMapping%28%2522%252Fsimple%2522%29%250A%2520%2520%2520%2520ViewContext%2520simple%28%29%2520%257B%250A%2520%2520%2520%2520%2520%2520%2520%2520return%2520simpleViewComponent.render%28%29%253B%250A%2520%2520%2520%2520%257D%250A%257D&amp;tb=SimpleController.java</a:t>
            </a:r>
          </a:p>
        </p:txBody>
      </p:sp>
      <p:pic>
        <p:nvPicPr>
          <p:cNvPr id="3" name="Grafik 2">
            <a:extLst>
              <a:ext uri="{FF2B5EF4-FFF2-40B4-BE49-F238E27FC236}">
                <a16:creationId xmlns:a16="http://schemas.microsoft.com/office/drawing/2014/main" id="{91CC6E27-DCF7-BD67-CAE7-0A95F6458D8B}"/>
              </a:ext>
            </a:extLst>
          </p:cNvPr>
          <p:cNvPicPr>
            <a:picLocks noChangeAspect="1"/>
          </p:cNvPicPr>
          <p:nvPr/>
        </p:nvPicPr>
        <p:blipFill rotWithShape="1">
          <a:blip r:embed="rId4"/>
          <a:srcRect b="34933"/>
          <a:stretch/>
        </p:blipFill>
        <p:spPr>
          <a:xfrm>
            <a:off x="859959" y="4105950"/>
            <a:ext cx="10472082" cy="2465303"/>
          </a:xfrm>
          <a:prstGeom prst="rect">
            <a:avLst/>
          </a:prstGeom>
        </p:spPr>
      </p:pic>
    </p:spTree>
    <p:extLst>
      <p:ext uri="{BB962C8B-B14F-4D97-AF65-F5344CB8AC3E}">
        <p14:creationId xmlns:p14="http://schemas.microsoft.com/office/powerpoint/2010/main" val="1983769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43BFCCA-77B3-49CD-1008-ED9CAB8FBDBB}"/>
              </a:ext>
            </a:extLst>
          </p:cNvPr>
          <p:cNvSpPr txBox="1"/>
          <p:nvPr/>
        </p:nvSpPr>
        <p:spPr>
          <a:xfrm>
            <a:off x="3670017" y="689699"/>
            <a:ext cx="4638502" cy="707886"/>
          </a:xfrm>
          <a:prstGeom prst="rect">
            <a:avLst/>
          </a:prstGeom>
          <a:noFill/>
        </p:spPr>
        <p:txBody>
          <a:bodyPr wrap="square" rtlCol="0">
            <a:spAutoFit/>
          </a:bodyPr>
          <a:lstStyle/>
          <a:p>
            <a:pPr algn="ctr"/>
            <a:r>
              <a:rPr lang="de-DE" sz="4000"/>
              <a:t>Engineering</a:t>
            </a:r>
          </a:p>
        </p:txBody>
      </p:sp>
      <p:sp>
        <p:nvSpPr>
          <p:cNvPr id="3" name="Textfeld 2">
            <a:extLst>
              <a:ext uri="{FF2B5EF4-FFF2-40B4-BE49-F238E27FC236}">
                <a16:creationId xmlns:a16="http://schemas.microsoft.com/office/drawing/2014/main" id="{63C7BCDD-5EAB-732F-1F8E-7BDC70721621}"/>
              </a:ext>
            </a:extLst>
          </p:cNvPr>
          <p:cNvSpPr txBox="1"/>
          <p:nvPr/>
        </p:nvSpPr>
        <p:spPr>
          <a:xfrm>
            <a:off x="853440" y="3093026"/>
            <a:ext cx="4638502" cy="1569660"/>
          </a:xfrm>
          <a:prstGeom prst="rect">
            <a:avLst/>
          </a:prstGeom>
          <a:noFill/>
        </p:spPr>
        <p:txBody>
          <a:bodyPr wrap="square" rtlCol="0">
            <a:spAutoFit/>
          </a:bodyPr>
          <a:lstStyle/>
          <a:p>
            <a:r>
              <a:rPr lang="de-DE" sz="3200"/>
              <a:t>„</a:t>
            </a:r>
            <a:r>
              <a:rPr lang="de-DE" sz="3200" err="1"/>
              <a:t>Stifling</a:t>
            </a:r>
            <a:r>
              <a:rPr lang="de-DE" sz="3200"/>
              <a:t> </a:t>
            </a:r>
            <a:r>
              <a:rPr lang="de-DE" sz="3200" err="1"/>
              <a:t>Bureaucracy</a:t>
            </a:r>
            <a:r>
              <a:rPr lang="de-DE" sz="3200"/>
              <a:t> and heavy </a:t>
            </a:r>
            <a:r>
              <a:rPr lang="de-DE" sz="3200" err="1"/>
              <a:t>weight</a:t>
            </a:r>
            <a:r>
              <a:rPr lang="de-DE" sz="3200"/>
              <a:t> </a:t>
            </a:r>
            <a:r>
              <a:rPr lang="de-DE" sz="3200" err="1"/>
              <a:t>process</a:t>
            </a:r>
            <a:r>
              <a:rPr lang="de-DE" sz="3200"/>
              <a:t> </a:t>
            </a:r>
            <a:r>
              <a:rPr lang="de-DE" sz="3200" err="1"/>
              <a:t>control</a:t>
            </a:r>
            <a:r>
              <a:rPr lang="de-DE" sz="3200"/>
              <a:t>“</a:t>
            </a:r>
          </a:p>
        </p:txBody>
      </p:sp>
      <p:sp>
        <p:nvSpPr>
          <p:cNvPr id="4" name="Textfeld 3">
            <a:extLst>
              <a:ext uri="{FF2B5EF4-FFF2-40B4-BE49-F238E27FC236}">
                <a16:creationId xmlns:a16="http://schemas.microsoft.com/office/drawing/2014/main" id="{E4E6EA7D-200F-335A-F199-3E5553916644}"/>
              </a:ext>
            </a:extLst>
          </p:cNvPr>
          <p:cNvSpPr txBox="1"/>
          <p:nvPr/>
        </p:nvSpPr>
        <p:spPr>
          <a:xfrm>
            <a:off x="6700058" y="3093026"/>
            <a:ext cx="4638502" cy="1077218"/>
          </a:xfrm>
          <a:prstGeom prst="rect">
            <a:avLst/>
          </a:prstGeom>
          <a:noFill/>
        </p:spPr>
        <p:txBody>
          <a:bodyPr wrap="square" rtlCol="0">
            <a:spAutoFit/>
          </a:bodyPr>
          <a:lstStyle/>
          <a:p>
            <a:r>
              <a:rPr lang="de-DE" sz="3200"/>
              <a:t>„</a:t>
            </a:r>
            <a:r>
              <a:rPr lang="de-DE" sz="3200" err="1"/>
              <a:t>Simply</a:t>
            </a:r>
            <a:r>
              <a:rPr lang="de-DE" sz="3200"/>
              <a:t> </a:t>
            </a:r>
            <a:r>
              <a:rPr lang="de-DE" sz="3200" err="1"/>
              <a:t>writing</a:t>
            </a:r>
            <a:r>
              <a:rPr lang="de-DE" sz="3200"/>
              <a:t> code and </a:t>
            </a:r>
            <a:r>
              <a:rPr lang="de-DE" sz="3200" err="1"/>
              <a:t>nothing</a:t>
            </a:r>
            <a:r>
              <a:rPr lang="de-DE" sz="3200"/>
              <a:t> </a:t>
            </a:r>
            <a:r>
              <a:rPr lang="de-DE" sz="3200" err="1"/>
              <a:t>else</a:t>
            </a:r>
            <a:r>
              <a:rPr lang="de-DE" sz="3200"/>
              <a:t>“</a:t>
            </a:r>
          </a:p>
        </p:txBody>
      </p:sp>
      <p:sp>
        <p:nvSpPr>
          <p:cNvPr id="6" name="Textfeld 5">
            <a:extLst>
              <a:ext uri="{FF2B5EF4-FFF2-40B4-BE49-F238E27FC236}">
                <a16:creationId xmlns:a16="http://schemas.microsoft.com/office/drawing/2014/main" id="{06DFD750-A265-D773-64D3-926CFAD04E2E}"/>
              </a:ext>
            </a:extLst>
          </p:cNvPr>
          <p:cNvSpPr txBox="1"/>
          <p:nvPr/>
        </p:nvSpPr>
        <p:spPr>
          <a:xfrm>
            <a:off x="3909073" y="5908520"/>
            <a:ext cx="4160390" cy="646331"/>
          </a:xfrm>
          <a:prstGeom prst="rect">
            <a:avLst/>
          </a:prstGeom>
          <a:noFill/>
        </p:spPr>
        <p:txBody>
          <a:bodyPr wrap="square">
            <a:spAutoFit/>
          </a:bodyPr>
          <a:lstStyle/>
          <a:p>
            <a:r>
              <a:rPr lang="en-US" sz="2000">
                <a:solidFill>
                  <a:schemeClr val="tx2"/>
                </a:solidFill>
                <a:effectLst/>
                <a:latin typeface="+mj-lt"/>
                <a:ea typeface="Calibri" panose="020F0502020204030204" pitchFamily="34" charset="0"/>
                <a:cs typeface="Times New Roman" panose="02020603050405020304" pitchFamily="18" charset="0"/>
              </a:rPr>
              <a:t>Dave Farley</a:t>
            </a:r>
          </a:p>
          <a:p>
            <a:r>
              <a:rPr lang="en-GB" sz="1600">
                <a:latin typeface="+mj-lt"/>
              </a:rPr>
              <a:t>What is Modern Software Engineering?</a:t>
            </a:r>
            <a:endParaRPr lang="de-DE" sz="1600">
              <a:latin typeface="+mj-lt"/>
            </a:endParaRPr>
          </a:p>
        </p:txBody>
      </p:sp>
      <p:cxnSp>
        <p:nvCxnSpPr>
          <p:cNvPr id="8" name="Gerader Verbinder 7">
            <a:extLst>
              <a:ext uri="{FF2B5EF4-FFF2-40B4-BE49-F238E27FC236}">
                <a16:creationId xmlns:a16="http://schemas.microsoft.com/office/drawing/2014/main" id="{28DD5A78-6D0E-C777-DA92-73574C6AF2E0}"/>
              </a:ext>
            </a:extLst>
          </p:cNvPr>
          <p:cNvCxnSpPr/>
          <p:nvPr/>
        </p:nvCxnSpPr>
        <p:spPr>
          <a:xfrm>
            <a:off x="5989268" y="1935533"/>
            <a:ext cx="0" cy="36169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71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F13FAEA-3BA6-6C33-033F-68A17E7EB493}"/>
              </a:ext>
            </a:extLst>
          </p:cNvPr>
          <p:cNvSpPr txBox="1"/>
          <p:nvPr/>
        </p:nvSpPr>
        <p:spPr>
          <a:xfrm>
            <a:off x="787400" y="8110141"/>
            <a:ext cx="6096000" cy="3693319"/>
          </a:xfrm>
          <a:prstGeom prst="rect">
            <a:avLst/>
          </a:prstGeom>
          <a:noFill/>
        </p:spPr>
        <p:txBody>
          <a:bodyPr wrap="square">
            <a:spAutoFit/>
          </a:bodyPr>
          <a:lstStyle/>
          <a:p>
            <a:r>
              <a:rPr lang="de-AT" b="0" i="0">
                <a:solidFill>
                  <a:srgbClr val="FFFFFF"/>
                </a:solidFill>
                <a:effectLst/>
                <a:latin typeface="-apple-system"/>
              </a:rPr>
              <a:t>https://carbon.now.sh/?bg=rgba%28255%2C255%2C255%2C1%29&amp;t=one-light&amp;wt=sharp&amp;l=text%2Fx-java&amp;width=652&amp;ds=false&amp;dsyoff=20px&amp;dsblur=68px&amp;wc=true&amp;wa=false&amp;pv=0px&amp;ph=0px&amp;ln=false&amp;fl=1&amp;fm=Hack&amp;fs=14px&amp;lh=133%25&amp;si=false&amp;es=2x&amp;wm=false&amp;code=%2540ViewComponent%250Apublic%2520class%2520ParameterViewComponent%2520%257B%250A%250A%2520%2520%2509public%2520record%2520ParameterView%28String%2520message%29%2520implements%2520ViewContext%257B%257D%250A%2520%2520%250A%2509public%2520String%2520render%28String%2520message%29%2520%257B%250A%2509%2509return%2520new%2520ParameterView%28message%29%250A%2509%257D%250A%257D&amp;tb=</a:t>
            </a:r>
            <a:endParaRPr lang="de-AT"/>
          </a:p>
        </p:txBody>
      </p:sp>
      <p:pic>
        <p:nvPicPr>
          <p:cNvPr id="5" name="Grafik 4">
            <a:extLst>
              <a:ext uri="{FF2B5EF4-FFF2-40B4-BE49-F238E27FC236}">
                <a16:creationId xmlns:a16="http://schemas.microsoft.com/office/drawing/2014/main" id="{F42F72E4-3EF1-325F-9A55-E33A03DFCC2E}"/>
              </a:ext>
            </a:extLst>
          </p:cNvPr>
          <p:cNvPicPr>
            <a:picLocks noChangeAspect="1"/>
          </p:cNvPicPr>
          <p:nvPr/>
        </p:nvPicPr>
        <p:blipFill>
          <a:blip r:embed="rId3"/>
          <a:stretch>
            <a:fillRect/>
          </a:stretch>
        </p:blipFill>
        <p:spPr>
          <a:xfrm>
            <a:off x="0" y="1166374"/>
            <a:ext cx="12192000" cy="4525252"/>
          </a:xfrm>
          <a:prstGeom prst="rect">
            <a:avLst/>
          </a:prstGeom>
        </p:spPr>
      </p:pic>
    </p:spTree>
    <p:extLst>
      <p:ext uri="{BB962C8B-B14F-4D97-AF65-F5344CB8AC3E}">
        <p14:creationId xmlns:p14="http://schemas.microsoft.com/office/powerpoint/2010/main" val="3098337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76E2414-C59B-A990-07D2-B59DFB2BDD74}"/>
              </a:ext>
            </a:extLst>
          </p:cNvPr>
          <p:cNvPicPr>
            <a:picLocks noChangeAspect="1"/>
          </p:cNvPicPr>
          <p:nvPr/>
        </p:nvPicPr>
        <p:blipFill>
          <a:blip r:embed="rId3"/>
          <a:stretch>
            <a:fillRect/>
          </a:stretch>
        </p:blipFill>
        <p:spPr>
          <a:xfrm>
            <a:off x="254862" y="1756918"/>
            <a:ext cx="11682276" cy="3344163"/>
          </a:xfrm>
          <a:prstGeom prst="rect">
            <a:avLst/>
          </a:prstGeom>
        </p:spPr>
      </p:pic>
      <p:sp>
        <p:nvSpPr>
          <p:cNvPr id="6" name="Textfeld 5">
            <a:extLst>
              <a:ext uri="{FF2B5EF4-FFF2-40B4-BE49-F238E27FC236}">
                <a16:creationId xmlns:a16="http://schemas.microsoft.com/office/drawing/2014/main" id="{30688D38-7FCA-5132-0F1F-29103599E720}"/>
              </a:ext>
            </a:extLst>
          </p:cNvPr>
          <p:cNvSpPr txBox="1"/>
          <p:nvPr/>
        </p:nvSpPr>
        <p:spPr>
          <a:xfrm>
            <a:off x="163531" y="7108345"/>
            <a:ext cx="6094602" cy="4524315"/>
          </a:xfrm>
          <a:prstGeom prst="rect">
            <a:avLst/>
          </a:prstGeom>
          <a:noFill/>
        </p:spPr>
        <p:txBody>
          <a:bodyPr wrap="square">
            <a:spAutoFit/>
          </a:bodyPr>
          <a:lstStyle/>
          <a:p>
            <a:r>
              <a:rPr lang="de-AT">
                <a:solidFill>
                  <a:schemeClr val="bg1"/>
                </a:solidFill>
              </a:rPr>
              <a:t>https://carbon.now.sh/?bg=rgba%28255%2C255%2C255%2C1%29&amp;t=one-light&amp;wt=sharp&amp;l=text%2Fx-java&amp;width=785.5&amp;ds=false&amp;dsyoff=20px&amp;dsblur=68px&amp;wc=true&amp;wa=false&amp;pv=0px&amp;ph=0px&amp;ln=false&amp;fl=1&amp;fm=Hack&amp;fs=14px&amp;lh=133%25&amp;si=false&amp;es=2x&amp;wm=false&amp;code=%2540ViewComponent%250Apublic%2520class%2520LayoutViewComponent%2520%257B%250A%250A%2520%2520public%2520ViewContext%2520render%28ViewContext%2520nestedViewComponent%29%2520%257B%250A%2520%2520%2509return%2520new%2520LayoutView%28nestedViewComponent%29%253B%250A%2520%2520%257D%250A%250A%2520%2520public%2520record%2520LayoutView%28ViewContext%2520nestedViewComponent%29%2520implements%2520ViewContext%2520%257B%257D%250A%257D&amp;tb=LayoutViewComponent.java</a:t>
            </a:r>
          </a:p>
        </p:txBody>
      </p:sp>
      <p:sp>
        <p:nvSpPr>
          <p:cNvPr id="16" name="Textfeld 15">
            <a:extLst>
              <a:ext uri="{FF2B5EF4-FFF2-40B4-BE49-F238E27FC236}">
                <a16:creationId xmlns:a16="http://schemas.microsoft.com/office/drawing/2014/main" id="{AE885D95-752B-4764-A9A3-D401E39BA1DB}"/>
              </a:ext>
            </a:extLst>
          </p:cNvPr>
          <p:cNvSpPr txBox="1"/>
          <p:nvPr/>
        </p:nvSpPr>
        <p:spPr>
          <a:xfrm>
            <a:off x="6797180" y="7108344"/>
            <a:ext cx="6094602" cy="4524315"/>
          </a:xfrm>
          <a:prstGeom prst="rect">
            <a:avLst/>
          </a:prstGeom>
          <a:noFill/>
        </p:spPr>
        <p:txBody>
          <a:bodyPr wrap="square">
            <a:spAutoFit/>
          </a:bodyPr>
          <a:lstStyle/>
          <a:p>
            <a:r>
              <a:rPr lang="de-AT">
                <a:solidFill>
                  <a:schemeClr val="bg1"/>
                </a:solidFill>
              </a:rPr>
              <a:t>https://carbon.now.sh/?bg=rgba%28255%2C255%2C255%2C1%29&amp;t=one-light&amp;wt=sharp&amp;l=text%2Fx-java&amp;width=823.5&amp;ds=false&amp;dsyoff=20px&amp;dsblur=68px&amp;wc=true&amp;wa=false&amp;pv=0px&amp;ph=0px&amp;ln=false&amp;fl=1&amp;fm=Hack&amp;fs=14px&amp;lh=133%25&amp;si=false&amp;es=2x&amp;wm=false&amp;code=%253Cnav%253E%253C%252Fnav%253E%250A%253C%21--%252F*%2540thymesVar%2520id%253D%2522layoutView%2522%250A%2509type%253D%2522de.tschuehly.example.thymeleafjava.web.layout.LayoutViewComponent.LayoutView%2522*%252F--%253E%250A%253Cdiv%2520view%253Acomponent%253D%2522%2524%257BlayoutView.nestedViewComponent%28%29%257D%2522%253E%253C%252Fdiv%253E%250A%253Cfooter%253E%253C%252Ffooter%253E&amp;tb=LayoutViewComponent.html</a:t>
            </a:r>
          </a:p>
        </p:txBody>
      </p:sp>
    </p:spTree>
    <p:extLst>
      <p:ext uri="{BB962C8B-B14F-4D97-AF65-F5344CB8AC3E}">
        <p14:creationId xmlns:p14="http://schemas.microsoft.com/office/powerpoint/2010/main" val="2418447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5407D-C8F7-43B7-58EE-4702803EDEF9}"/>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62013FF5-7068-FF6E-F30B-1EB8C942B320}"/>
              </a:ext>
            </a:extLst>
          </p:cNvPr>
          <p:cNvPicPr>
            <a:picLocks noChangeAspect="1"/>
          </p:cNvPicPr>
          <p:nvPr/>
        </p:nvPicPr>
        <p:blipFill>
          <a:blip r:embed="rId3"/>
          <a:stretch>
            <a:fillRect/>
          </a:stretch>
        </p:blipFill>
        <p:spPr>
          <a:xfrm>
            <a:off x="351405" y="908112"/>
            <a:ext cx="11489189" cy="3288890"/>
          </a:xfrm>
          <a:prstGeom prst="rect">
            <a:avLst/>
          </a:prstGeom>
        </p:spPr>
      </p:pic>
      <p:sp>
        <p:nvSpPr>
          <p:cNvPr id="6" name="Textfeld 5">
            <a:extLst>
              <a:ext uri="{FF2B5EF4-FFF2-40B4-BE49-F238E27FC236}">
                <a16:creationId xmlns:a16="http://schemas.microsoft.com/office/drawing/2014/main" id="{B76DD56F-3025-DE55-4874-D0B20E128C3E}"/>
              </a:ext>
            </a:extLst>
          </p:cNvPr>
          <p:cNvSpPr txBox="1"/>
          <p:nvPr/>
        </p:nvSpPr>
        <p:spPr>
          <a:xfrm>
            <a:off x="163531" y="7108345"/>
            <a:ext cx="6094602" cy="4524315"/>
          </a:xfrm>
          <a:prstGeom prst="rect">
            <a:avLst/>
          </a:prstGeom>
          <a:noFill/>
        </p:spPr>
        <p:txBody>
          <a:bodyPr wrap="square">
            <a:spAutoFit/>
          </a:bodyPr>
          <a:lstStyle/>
          <a:p>
            <a:r>
              <a:rPr lang="de-AT">
                <a:solidFill>
                  <a:schemeClr val="bg1"/>
                </a:solidFill>
              </a:rPr>
              <a:t>https://carbon.now.sh/?bg=rgba%28255%2C255%2C255%2C1%29&amp;t=one-light&amp;wt=sharp&amp;l=text%2Fx-java&amp;width=785.5&amp;ds=false&amp;dsyoff=20px&amp;dsblur=68px&amp;wc=true&amp;wa=false&amp;pv=0px&amp;ph=0px&amp;ln=false&amp;fl=1&amp;fm=Hack&amp;fs=14px&amp;lh=133%25&amp;si=false&amp;es=2x&amp;wm=false&amp;code=%2540ViewComponent%250Apublic%2520class%2520LayoutViewComponent%2520%257B%250A%250A%2520%2520public%2520ViewContext%2520render%28ViewContext%2520nestedViewComponent%29%2520%257B%250A%2520%2520%2509return%2520new%2520LayoutView%28nestedViewComponent%29%253B%250A%2520%2520%257D%250A%250A%2520%2520public%2520record%2520LayoutView%28ViewContext%2520nestedViewComponent%29%2520implements%2520ViewContext%2520%257B%257D%250A%257D&amp;tb=LayoutViewComponent.java</a:t>
            </a:r>
          </a:p>
        </p:txBody>
      </p:sp>
      <p:pic>
        <p:nvPicPr>
          <p:cNvPr id="14" name="Grafik 13">
            <a:extLst>
              <a:ext uri="{FF2B5EF4-FFF2-40B4-BE49-F238E27FC236}">
                <a16:creationId xmlns:a16="http://schemas.microsoft.com/office/drawing/2014/main" id="{0CCACEED-FA7D-07F9-DFFB-E1C01BDDA9FE}"/>
              </a:ext>
            </a:extLst>
          </p:cNvPr>
          <p:cNvPicPr>
            <a:picLocks noChangeAspect="1"/>
          </p:cNvPicPr>
          <p:nvPr/>
        </p:nvPicPr>
        <p:blipFill>
          <a:blip r:embed="rId4"/>
          <a:stretch>
            <a:fillRect/>
          </a:stretch>
        </p:blipFill>
        <p:spPr>
          <a:xfrm>
            <a:off x="0" y="4197002"/>
            <a:ext cx="12192000" cy="2219417"/>
          </a:xfrm>
          <a:prstGeom prst="rect">
            <a:avLst/>
          </a:prstGeom>
        </p:spPr>
      </p:pic>
      <p:sp>
        <p:nvSpPr>
          <p:cNvPr id="16" name="Textfeld 15">
            <a:extLst>
              <a:ext uri="{FF2B5EF4-FFF2-40B4-BE49-F238E27FC236}">
                <a16:creationId xmlns:a16="http://schemas.microsoft.com/office/drawing/2014/main" id="{671171ED-ACD2-37BD-7020-A407842D7DED}"/>
              </a:ext>
            </a:extLst>
          </p:cNvPr>
          <p:cNvSpPr txBox="1"/>
          <p:nvPr/>
        </p:nvSpPr>
        <p:spPr>
          <a:xfrm>
            <a:off x="6797180" y="7108344"/>
            <a:ext cx="6094602" cy="4524315"/>
          </a:xfrm>
          <a:prstGeom prst="rect">
            <a:avLst/>
          </a:prstGeom>
          <a:noFill/>
        </p:spPr>
        <p:txBody>
          <a:bodyPr wrap="square">
            <a:spAutoFit/>
          </a:bodyPr>
          <a:lstStyle/>
          <a:p>
            <a:r>
              <a:rPr lang="de-AT">
                <a:solidFill>
                  <a:schemeClr val="bg1"/>
                </a:solidFill>
              </a:rPr>
              <a:t>https://carbon.now.sh/?bg=rgba%28255%2C255%2C255%2C1%29&amp;t=one-light&amp;wt=sharp&amp;l=text%2Fx-java&amp;width=823.5&amp;ds=false&amp;dsyoff=20px&amp;dsblur=68px&amp;wc=true&amp;wa=false&amp;pv=0px&amp;ph=0px&amp;ln=false&amp;fl=1&amp;fm=Hack&amp;fs=14px&amp;lh=133%25&amp;si=false&amp;es=2x&amp;wm=false&amp;code=%253Cnav%253E%253C%252Fnav%253E%250A%253C%21--%252F*%2540thymesVar%2520id%253D%2522layoutView%2522%250A%2509type%253D%2522de.tschuehly.example.thymeleafjava.web.layout.LayoutViewComponent.LayoutView%2522*%252F--%253E%250A%253Cdiv%2520view%253Acomponent%253D%2522%2524%257BlayoutView.nestedViewComponent%28%29%257D%2522%253E%253C%252Fdiv%253E%250A%253Cfooter%253E%253C%252Ffooter%253E&amp;tb=LayoutViewComponent.html</a:t>
            </a:r>
          </a:p>
        </p:txBody>
      </p:sp>
    </p:spTree>
    <p:extLst>
      <p:ext uri="{BB962C8B-B14F-4D97-AF65-F5344CB8AC3E}">
        <p14:creationId xmlns:p14="http://schemas.microsoft.com/office/powerpoint/2010/main" val="144909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E2C2E-FEB8-116F-F928-6BE7B55F26FC}"/>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A352E821-3B45-F151-7283-DE1C61BF84E0}"/>
              </a:ext>
            </a:extLst>
          </p:cNvPr>
          <p:cNvPicPr>
            <a:picLocks noChangeAspect="1"/>
          </p:cNvPicPr>
          <p:nvPr/>
        </p:nvPicPr>
        <p:blipFill>
          <a:blip r:embed="rId3"/>
          <a:stretch>
            <a:fillRect/>
          </a:stretch>
        </p:blipFill>
        <p:spPr>
          <a:xfrm>
            <a:off x="351405" y="908112"/>
            <a:ext cx="11489189" cy="3288890"/>
          </a:xfrm>
          <a:prstGeom prst="rect">
            <a:avLst/>
          </a:prstGeom>
        </p:spPr>
      </p:pic>
      <p:sp>
        <p:nvSpPr>
          <p:cNvPr id="6" name="Textfeld 5">
            <a:extLst>
              <a:ext uri="{FF2B5EF4-FFF2-40B4-BE49-F238E27FC236}">
                <a16:creationId xmlns:a16="http://schemas.microsoft.com/office/drawing/2014/main" id="{3772032E-AF3A-E7C0-B581-DC5499918890}"/>
              </a:ext>
            </a:extLst>
          </p:cNvPr>
          <p:cNvSpPr txBox="1"/>
          <p:nvPr/>
        </p:nvSpPr>
        <p:spPr>
          <a:xfrm>
            <a:off x="163531" y="7108345"/>
            <a:ext cx="6094602" cy="4524315"/>
          </a:xfrm>
          <a:prstGeom prst="rect">
            <a:avLst/>
          </a:prstGeom>
          <a:noFill/>
        </p:spPr>
        <p:txBody>
          <a:bodyPr wrap="square">
            <a:spAutoFit/>
          </a:bodyPr>
          <a:lstStyle/>
          <a:p>
            <a:r>
              <a:rPr lang="de-AT">
                <a:solidFill>
                  <a:schemeClr val="bg1"/>
                </a:solidFill>
              </a:rPr>
              <a:t>https://carbon.now.sh/?bg=rgba%28255%2C255%2C255%2C1%29&amp;t=one-light&amp;wt=sharp&amp;l=text%2Fx-java&amp;width=785.5&amp;ds=false&amp;dsyoff=20px&amp;dsblur=68px&amp;wc=true&amp;wa=false&amp;pv=0px&amp;ph=0px&amp;ln=false&amp;fl=1&amp;fm=Hack&amp;fs=14px&amp;lh=133%25&amp;si=false&amp;es=2x&amp;wm=false&amp;code=%2540ViewComponent%250Apublic%2520class%2520LayoutViewComponent%2520%257B%250A%250A%2520%2520public%2520ViewContext%2520render%28ViewContext%2520nestedViewComponent%29%2520%257B%250A%2520%2520%2509return%2520new%2520LayoutView%28nestedViewComponent%29%253B%250A%2520%2520%257D%250A%250A%2520%2520public%2520record%2520LayoutView%28ViewContext%2520nestedViewComponent%29%2520implements%2520ViewContext%2520%257B%257D%250A%257D&amp;tb=LayoutViewComponent.java</a:t>
            </a:r>
          </a:p>
        </p:txBody>
      </p:sp>
      <p:sp>
        <p:nvSpPr>
          <p:cNvPr id="16" name="Textfeld 15">
            <a:extLst>
              <a:ext uri="{FF2B5EF4-FFF2-40B4-BE49-F238E27FC236}">
                <a16:creationId xmlns:a16="http://schemas.microsoft.com/office/drawing/2014/main" id="{A8EE4148-3A86-361C-34FD-8C35C7228F18}"/>
              </a:ext>
            </a:extLst>
          </p:cNvPr>
          <p:cNvSpPr txBox="1"/>
          <p:nvPr/>
        </p:nvSpPr>
        <p:spPr>
          <a:xfrm>
            <a:off x="6797180" y="7108344"/>
            <a:ext cx="6094602" cy="4524315"/>
          </a:xfrm>
          <a:prstGeom prst="rect">
            <a:avLst/>
          </a:prstGeom>
          <a:noFill/>
        </p:spPr>
        <p:txBody>
          <a:bodyPr wrap="square">
            <a:spAutoFit/>
          </a:bodyPr>
          <a:lstStyle/>
          <a:p>
            <a:r>
              <a:rPr lang="de-AT">
                <a:solidFill>
                  <a:schemeClr val="bg1"/>
                </a:solidFill>
              </a:rPr>
              <a:t>https://carbon.now.sh/?bg=rgba%28255%2C255%2C255%2C1%29&amp;t=one-light&amp;wt=sharp&amp;l=text%2Fx-java&amp;width=823.5&amp;ds=false&amp;dsyoff=20px&amp;dsblur=68px&amp;wc=true&amp;wa=false&amp;pv=0px&amp;ph=0px&amp;ln=false&amp;fl=1&amp;fm=Hack&amp;fs=14px&amp;lh=133%25&amp;si=false&amp;es=2x&amp;wm=false&amp;code=%253Cnav%253E%253C%252Fnav%253E%250A%253C%21--%252F*%2540thymesVar%2520id%253D%2522layoutView%2522%250A%2509type%253D%2522de.tschuehly.example.thymeleafjava.web.layout.LayoutViewComponent.LayoutView%2522*%252F--%253E%250A%253Cdiv%2520view%253Acomponent%253D%2522%2524%257BlayoutView.nestedViewComponent%28%29%257D%2522%253E%253C%252Fdiv%253E%250A%253Cfooter%253E%253C%252Ffooter%253E&amp;tb=LayoutViewComponent.html</a:t>
            </a:r>
          </a:p>
        </p:txBody>
      </p:sp>
      <p:pic>
        <p:nvPicPr>
          <p:cNvPr id="2" name="Grafik 1">
            <a:extLst>
              <a:ext uri="{FF2B5EF4-FFF2-40B4-BE49-F238E27FC236}">
                <a16:creationId xmlns:a16="http://schemas.microsoft.com/office/drawing/2014/main" id="{AFD25080-738C-B67E-0D86-ECA40C6807FD}"/>
              </a:ext>
            </a:extLst>
          </p:cNvPr>
          <p:cNvPicPr>
            <a:picLocks noChangeAspect="1"/>
          </p:cNvPicPr>
          <p:nvPr/>
        </p:nvPicPr>
        <p:blipFill>
          <a:blip r:embed="rId4"/>
          <a:stretch>
            <a:fillRect/>
          </a:stretch>
        </p:blipFill>
        <p:spPr>
          <a:xfrm>
            <a:off x="57497" y="4197002"/>
            <a:ext cx="12074207" cy="2100559"/>
          </a:xfrm>
          <a:prstGeom prst="rect">
            <a:avLst/>
          </a:prstGeom>
        </p:spPr>
      </p:pic>
    </p:spTree>
    <p:extLst>
      <p:ext uri="{BB962C8B-B14F-4D97-AF65-F5344CB8AC3E}">
        <p14:creationId xmlns:p14="http://schemas.microsoft.com/office/powerpoint/2010/main" val="2465858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ild">
            <a:extLst>
              <a:ext uri="{FF2B5EF4-FFF2-40B4-BE49-F238E27FC236}">
                <a16:creationId xmlns:a16="http://schemas.microsoft.com/office/drawing/2014/main" id="{5A157B6C-BE10-0C1E-5666-33E059A29901}"/>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50774" t="8534"/>
          <a:stretch/>
        </p:blipFill>
        <p:spPr bwMode="auto">
          <a:xfrm>
            <a:off x="-33000" y="-8276"/>
            <a:ext cx="5083215" cy="6866276"/>
          </a:xfr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918798C4-CC83-9779-41C0-7F495F516C25}"/>
              </a:ext>
            </a:extLst>
          </p:cNvPr>
          <p:cNvSpPr/>
          <p:nvPr/>
        </p:nvSpPr>
        <p:spPr>
          <a:xfrm>
            <a:off x="1328315" y="5484848"/>
            <a:ext cx="1416979" cy="2482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DBB4AC80-FA7D-8995-A350-9B14E858BD9F}"/>
              </a:ext>
            </a:extLst>
          </p:cNvPr>
          <p:cNvSpPr/>
          <p:nvPr/>
        </p:nvSpPr>
        <p:spPr>
          <a:xfrm>
            <a:off x="1518081" y="1679990"/>
            <a:ext cx="1500361" cy="2825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AFD36075-AFC4-1C1D-3CC6-3A1707E49C06}"/>
              </a:ext>
            </a:extLst>
          </p:cNvPr>
          <p:cNvSpPr txBox="1"/>
          <p:nvPr/>
        </p:nvSpPr>
        <p:spPr>
          <a:xfrm>
            <a:off x="915538" y="132134"/>
            <a:ext cx="539611" cy="261610"/>
          </a:xfrm>
          <a:prstGeom prst="rect">
            <a:avLst/>
          </a:prstGeom>
          <a:solidFill>
            <a:srgbClr val="2C2D3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err="1">
                <a:solidFill>
                  <a:schemeClr val="bg1"/>
                </a:solidFill>
                <a:latin typeface="Aptos Mono"/>
              </a:rPr>
              <a:t>java</a:t>
            </a:r>
            <a:endParaRPr lang="de-DE" sz="1100">
              <a:solidFill>
                <a:schemeClr val="bg1"/>
              </a:solidFill>
              <a:latin typeface="Aptos Mono"/>
            </a:endParaRPr>
          </a:p>
        </p:txBody>
      </p:sp>
    </p:spTree>
    <p:extLst>
      <p:ext uri="{BB962C8B-B14F-4D97-AF65-F5344CB8AC3E}">
        <p14:creationId xmlns:p14="http://schemas.microsoft.com/office/powerpoint/2010/main" val="2066086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A7C04-FD30-E459-6948-0FD9138708D5}"/>
            </a:ext>
          </a:extLst>
        </p:cNvPr>
        <p:cNvGrpSpPr/>
        <p:nvPr/>
      </p:nvGrpSpPr>
      <p:grpSpPr>
        <a:xfrm>
          <a:off x="0" y="0"/>
          <a:ext cx="0" cy="0"/>
          <a:chOff x="0" y="0"/>
          <a:chExt cx="0" cy="0"/>
        </a:xfrm>
      </p:grpSpPr>
      <p:pic>
        <p:nvPicPr>
          <p:cNvPr id="3074" name="Picture 2" descr="Bild">
            <a:extLst>
              <a:ext uri="{FF2B5EF4-FFF2-40B4-BE49-F238E27FC236}">
                <a16:creationId xmlns:a16="http://schemas.microsoft.com/office/drawing/2014/main" id="{84B66C7E-7544-3E48-F00F-202061F1D705}"/>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50774" t="8534"/>
          <a:stretch/>
        </p:blipFill>
        <p:spPr bwMode="auto">
          <a:xfrm>
            <a:off x="-33000" y="-8276"/>
            <a:ext cx="5083215" cy="6866276"/>
          </a:xfr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F94C83F5-B032-A651-A404-A4FBE8A86628}"/>
              </a:ext>
            </a:extLst>
          </p:cNvPr>
          <p:cNvSpPr/>
          <p:nvPr/>
        </p:nvSpPr>
        <p:spPr>
          <a:xfrm>
            <a:off x="1328315" y="5484848"/>
            <a:ext cx="1416979" cy="2482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97E2BDE6-AAE3-7B62-D46D-CB7736FD592F}"/>
              </a:ext>
            </a:extLst>
          </p:cNvPr>
          <p:cNvSpPr/>
          <p:nvPr/>
        </p:nvSpPr>
        <p:spPr>
          <a:xfrm>
            <a:off x="1518081" y="1679990"/>
            <a:ext cx="1500361" cy="2825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Picture 2" descr="Bild">
            <a:extLst>
              <a:ext uri="{FF2B5EF4-FFF2-40B4-BE49-F238E27FC236}">
                <a16:creationId xmlns:a16="http://schemas.microsoft.com/office/drawing/2014/main" id="{313EE910-3611-114A-940D-7262651C5C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34" r="49517"/>
          <a:stretch/>
        </p:blipFill>
        <p:spPr bwMode="auto">
          <a:xfrm>
            <a:off x="6095999" y="0"/>
            <a:ext cx="5239871" cy="6902990"/>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5ED32F54-5B91-1C3F-5896-BB06AE0E8413}"/>
              </a:ext>
            </a:extLst>
          </p:cNvPr>
          <p:cNvSpPr/>
          <p:nvPr/>
        </p:nvSpPr>
        <p:spPr>
          <a:xfrm>
            <a:off x="7134178" y="3850505"/>
            <a:ext cx="2771836" cy="8442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E100DB80-DFE4-C143-7951-FAEACDBA372D}"/>
              </a:ext>
            </a:extLst>
          </p:cNvPr>
          <p:cNvSpPr txBox="1"/>
          <p:nvPr/>
        </p:nvSpPr>
        <p:spPr>
          <a:xfrm>
            <a:off x="915538" y="132134"/>
            <a:ext cx="539611" cy="261610"/>
          </a:xfrm>
          <a:prstGeom prst="rect">
            <a:avLst/>
          </a:prstGeom>
          <a:solidFill>
            <a:srgbClr val="2C2D3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err="1">
                <a:solidFill>
                  <a:schemeClr val="bg1"/>
                </a:solidFill>
                <a:latin typeface="Aptos Mono"/>
              </a:rPr>
              <a:t>java</a:t>
            </a:r>
            <a:endParaRPr lang="de-DE" sz="1100">
              <a:solidFill>
                <a:schemeClr val="bg1"/>
              </a:solidFill>
              <a:latin typeface="Aptos Mono"/>
            </a:endParaRPr>
          </a:p>
        </p:txBody>
      </p:sp>
      <p:sp>
        <p:nvSpPr>
          <p:cNvPr id="9" name="Textfeld 8">
            <a:extLst>
              <a:ext uri="{FF2B5EF4-FFF2-40B4-BE49-F238E27FC236}">
                <a16:creationId xmlns:a16="http://schemas.microsoft.com/office/drawing/2014/main" id="{4A2ACA8C-583E-2CC0-ABF1-5FAE3C1F3545}"/>
              </a:ext>
            </a:extLst>
          </p:cNvPr>
          <p:cNvSpPr txBox="1"/>
          <p:nvPr/>
        </p:nvSpPr>
        <p:spPr>
          <a:xfrm>
            <a:off x="6567586" y="106605"/>
            <a:ext cx="566592" cy="261610"/>
          </a:xfrm>
          <a:prstGeom prst="rect">
            <a:avLst/>
          </a:prstGeom>
          <a:solidFill>
            <a:srgbClr val="2C2D3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100" err="1">
                <a:solidFill>
                  <a:schemeClr val="bg1"/>
                </a:solidFill>
                <a:latin typeface="Aptos Mono"/>
              </a:rPr>
              <a:t>java</a:t>
            </a:r>
            <a:endParaRPr lang="de-DE" sz="1100">
              <a:solidFill>
                <a:schemeClr val="bg1"/>
              </a:solidFill>
              <a:latin typeface="Aptos Mono"/>
            </a:endParaRPr>
          </a:p>
        </p:txBody>
      </p:sp>
    </p:spTree>
    <p:extLst>
      <p:ext uri="{BB962C8B-B14F-4D97-AF65-F5344CB8AC3E}">
        <p14:creationId xmlns:p14="http://schemas.microsoft.com/office/powerpoint/2010/main" val="3513469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4A30750F-8329-B4E4-E23C-BF852E622B43}"/>
              </a:ext>
            </a:extLst>
          </p:cNvPr>
          <p:cNvPicPr>
            <a:picLocks noGrp="1" noChangeAspect="1"/>
          </p:cNvPicPr>
          <p:nvPr>
            <p:ph idx="4294967295"/>
          </p:nvPr>
        </p:nvPicPr>
        <p:blipFill>
          <a:blip r:embed="rId3"/>
          <a:stretch>
            <a:fillRect/>
          </a:stretch>
        </p:blipFill>
        <p:spPr>
          <a:xfrm>
            <a:off x="2006600" y="375443"/>
            <a:ext cx="8178800" cy="6107113"/>
          </a:xfrm>
        </p:spPr>
      </p:pic>
    </p:spTree>
    <p:extLst>
      <p:ext uri="{BB962C8B-B14F-4D97-AF65-F5344CB8AC3E}">
        <p14:creationId xmlns:p14="http://schemas.microsoft.com/office/powerpoint/2010/main" val="3174101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B05963CB-DF2B-92EB-61EE-F704007376B1}"/>
              </a:ext>
            </a:extLst>
          </p:cNvPr>
          <p:cNvPicPr>
            <a:picLocks noChangeAspect="1"/>
          </p:cNvPicPr>
          <p:nvPr/>
        </p:nvPicPr>
        <p:blipFill>
          <a:blip r:embed="rId3"/>
          <a:stretch>
            <a:fillRect/>
          </a:stretch>
        </p:blipFill>
        <p:spPr>
          <a:xfrm>
            <a:off x="898071" y="0"/>
            <a:ext cx="10395857" cy="6858000"/>
          </a:xfrm>
          <a:prstGeom prst="rect">
            <a:avLst/>
          </a:prstGeom>
        </p:spPr>
      </p:pic>
    </p:spTree>
    <p:extLst>
      <p:ext uri="{BB962C8B-B14F-4D97-AF65-F5344CB8AC3E}">
        <p14:creationId xmlns:p14="http://schemas.microsoft.com/office/powerpoint/2010/main" val="1580549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C3B4562D-C5F9-CB29-0731-D1D7271E8857}"/>
              </a:ext>
            </a:extLst>
          </p:cNvPr>
          <p:cNvPicPr>
            <a:picLocks noChangeAspect="1"/>
          </p:cNvPicPr>
          <p:nvPr>
            <a:videoFile r:link="rId1"/>
            <p:extLst>
              <p:ext uri="{DAA4B4D4-6D71-4841-9C94-3DE7FCFB9230}">
                <p14:media xmlns:p14="http://schemas.microsoft.com/office/powerpoint/2010/main" r:embed="rId2">
                  <p14:trim st="2961" end="9498"/>
                </p14:media>
              </p:ext>
            </p:extLst>
          </p:nvPr>
        </p:nvPicPr>
        <p:blipFill>
          <a:blip r:embed="rId5"/>
          <a:stretch>
            <a:fillRect/>
          </a:stretch>
        </p:blipFill>
        <p:spPr>
          <a:xfrm>
            <a:off x="135925" y="126459"/>
            <a:ext cx="11920150" cy="6605081"/>
          </a:xfrm>
          <a:prstGeom prst="rect">
            <a:avLst/>
          </a:prstGeom>
        </p:spPr>
      </p:pic>
    </p:spTree>
    <p:extLst>
      <p:ext uri="{BB962C8B-B14F-4D97-AF65-F5344CB8AC3E}">
        <p14:creationId xmlns:p14="http://schemas.microsoft.com/office/powerpoint/2010/main" val="99316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D92FB-20FB-13D9-45D8-05191C62DCDA}"/>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089FE2B2-0349-CCB4-7C88-552B6C0ABB56}"/>
              </a:ext>
            </a:extLst>
          </p:cNvPr>
          <p:cNvPicPr>
            <a:picLocks noChangeAspect="1"/>
          </p:cNvPicPr>
          <p:nvPr>
            <a:videoFile r:link="rId1"/>
            <p:extLst>
              <p:ext uri="{DAA4B4D4-6D71-4841-9C94-3DE7FCFB9230}">
                <p14:media xmlns:p14="http://schemas.microsoft.com/office/powerpoint/2010/main" r:embed="rId2">
                  <p14:trim st="6094" end="6849"/>
                </p14:media>
              </p:ext>
            </p:extLst>
          </p:nvPr>
        </p:nvPicPr>
        <p:blipFill>
          <a:blip r:embed="rId5"/>
          <a:stretch>
            <a:fillRect/>
          </a:stretch>
        </p:blipFill>
        <p:spPr>
          <a:xfrm>
            <a:off x="135925" y="126459"/>
            <a:ext cx="11920150" cy="6605081"/>
          </a:xfrm>
          <a:prstGeom prst="rect">
            <a:avLst/>
          </a:prstGeom>
        </p:spPr>
      </p:pic>
    </p:spTree>
    <p:extLst>
      <p:ext uri="{BB962C8B-B14F-4D97-AF65-F5344CB8AC3E}">
        <p14:creationId xmlns:p14="http://schemas.microsoft.com/office/powerpoint/2010/main" val="168540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D9FF3B2-DB71-408B-C73D-ED8CA7D8E88A}"/>
              </a:ext>
            </a:extLst>
          </p:cNvPr>
          <p:cNvSpPr txBox="1"/>
          <p:nvPr/>
        </p:nvSpPr>
        <p:spPr>
          <a:xfrm>
            <a:off x="2744239" y="2151727"/>
            <a:ext cx="6703521" cy="2554545"/>
          </a:xfrm>
          <a:prstGeom prst="rect">
            <a:avLst/>
          </a:prstGeom>
          <a:noFill/>
        </p:spPr>
        <p:txBody>
          <a:bodyPr wrap="square">
            <a:spAutoFit/>
          </a:bodyPr>
          <a:lstStyle/>
          <a:p>
            <a:r>
              <a:rPr lang="en-US" sz="2800">
                <a:effectLst/>
                <a:latin typeface="+mj-lt"/>
                <a:ea typeface="Calibri" panose="020F0502020204030204" pitchFamily="34" charset="0"/>
                <a:cs typeface="Times New Roman" panose="02020603050405020304" pitchFamily="18" charset="0"/>
              </a:rPr>
              <a:t>“In other disciplines, Engineering is simply the stuff that works. It is practical, pragmatic and more, not less, efficient.”</a:t>
            </a:r>
          </a:p>
          <a:p>
            <a:endParaRPr lang="en-US" sz="2800">
              <a:solidFill>
                <a:schemeClr val="tx2"/>
              </a:solidFill>
              <a:effectLst/>
              <a:latin typeface="+mj-lt"/>
              <a:ea typeface="Calibri" panose="020F0502020204030204" pitchFamily="34" charset="0"/>
              <a:cs typeface="Times New Roman" panose="02020603050405020304" pitchFamily="18" charset="0"/>
            </a:endParaRPr>
          </a:p>
          <a:p>
            <a:r>
              <a:rPr lang="en-US" sz="2400">
                <a:solidFill>
                  <a:schemeClr val="tx2"/>
                </a:solidFill>
                <a:effectLst/>
                <a:latin typeface="+mj-lt"/>
                <a:ea typeface="Calibri" panose="020F0502020204030204" pitchFamily="34" charset="0"/>
                <a:cs typeface="Times New Roman" panose="02020603050405020304" pitchFamily="18" charset="0"/>
              </a:rPr>
              <a:t>Dave Farley</a:t>
            </a:r>
          </a:p>
          <a:p>
            <a:r>
              <a:rPr lang="en-GB" sz="2000" i="1">
                <a:latin typeface="+mj-lt"/>
              </a:rPr>
              <a:t>What is Modern Software Engineering?</a:t>
            </a:r>
            <a:endParaRPr lang="de-DE" sz="2000" i="1">
              <a:latin typeface="+mj-lt"/>
            </a:endParaRPr>
          </a:p>
        </p:txBody>
      </p:sp>
    </p:spTree>
    <p:extLst>
      <p:ext uri="{BB962C8B-B14F-4D97-AF65-F5344CB8AC3E}">
        <p14:creationId xmlns:p14="http://schemas.microsoft.com/office/powerpoint/2010/main" val="7158498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D3DE5-0DD1-4C78-9B16-AF1B15351EFE}"/>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3390B547-B3BE-159E-7471-E7F53DF088F1}"/>
              </a:ext>
            </a:extLst>
          </p:cNvPr>
          <p:cNvPicPr>
            <a:picLocks noChangeAspect="1"/>
          </p:cNvPicPr>
          <p:nvPr>
            <a:videoFile r:link="rId1"/>
            <p:extLst>
              <p:ext uri="{DAA4B4D4-6D71-4841-9C94-3DE7FCFB9230}">
                <p14:media xmlns:p14="http://schemas.microsoft.com/office/powerpoint/2010/main" r:embed="rId2">
                  <p14:trim st="8744" end="3864"/>
                </p14:media>
              </p:ext>
            </p:extLst>
          </p:nvPr>
        </p:nvPicPr>
        <p:blipFill>
          <a:blip r:embed="rId5"/>
          <a:stretch>
            <a:fillRect/>
          </a:stretch>
        </p:blipFill>
        <p:spPr>
          <a:xfrm>
            <a:off x="135925" y="126459"/>
            <a:ext cx="11920150" cy="6605081"/>
          </a:xfrm>
          <a:prstGeom prst="rect">
            <a:avLst/>
          </a:prstGeom>
        </p:spPr>
      </p:pic>
    </p:spTree>
    <p:extLst>
      <p:ext uri="{BB962C8B-B14F-4D97-AF65-F5344CB8AC3E}">
        <p14:creationId xmlns:p14="http://schemas.microsoft.com/office/powerpoint/2010/main" val="345895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6C5D-919A-E0BC-741C-196FC10E90A6}"/>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77315FD7-1DA4-774B-B5E1-DA4080E8D55C}"/>
              </a:ext>
            </a:extLst>
          </p:cNvPr>
          <p:cNvPicPr>
            <a:picLocks noChangeAspect="1"/>
          </p:cNvPicPr>
          <p:nvPr>
            <a:videoFile r:link="rId1"/>
            <p:extLst>
              <p:ext uri="{DAA4B4D4-6D71-4841-9C94-3DE7FCFB9230}">
                <p14:media xmlns:p14="http://schemas.microsoft.com/office/powerpoint/2010/main" r:embed="rId2">
                  <p14:trim st="12264"/>
                </p14:media>
              </p:ext>
            </p:extLst>
          </p:nvPr>
        </p:nvPicPr>
        <p:blipFill>
          <a:blip r:embed="rId5"/>
          <a:stretch>
            <a:fillRect/>
          </a:stretch>
        </p:blipFill>
        <p:spPr>
          <a:xfrm>
            <a:off x="135925" y="126459"/>
            <a:ext cx="11920150" cy="6605081"/>
          </a:xfrm>
          <a:prstGeom prst="rect">
            <a:avLst/>
          </a:prstGeom>
        </p:spPr>
      </p:pic>
    </p:spTree>
    <p:extLst>
      <p:ext uri="{BB962C8B-B14F-4D97-AF65-F5344CB8AC3E}">
        <p14:creationId xmlns:p14="http://schemas.microsoft.com/office/powerpoint/2010/main" val="232663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E92B88AD-2973-2DED-558F-A3ABB87F0884}"/>
              </a:ext>
            </a:extLst>
          </p:cNvPr>
          <p:cNvPicPr>
            <a:picLocks noChangeAspect="1"/>
          </p:cNvPicPr>
          <p:nvPr>
            <a:videoFile r:link="rId1"/>
            <p:extLst>
              <p:ext uri="{DAA4B4D4-6D71-4841-9C94-3DE7FCFB9230}">
                <p14:media xmlns:p14="http://schemas.microsoft.com/office/powerpoint/2010/main" r:embed="rId2">
                  <p14:trim end="12462"/>
                </p14:media>
              </p:ext>
            </p:extLst>
          </p:nvPr>
        </p:nvPicPr>
        <p:blipFill>
          <a:blip r:embed="rId5"/>
          <a:stretch>
            <a:fillRect/>
          </a:stretch>
        </p:blipFill>
        <p:spPr>
          <a:xfrm>
            <a:off x="597433" y="335932"/>
            <a:ext cx="10997133" cy="6186136"/>
          </a:xfrm>
          <a:prstGeom prst="rect">
            <a:avLst/>
          </a:prstGeom>
        </p:spPr>
      </p:pic>
    </p:spTree>
    <p:extLst>
      <p:ext uri="{BB962C8B-B14F-4D97-AF65-F5344CB8AC3E}">
        <p14:creationId xmlns:p14="http://schemas.microsoft.com/office/powerpoint/2010/main" val="256983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FFCA97E9-3E87-6D8E-53C9-E34AE7BE78DB}"/>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57D0A56D-F1AA-FCE2-2BEB-DF74CC9F0364}"/>
              </a:ext>
            </a:extLst>
          </p:cNvPr>
          <p:cNvPicPr>
            <a:picLocks noChangeAspect="1"/>
          </p:cNvPicPr>
          <p:nvPr>
            <a:videoFile r:link="rId1"/>
            <p:extLst>
              <p:ext uri="{DAA4B4D4-6D71-4841-9C94-3DE7FCFB9230}">
                <p14:media xmlns:p14="http://schemas.microsoft.com/office/powerpoint/2010/main" r:embed="rId2">
                  <p14:trim st="3537" end="10454"/>
                </p14:media>
              </p:ext>
            </p:extLst>
          </p:nvPr>
        </p:nvPicPr>
        <p:blipFill>
          <a:blip r:embed="rId5"/>
          <a:stretch>
            <a:fillRect/>
          </a:stretch>
        </p:blipFill>
        <p:spPr>
          <a:xfrm>
            <a:off x="597433" y="335932"/>
            <a:ext cx="10997133" cy="6186136"/>
          </a:xfrm>
          <a:prstGeom prst="rect">
            <a:avLst/>
          </a:prstGeom>
        </p:spPr>
      </p:pic>
    </p:spTree>
    <p:extLst>
      <p:ext uri="{BB962C8B-B14F-4D97-AF65-F5344CB8AC3E}">
        <p14:creationId xmlns:p14="http://schemas.microsoft.com/office/powerpoint/2010/main" val="170528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44B0BA8E-1ED5-E2EC-BAAA-417568BDDD53}"/>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C9692244-F0B5-863B-225A-5D8E4804D052}"/>
              </a:ext>
            </a:extLst>
          </p:cNvPr>
          <p:cNvPicPr>
            <a:picLocks noChangeAspect="1"/>
          </p:cNvPicPr>
          <p:nvPr>
            <a:videoFile r:link="rId1"/>
            <p:extLst>
              <p:ext uri="{DAA4B4D4-6D71-4841-9C94-3DE7FCFB9230}">
                <p14:media xmlns:p14="http://schemas.microsoft.com/office/powerpoint/2010/main" r:embed="rId2">
                  <p14:trim st="5572" end="7452"/>
                </p14:media>
              </p:ext>
            </p:extLst>
          </p:nvPr>
        </p:nvPicPr>
        <p:blipFill>
          <a:blip r:embed="rId5"/>
          <a:stretch>
            <a:fillRect/>
          </a:stretch>
        </p:blipFill>
        <p:spPr>
          <a:xfrm>
            <a:off x="597433" y="335932"/>
            <a:ext cx="10997133" cy="6186136"/>
          </a:xfrm>
          <a:prstGeom prst="rect">
            <a:avLst/>
          </a:prstGeom>
        </p:spPr>
      </p:pic>
    </p:spTree>
    <p:extLst>
      <p:ext uri="{BB962C8B-B14F-4D97-AF65-F5344CB8AC3E}">
        <p14:creationId xmlns:p14="http://schemas.microsoft.com/office/powerpoint/2010/main" val="293886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228E731D-44D0-3884-946F-0177FBA8BE82}"/>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73069160-0790-A572-65BC-7B6E8FF626BD}"/>
              </a:ext>
            </a:extLst>
          </p:cNvPr>
          <p:cNvPicPr>
            <a:picLocks noChangeAspect="1"/>
          </p:cNvPicPr>
          <p:nvPr>
            <a:videoFile r:link="rId1"/>
            <p:extLst>
              <p:ext uri="{DAA4B4D4-6D71-4841-9C94-3DE7FCFB9230}">
                <p14:media xmlns:p14="http://schemas.microsoft.com/office/powerpoint/2010/main" r:embed="rId2">
                  <p14:trim st="8547" end="5834"/>
                </p14:media>
              </p:ext>
            </p:extLst>
          </p:nvPr>
        </p:nvPicPr>
        <p:blipFill>
          <a:blip r:embed="rId5"/>
          <a:stretch>
            <a:fillRect/>
          </a:stretch>
        </p:blipFill>
        <p:spPr>
          <a:xfrm>
            <a:off x="597433" y="335932"/>
            <a:ext cx="10997133" cy="6186136"/>
          </a:xfrm>
          <a:prstGeom prst="rect">
            <a:avLst/>
          </a:prstGeom>
        </p:spPr>
      </p:pic>
    </p:spTree>
    <p:extLst>
      <p:ext uri="{BB962C8B-B14F-4D97-AF65-F5344CB8AC3E}">
        <p14:creationId xmlns:p14="http://schemas.microsoft.com/office/powerpoint/2010/main" val="428436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86C50218-FC1F-DADC-B19D-DF09728D80AB}"/>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D132150D-D823-E85A-83D6-C279792BCED3}"/>
              </a:ext>
            </a:extLst>
          </p:cNvPr>
          <p:cNvPicPr>
            <a:picLocks noChangeAspect="1"/>
          </p:cNvPicPr>
          <p:nvPr>
            <a:videoFile r:link="rId1"/>
            <p:extLst>
              <p:ext uri="{DAA4B4D4-6D71-4841-9C94-3DE7FCFB9230}">
                <p14:media xmlns:p14="http://schemas.microsoft.com/office/powerpoint/2010/main" r:embed="rId2">
                  <p14:trim st="10165" end="4370"/>
                </p14:media>
              </p:ext>
            </p:extLst>
          </p:nvPr>
        </p:nvPicPr>
        <p:blipFill>
          <a:blip r:embed="rId5"/>
          <a:stretch>
            <a:fillRect/>
          </a:stretch>
        </p:blipFill>
        <p:spPr>
          <a:xfrm>
            <a:off x="597433" y="335932"/>
            <a:ext cx="10997133" cy="6186136"/>
          </a:xfrm>
          <a:prstGeom prst="rect">
            <a:avLst/>
          </a:prstGeom>
        </p:spPr>
      </p:pic>
    </p:spTree>
    <p:extLst>
      <p:ext uri="{BB962C8B-B14F-4D97-AF65-F5344CB8AC3E}">
        <p14:creationId xmlns:p14="http://schemas.microsoft.com/office/powerpoint/2010/main" val="385682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EF869C02-B6E7-4B78-AEB4-C61B68E5FE2F}"/>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8E6B3641-EA2B-6A1C-79AE-477E64C1BEC8}"/>
              </a:ext>
            </a:extLst>
          </p:cNvPr>
          <p:cNvPicPr>
            <a:picLocks noChangeAspect="1"/>
          </p:cNvPicPr>
          <p:nvPr>
            <a:videoFile r:link="rId1"/>
            <p:extLst>
              <p:ext uri="{DAA4B4D4-6D71-4841-9C94-3DE7FCFB9230}">
                <p14:media xmlns:p14="http://schemas.microsoft.com/office/powerpoint/2010/main" r:embed="rId2">
                  <p14:trim st="11582" end="2163"/>
                </p14:media>
              </p:ext>
            </p:extLst>
          </p:nvPr>
        </p:nvPicPr>
        <p:blipFill>
          <a:blip r:embed="rId5"/>
          <a:stretch>
            <a:fillRect/>
          </a:stretch>
        </p:blipFill>
        <p:spPr>
          <a:xfrm>
            <a:off x="597433" y="335932"/>
            <a:ext cx="10997133" cy="6186136"/>
          </a:xfrm>
          <a:prstGeom prst="rect">
            <a:avLst/>
          </a:prstGeom>
        </p:spPr>
      </p:pic>
    </p:spTree>
    <p:extLst>
      <p:ext uri="{BB962C8B-B14F-4D97-AF65-F5344CB8AC3E}">
        <p14:creationId xmlns:p14="http://schemas.microsoft.com/office/powerpoint/2010/main" val="202113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4E571C36-935F-14E6-AE5B-66BFC016E231}"/>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9C958381-7FCA-671A-A75A-F7AD753A9458}"/>
              </a:ext>
            </a:extLst>
          </p:cNvPr>
          <p:cNvPicPr>
            <a:picLocks noChangeAspect="1"/>
          </p:cNvPicPr>
          <p:nvPr>
            <a:videoFile r:link="rId1"/>
            <p:extLst>
              <p:ext uri="{DAA4B4D4-6D71-4841-9C94-3DE7FCFB9230}">
                <p14:media xmlns:p14="http://schemas.microsoft.com/office/powerpoint/2010/main" r:embed="rId2">
                  <p14:trim st="13836"/>
                </p14:media>
              </p:ext>
            </p:extLst>
          </p:nvPr>
        </p:nvPicPr>
        <p:blipFill>
          <a:blip r:embed="rId5"/>
          <a:stretch>
            <a:fillRect/>
          </a:stretch>
        </p:blipFill>
        <p:spPr>
          <a:xfrm>
            <a:off x="597433" y="335932"/>
            <a:ext cx="10997133" cy="6186136"/>
          </a:xfrm>
          <a:prstGeom prst="rect">
            <a:avLst/>
          </a:prstGeom>
        </p:spPr>
      </p:pic>
      <p:sp>
        <p:nvSpPr>
          <p:cNvPr id="3" name="Textfeld 2">
            <a:extLst>
              <a:ext uri="{FF2B5EF4-FFF2-40B4-BE49-F238E27FC236}">
                <a16:creationId xmlns:a16="http://schemas.microsoft.com/office/drawing/2014/main" id="{4DAE2BB0-B268-A493-9D58-188F95A63DEE}"/>
              </a:ext>
            </a:extLst>
          </p:cNvPr>
          <p:cNvSpPr txBox="1"/>
          <p:nvPr/>
        </p:nvSpPr>
        <p:spPr>
          <a:xfrm>
            <a:off x="1809135" y="7728155"/>
            <a:ext cx="10078065" cy="2862322"/>
          </a:xfrm>
          <a:prstGeom prst="rect">
            <a:avLst/>
          </a:prstGeom>
          <a:noFill/>
        </p:spPr>
        <p:txBody>
          <a:bodyPr wrap="square" rtlCol="0">
            <a:spAutoFit/>
          </a:bodyPr>
          <a:lstStyle/>
          <a:p>
            <a:r>
              <a:rPr lang="de-DE">
                <a:solidFill>
                  <a:schemeClr val="bg1"/>
                </a:solidFill>
              </a:rPr>
              <a:t>https://codeblinks.com/?codeBlinks=%7B%22state%22%3A%7B%22resolution%22%3A%22720p%22%2C%22header%22%3Atrue%2C%22font%22%3A%22JetBrains_Mono%22%2C%22padding%22%3A12%2C%22codePadding%22%3A24%2C%22borderRadius%22%3A16%2C%22fileTabs%22%3Atrue%2C%22theme%22%3A%22github-light%22%2C%22background%22%3A%7B%22backgroundColor%22%3A%22AliceBlue%22%7D%2C%22windowControls%22%3A%22Mac%22%2C%22duration%22%3A%222%22%2C%22fontSize%22%3A%2224%22%2C%22transparency%22%3Afalse%2C%22lineNumbers%22%3Atrue%2C%22shadow%22%3Afalse%2C%22language%22%3A%22java%22%2C%22format%22%3A%22Landscape%22%2C%22blurCode%22%3Afalse%2C%22keyUpdateCount%22%3A0%7D%2C%22version%22%3A0%7D</a:t>
            </a:r>
            <a:endParaRPr lang="en-DE">
              <a:solidFill>
                <a:schemeClr val="bg1"/>
              </a:solidFill>
            </a:endParaRPr>
          </a:p>
        </p:txBody>
      </p:sp>
    </p:spTree>
    <p:extLst>
      <p:ext uri="{BB962C8B-B14F-4D97-AF65-F5344CB8AC3E}">
        <p14:creationId xmlns:p14="http://schemas.microsoft.com/office/powerpoint/2010/main" val="297777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B60A423-2EFC-E33F-4ED3-A0C4B265B06C}"/>
              </a:ext>
            </a:extLst>
          </p:cNvPr>
          <p:cNvPicPr>
            <a:picLocks noChangeAspect="1"/>
          </p:cNvPicPr>
          <p:nvPr/>
        </p:nvPicPr>
        <p:blipFill>
          <a:blip r:embed="rId3"/>
          <a:stretch>
            <a:fillRect/>
          </a:stretch>
        </p:blipFill>
        <p:spPr>
          <a:xfrm>
            <a:off x="0" y="1031006"/>
            <a:ext cx="12192000" cy="4795988"/>
          </a:xfrm>
          <a:prstGeom prst="rect">
            <a:avLst/>
          </a:prstGeom>
        </p:spPr>
      </p:pic>
    </p:spTree>
    <p:extLst>
      <p:ext uri="{BB962C8B-B14F-4D97-AF65-F5344CB8AC3E}">
        <p14:creationId xmlns:p14="http://schemas.microsoft.com/office/powerpoint/2010/main" val="1773267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79F2AC84-D457-5F8A-300B-85B59F49A1F8}"/>
              </a:ext>
            </a:extLst>
          </p:cNvPr>
          <p:cNvSpPr txBox="1"/>
          <p:nvPr/>
        </p:nvSpPr>
        <p:spPr>
          <a:xfrm>
            <a:off x="1927138" y="1905858"/>
            <a:ext cx="8337723" cy="3593356"/>
          </a:xfrm>
          <a:prstGeom prst="rect">
            <a:avLst/>
          </a:prstGeom>
          <a:noFill/>
        </p:spPr>
        <p:txBody>
          <a:bodyPr wrap="square" rtlCol="0">
            <a:spAutoFit/>
          </a:bodyPr>
          <a:lstStyle/>
          <a:p>
            <a:pPr algn="ctr">
              <a:lnSpc>
                <a:spcPct val="107000"/>
              </a:lnSpc>
              <a:spcAft>
                <a:spcPts val="800"/>
              </a:spcAft>
            </a:pPr>
            <a:r>
              <a:rPr lang="en-US" sz="2800">
                <a:solidFill>
                  <a:schemeClr val="tx2"/>
                </a:solidFill>
                <a:effectLst/>
                <a:latin typeface="+mj-lt"/>
                <a:ea typeface="Calibri" panose="020F0502020204030204" pitchFamily="34" charset="0"/>
                <a:cs typeface="Times New Roman" panose="02020603050405020304" pitchFamily="18" charset="0"/>
              </a:rPr>
              <a:t>“</a:t>
            </a:r>
            <a:r>
              <a:rPr lang="en-GB" sz="2800">
                <a:solidFill>
                  <a:schemeClr val="tx2"/>
                </a:solidFill>
                <a:effectLst/>
                <a:latin typeface="+mj-lt"/>
                <a:ea typeface="Calibri" panose="020F0502020204030204" pitchFamily="34" charset="0"/>
                <a:cs typeface="Times New Roman" panose="02020603050405020304" pitchFamily="18" charset="0"/>
              </a:rPr>
              <a:t>if an engineering approach to software development doesn’t help us to create better software faster, then it’s wrong and doesn’t qualify as “Engineering”. </a:t>
            </a:r>
            <a:r>
              <a:rPr lang="en-US" sz="2800">
                <a:solidFill>
                  <a:schemeClr val="tx2"/>
                </a:solidFill>
                <a:effectLst/>
                <a:latin typeface="+mj-lt"/>
                <a:ea typeface="Calibri" panose="020F0502020204030204" pitchFamily="34" charset="0"/>
                <a:cs typeface="Times New Roman" panose="02020603050405020304" pitchFamily="18" charset="0"/>
              </a:rPr>
              <a:t>”</a:t>
            </a:r>
          </a:p>
          <a:p>
            <a:pPr>
              <a:lnSpc>
                <a:spcPct val="107000"/>
              </a:lnSpc>
              <a:spcAft>
                <a:spcPts val="800"/>
              </a:spcAft>
            </a:pPr>
            <a:endParaRPr lang="en-US" sz="2800">
              <a:solidFill>
                <a:schemeClr val="tx2"/>
              </a:solidFill>
              <a:latin typeface="+mj-lt"/>
              <a:ea typeface="Calibri" panose="020F0502020204030204" pitchFamily="34" charset="0"/>
              <a:cs typeface="Times New Roman" panose="02020603050405020304" pitchFamily="18" charset="0"/>
            </a:endParaRPr>
          </a:p>
          <a:p>
            <a:pPr>
              <a:lnSpc>
                <a:spcPct val="107000"/>
              </a:lnSpc>
              <a:spcAft>
                <a:spcPts val="800"/>
              </a:spcAft>
            </a:pPr>
            <a:r>
              <a:rPr lang="en-US" sz="2800">
                <a:solidFill>
                  <a:schemeClr val="tx2"/>
                </a:solidFill>
                <a:effectLst/>
                <a:latin typeface="+mj-lt"/>
                <a:ea typeface="Calibri" panose="020F0502020204030204" pitchFamily="34" charset="0"/>
                <a:cs typeface="Times New Roman" panose="02020603050405020304" pitchFamily="18" charset="0"/>
              </a:rPr>
              <a:t>Dave Farley</a:t>
            </a:r>
          </a:p>
          <a:p>
            <a:pPr>
              <a:lnSpc>
                <a:spcPct val="107000"/>
              </a:lnSpc>
              <a:spcAft>
                <a:spcPts val="800"/>
              </a:spcAft>
            </a:pPr>
            <a:r>
              <a:rPr lang="en-GB" sz="2400" i="1">
                <a:latin typeface="+mj-lt"/>
              </a:rPr>
              <a:t>What is Modern Software Engineering?</a:t>
            </a:r>
            <a:endParaRPr lang="de-DE" sz="2400" i="1">
              <a:latin typeface="+mj-lt"/>
            </a:endParaRPr>
          </a:p>
        </p:txBody>
      </p:sp>
    </p:spTree>
    <p:extLst>
      <p:ext uri="{BB962C8B-B14F-4D97-AF65-F5344CB8AC3E}">
        <p14:creationId xmlns:p14="http://schemas.microsoft.com/office/powerpoint/2010/main" val="3195638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hartComponentExample">
            <a:hlinkClick r:id="" action="ppaction://media"/>
            <a:extLst>
              <a:ext uri="{FF2B5EF4-FFF2-40B4-BE49-F238E27FC236}">
                <a16:creationId xmlns:a16="http://schemas.microsoft.com/office/drawing/2014/main" id="{186D16AB-C914-4027-3C0B-C1A4B64066B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1190625" y="0"/>
            <a:ext cx="9810750" cy="6858000"/>
          </a:xfrm>
        </p:spPr>
      </p:pic>
    </p:spTree>
    <p:extLst>
      <p:ext uri="{BB962C8B-B14F-4D97-AF65-F5344CB8AC3E}">
        <p14:creationId xmlns:p14="http://schemas.microsoft.com/office/powerpoint/2010/main" val="39180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8D6E8"/>
        </a:solidFill>
        <a:effectLst/>
      </p:bgPr>
    </p:bg>
    <p:spTree>
      <p:nvGrpSpPr>
        <p:cNvPr id="1" name="">
          <a:extLst>
            <a:ext uri="{FF2B5EF4-FFF2-40B4-BE49-F238E27FC236}">
              <a16:creationId xmlns:a16="http://schemas.microsoft.com/office/drawing/2014/main" id="{DEA6E0E7-A6DE-2AE0-671D-7D6DA8F59F8A}"/>
            </a:ext>
          </a:extLst>
        </p:cNvPr>
        <p:cNvGrpSpPr/>
        <p:nvPr/>
      </p:nvGrpSpPr>
      <p:grpSpPr>
        <a:xfrm>
          <a:off x="0" y="0"/>
          <a:ext cx="0" cy="0"/>
          <a:chOff x="0" y="0"/>
          <a:chExt cx="0" cy="0"/>
        </a:xfrm>
      </p:grpSpPr>
      <p:pic>
        <p:nvPicPr>
          <p:cNvPr id="9" name="Grafik 8">
            <a:extLst>
              <a:ext uri="{FF2B5EF4-FFF2-40B4-BE49-F238E27FC236}">
                <a16:creationId xmlns:a16="http://schemas.microsoft.com/office/drawing/2014/main" id="{74C706CC-99ED-EB3D-0455-848CE77F9A78}"/>
              </a:ext>
            </a:extLst>
          </p:cNvPr>
          <p:cNvPicPr>
            <a:picLocks noChangeAspect="1"/>
          </p:cNvPicPr>
          <p:nvPr/>
        </p:nvPicPr>
        <p:blipFill rotWithShape="1">
          <a:blip r:embed="rId3"/>
          <a:srcRect t="-5446" b="17990"/>
          <a:stretch/>
        </p:blipFill>
        <p:spPr>
          <a:xfrm>
            <a:off x="2452008" y="-92272"/>
            <a:ext cx="7287984" cy="6734973"/>
          </a:xfrm>
          <a:prstGeom prst="rect">
            <a:avLst/>
          </a:prstGeom>
          <a:noFill/>
        </p:spPr>
      </p:pic>
    </p:spTree>
    <p:extLst>
      <p:ext uri="{BB962C8B-B14F-4D97-AF65-F5344CB8AC3E}">
        <p14:creationId xmlns:p14="http://schemas.microsoft.com/office/powerpoint/2010/main" val="3829613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D0D4D23-CFC7-D072-0624-1CE254433C71}"/>
              </a:ext>
            </a:extLst>
          </p:cNvPr>
          <p:cNvPicPr>
            <a:picLocks noChangeAspect="1"/>
          </p:cNvPicPr>
          <p:nvPr/>
        </p:nvPicPr>
        <p:blipFill>
          <a:blip r:embed="rId3"/>
          <a:stretch>
            <a:fillRect/>
          </a:stretch>
        </p:blipFill>
        <p:spPr>
          <a:xfrm>
            <a:off x="2061456" y="0"/>
            <a:ext cx="8069088" cy="6858000"/>
          </a:xfrm>
          <a:prstGeom prst="rect">
            <a:avLst/>
          </a:prstGeom>
        </p:spPr>
      </p:pic>
    </p:spTree>
    <p:extLst>
      <p:ext uri="{BB962C8B-B14F-4D97-AF65-F5344CB8AC3E}">
        <p14:creationId xmlns:p14="http://schemas.microsoft.com/office/powerpoint/2010/main" val="3191741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E8D6E8"/>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DA040C30-C970-E8E2-EA86-539574EDE1DC}"/>
              </a:ext>
            </a:extLst>
          </p:cNvPr>
          <p:cNvPicPr>
            <a:picLocks noChangeAspect="1"/>
          </p:cNvPicPr>
          <p:nvPr/>
        </p:nvPicPr>
        <p:blipFill rotWithShape="1">
          <a:blip r:embed="rId3"/>
          <a:srcRect t="-5446" b="17990"/>
          <a:stretch/>
        </p:blipFill>
        <p:spPr>
          <a:xfrm>
            <a:off x="2452008" y="-92272"/>
            <a:ext cx="7287984" cy="6734973"/>
          </a:xfrm>
          <a:prstGeom prst="rect">
            <a:avLst/>
          </a:prstGeom>
          <a:noFill/>
        </p:spPr>
      </p:pic>
      <p:sp>
        <p:nvSpPr>
          <p:cNvPr id="2" name="Rechteck 1">
            <a:extLst>
              <a:ext uri="{FF2B5EF4-FFF2-40B4-BE49-F238E27FC236}">
                <a16:creationId xmlns:a16="http://schemas.microsoft.com/office/drawing/2014/main" id="{2FC79CB5-0118-6D32-1CDE-C9A284CB8856}"/>
              </a:ext>
            </a:extLst>
          </p:cNvPr>
          <p:cNvSpPr/>
          <p:nvPr/>
        </p:nvSpPr>
        <p:spPr>
          <a:xfrm>
            <a:off x="2776527" y="1175374"/>
            <a:ext cx="3217026" cy="2460568"/>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C00000"/>
              </a:solidFill>
            </a:endParaRPr>
          </a:p>
        </p:txBody>
      </p:sp>
      <p:sp>
        <p:nvSpPr>
          <p:cNvPr id="3" name="Textfeld 2">
            <a:extLst>
              <a:ext uri="{FF2B5EF4-FFF2-40B4-BE49-F238E27FC236}">
                <a16:creationId xmlns:a16="http://schemas.microsoft.com/office/drawing/2014/main" id="{F931DB49-603E-B7E1-39EF-E26C6C6A85B1}"/>
              </a:ext>
            </a:extLst>
          </p:cNvPr>
          <p:cNvSpPr txBox="1"/>
          <p:nvPr/>
        </p:nvSpPr>
        <p:spPr>
          <a:xfrm>
            <a:off x="487175" y="511729"/>
            <a:ext cx="3929666" cy="461665"/>
          </a:xfrm>
          <a:prstGeom prst="rect">
            <a:avLst/>
          </a:prstGeom>
          <a:noFill/>
        </p:spPr>
        <p:txBody>
          <a:bodyPr wrap="none" rtlCol="0">
            <a:spAutoFit/>
          </a:bodyPr>
          <a:lstStyle/>
          <a:p>
            <a:r>
              <a:rPr lang="de-DE" sz="2400" b="1" err="1">
                <a:solidFill>
                  <a:srgbClr val="C00000"/>
                </a:solidFill>
              </a:rPr>
              <a:t>ImagePreviewComponent</a:t>
            </a:r>
            <a:endParaRPr lang="de-AT" sz="2400" b="1">
              <a:solidFill>
                <a:srgbClr val="C00000"/>
              </a:solidFill>
            </a:endParaRPr>
          </a:p>
        </p:txBody>
      </p:sp>
    </p:spTree>
    <p:extLst>
      <p:ext uri="{BB962C8B-B14F-4D97-AF65-F5344CB8AC3E}">
        <p14:creationId xmlns:p14="http://schemas.microsoft.com/office/powerpoint/2010/main" val="1820798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6FE631AB-C825-1389-7A68-4C788A136A16}"/>
              </a:ext>
            </a:extLst>
          </p:cNvPr>
          <p:cNvPicPr>
            <a:picLocks noChangeAspect="1"/>
          </p:cNvPicPr>
          <p:nvPr>
            <a:videoFile r:link="rId1"/>
            <p:extLst>
              <p:ext uri="{DAA4B4D4-6D71-4841-9C94-3DE7FCFB9230}">
                <p14:media xmlns:p14="http://schemas.microsoft.com/office/powerpoint/2010/main" r:embed="rId2">
                  <p14:trim end="16020"/>
                </p14:media>
              </p:ext>
            </p:extLst>
          </p:nvPr>
        </p:nvPicPr>
        <p:blipFill>
          <a:blip r:embed="rId5"/>
          <a:stretch>
            <a:fillRect/>
          </a:stretch>
        </p:blipFill>
        <p:spPr>
          <a:xfrm>
            <a:off x="295999" y="166252"/>
            <a:ext cx="11600001" cy="6525495"/>
          </a:xfrm>
          <a:prstGeom prst="rect">
            <a:avLst/>
          </a:prstGeom>
        </p:spPr>
      </p:pic>
    </p:spTree>
    <p:extLst>
      <p:ext uri="{BB962C8B-B14F-4D97-AF65-F5344CB8AC3E}">
        <p14:creationId xmlns:p14="http://schemas.microsoft.com/office/powerpoint/2010/main" val="78285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89C65184-5BCA-76E5-FA3B-E5F6C3E2831C}"/>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07991ED1-71E5-E936-B9A8-9F2112100D25}"/>
              </a:ext>
            </a:extLst>
          </p:cNvPr>
          <p:cNvPicPr>
            <a:picLocks noChangeAspect="1"/>
          </p:cNvPicPr>
          <p:nvPr>
            <a:videoFile r:link="rId1"/>
            <p:extLst>
              <p:ext uri="{DAA4B4D4-6D71-4841-9C94-3DE7FCFB9230}">
                <p14:media xmlns:p14="http://schemas.microsoft.com/office/powerpoint/2010/main" r:embed="rId2">
                  <p14:trim st="1979" end="13952"/>
                </p14:media>
              </p:ext>
            </p:extLst>
          </p:nvPr>
        </p:nvPicPr>
        <p:blipFill>
          <a:blip r:embed="rId5"/>
          <a:stretch>
            <a:fillRect/>
          </a:stretch>
        </p:blipFill>
        <p:spPr>
          <a:xfrm>
            <a:off x="295999" y="166252"/>
            <a:ext cx="11600001" cy="6525495"/>
          </a:xfrm>
          <a:prstGeom prst="rect">
            <a:avLst/>
          </a:prstGeom>
        </p:spPr>
      </p:pic>
    </p:spTree>
    <p:extLst>
      <p:ext uri="{BB962C8B-B14F-4D97-AF65-F5344CB8AC3E}">
        <p14:creationId xmlns:p14="http://schemas.microsoft.com/office/powerpoint/2010/main" val="424134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7DCAC961-28A5-0754-D124-26C1D1622AD2}"/>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B90126C6-86FB-CA21-4D4E-FEF60BCFB6E1}"/>
              </a:ext>
            </a:extLst>
          </p:cNvPr>
          <p:cNvPicPr>
            <a:picLocks noChangeAspect="1"/>
          </p:cNvPicPr>
          <p:nvPr>
            <a:videoFile r:link="rId1"/>
            <p:extLst>
              <p:ext uri="{DAA4B4D4-6D71-4841-9C94-3DE7FCFB9230}">
                <p14:media xmlns:p14="http://schemas.microsoft.com/office/powerpoint/2010/main" r:embed="rId2">
                  <p14:trim st="4047" end="12072"/>
                </p14:media>
              </p:ext>
            </p:extLst>
          </p:nvPr>
        </p:nvPicPr>
        <p:blipFill>
          <a:blip r:embed="rId5"/>
          <a:stretch>
            <a:fillRect/>
          </a:stretch>
        </p:blipFill>
        <p:spPr>
          <a:xfrm>
            <a:off x="295999" y="166252"/>
            <a:ext cx="11600001" cy="6525495"/>
          </a:xfrm>
          <a:prstGeom prst="rect">
            <a:avLst/>
          </a:prstGeom>
        </p:spPr>
      </p:pic>
    </p:spTree>
    <p:extLst>
      <p:ext uri="{BB962C8B-B14F-4D97-AF65-F5344CB8AC3E}">
        <p14:creationId xmlns:p14="http://schemas.microsoft.com/office/powerpoint/2010/main" val="262624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914903CB-532E-459E-F1B3-6780B58641FC}"/>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8DB512A9-9B12-8FF3-9E70-F72E8D609877}"/>
              </a:ext>
            </a:extLst>
          </p:cNvPr>
          <p:cNvPicPr>
            <a:picLocks noChangeAspect="1"/>
          </p:cNvPicPr>
          <p:nvPr>
            <a:videoFile r:link="rId1"/>
            <p:extLst>
              <p:ext uri="{DAA4B4D4-6D71-4841-9C94-3DE7FCFB9230}">
                <p14:media xmlns:p14="http://schemas.microsoft.com/office/powerpoint/2010/main" r:embed="rId2">
                  <p14:trim st="5927" end="10168"/>
                </p14:media>
              </p:ext>
            </p:extLst>
          </p:nvPr>
        </p:nvPicPr>
        <p:blipFill>
          <a:blip r:embed="rId5"/>
          <a:stretch>
            <a:fillRect/>
          </a:stretch>
        </p:blipFill>
        <p:spPr>
          <a:xfrm>
            <a:off x="295999" y="166252"/>
            <a:ext cx="11600001" cy="6525495"/>
          </a:xfrm>
          <a:prstGeom prst="rect">
            <a:avLst/>
          </a:prstGeom>
        </p:spPr>
      </p:pic>
    </p:spTree>
    <p:extLst>
      <p:ext uri="{BB962C8B-B14F-4D97-AF65-F5344CB8AC3E}">
        <p14:creationId xmlns:p14="http://schemas.microsoft.com/office/powerpoint/2010/main" val="88295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E8FBAA21-8893-67FA-1CEF-B142049FE39B}"/>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408825F8-C00A-1730-D960-5A72E16B9A90}"/>
              </a:ext>
            </a:extLst>
          </p:cNvPr>
          <p:cNvPicPr>
            <a:picLocks noChangeAspect="1"/>
          </p:cNvPicPr>
          <p:nvPr>
            <a:videoFile r:link="rId1"/>
            <p:extLst>
              <p:ext uri="{DAA4B4D4-6D71-4841-9C94-3DE7FCFB9230}">
                <p14:media xmlns:p14="http://schemas.microsoft.com/office/powerpoint/2010/main" r:embed="rId2">
                  <p14:trim st="7831" end="8137"/>
                </p14:media>
              </p:ext>
            </p:extLst>
          </p:nvPr>
        </p:nvPicPr>
        <p:blipFill>
          <a:blip r:embed="rId5"/>
          <a:stretch>
            <a:fillRect/>
          </a:stretch>
        </p:blipFill>
        <p:spPr>
          <a:xfrm>
            <a:off x="295999" y="166252"/>
            <a:ext cx="11600001" cy="6525495"/>
          </a:xfrm>
          <a:prstGeom prst="rect">
            <a:avLst/>
          </a:prstGeom>
        </p:spPr>
      </p:pic>
    </p:spTree>
    <p:extLst>
      <p:ext uri="{BB962C8B-B14F-4D97-AF65-F5344CB8AC3E}">
        <p14:creationId xmlns:p14="http://schemas.microsoft.com/office/powerpoint/2010/main" val="175694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6BC277F4-CE39-3D9E-7EBA-9F95E3F64175}"/>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C279B681-7135-E9F2-397F-88710FA36D32}"/>
              </a:ext>
            </a:extLst>
          </p:cNvPr>
          <p:cNvPicPr>
            <a:picLocks noChangeAspect="1"/>
          </p:cNvPicPr>
          <p:nvPr>
            <a:videoFile r:link="rId1"/>
            <p:extLst>
              <p:ext uri="{DAA4B4D4-6D71-4841-9C94-3DE7FCFB9230}">
                <p14:media xmlns:p14="http://schemas.microsoft.com/office/powerpoint/2010/main" r:embed="rId2">
                  <p14:trim st="9862" end="6064"/>
                </p14:media>
              </p:ext>
            </p:extLst>
          </p:nvPr>
        </p:nvPicPr>
        <p:blipFill>
          <a:blip r:embed="rId5"/>
          <a:stretch>
            <a:fillRect/>
          </a:stretch>
        </p:blipFill>
        <p:spPr>
          <a:xfrm>
            <a:off x="295999" y="166252"/>
            <a:ext cx="11600001" cy="6525495"/>
          </a:xfrm>
          <a:prstGeom prst="rect">
            <a:avLst/>
          </a:prstGeom>
        </p:spPr>
      </p:pic>
    </p:spTree>
    <p:extLst>
      <p:ext uri="{BB962C8B-B14F-4D97-AF65-F5344CB8AC3E}">
        <p14:creationId xmlns:p14="http://schemas.microsoft.com/office/powerpoint/2010/main" val="226866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404E8F-E621-A61D-6BE7-EF28BDC81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14" y="502340"/>
            <a:ext cx="6113694" cy="5477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4F558F-B051-869E-3D31-2D940D967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449451">
            <a:off x="7539259" y="4572156"/>
            <a:ext cx="1083452" cy="10834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A430FA6-FF4F-1442-B873-6C0E979D68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57388">
            <a:off x="5993222" y="3580455"/>
            <a:ext cx="1141835" cy="99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1328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EEF7FE"/>
        </a:solidFill>
        <a:effectLst/>
      </p:bgPr>
    </p:bg>
    <p:spTree>
      <p:nvGrpSpPr>
        <p:cNvPr id="1" name="">
          <a:extLst>
            <a:ext uri="{FF2B5EF4-FFF2-40B4-BE49-F238E27FC236}">
              <a16:creationId xmlns:a16="http://schemas.microsoft.com/office/drawing/2014/main" id="{1A8C0951-4F52-3720-C93E-05492D7F7229}"/>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DF5FE5A7-44D9-E884-BF65-A10EF1C06C43}"/>
              </a:ext>
            </a:extLst>
          </p:cNvPr>
          <p:cNvPicPr>
            <a:picLocks noChangeAspect="1"/>
          </p:cNvPicPr>
          <p:nvPr>
            <a:videoFile r:link="rId1"/>
            <p:extLst>
              <p:ext uri="{DAA4B4D4-6D71-4841-9C94-3DE7FCFB9230}">
                <p14:media xmlns:p14="http://schemas.microsoft.com/office/powerpoint/2010/main" r:embed="rId2">
                  <p14:trim st="11935" end="4088"/>
                </p14:media>
              </p:ext>
            </p:extLst>
          </p:nvPr>
        </p:nvPicPr>
        <p:blipFill>
          <a:blip r:embed="rId5"/>
          <a:stretch>
            <a:fillRect/>
          </a:stretch>
        </p:blipFill>
        <p:spPr>
          <a:xfrm>
            <a:off x="295999" y="166252"/>
            <a:ext cx="11600001" cy="6525495"/>
          </a:xfrm>
          <a:prstGeom prst="rect">
            <a:avLst/>
          </a:prstGeom>
        </p:spPr>
      </p:pic>
    </p:spTree>
    <p:extLst>
      <p:ext uri="{BB962C8B-B14F-4D97-AF65-F5344CB8AC3E}">
        <p14:creationId xmlns:p14="http://schemas.microsoft.com/office/powerpoint/2010/main" val="241637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13C1D-6477-9414-31DD-0D74F1CD806F}"/>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22A0B7A0-6A89-E866-A2D9-662275FC939B}"/>
              </a:ext>
            </a:extLst>
          </p:cNvPr>
          <p:cNvPicPr>
            <a:picLocks noChangeAspect="1"/>
          </p:cNvPicPr>
          <p:nvPr>
            <a:videoFile r:link="rId1"/>
            <p:extLst>
              <p:ext uri="{DAA4B4D4-6D71-4841-9C94-3DE7FCFB9230}">
                <p14:media xmlns:p14="http://schemas.microsoft.com/office/powerpoint/2010/main" r:embed="rId2">
                  <p14:trim st="13911" end="2107"/>
                </p14:media>
              </p:ext>
            </p:extLst>
          </p:nvPr>
        </p:nvPicPr>
        <p:blipFill>
          <a:blip r:embed="rId5"/>
          <a:stretch>
            <a:fillRect/>
          </a:stretch>
        </p:blipFill>
        <p:spPr>
          <a:xfrm>
            <a:off x="295999" y="166252"/>
            <a:ext cx="11600001" cy="6525495"/>
          </a:xfrm>
          <a:prstGeom prst="rect">
            <a:avLst/>
          </a:prstGeom>
        </p:spPr>
      </p:pic>
    </p:spTree>
    <p:extLst>
      <p:ext uri="{BB962C8B-B14F-4D97-AF65-F5344CB8AC3E}">
        <p14:creationId xmlns:p14="http://schemas.microsoft.com/office/powerpoint/2010/main" val="198254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9F0D1-700F-560B-F0C0-87F1D5498B2B}"/>
            </a:ext>
          </a:extLst>
        </p:cNvPr>
        <p:cNvGrpSpPr/>
        <p:nvPr/>
      </p:nvGrpSpPr>
      <p:grpSpPr>
        <a:xfrm>
          <a:off x="0" y="0"/>
          <a:ext cx="0" cy="0"/>
          <a:chOff x="0" y="0"/>
          <a:chExt cx="0" cy="0"/>
        </a:xfrm>
      </p:grpSpPr>
      <p:pic>
        <p:nvPicPr>
          <p:cNvPr id="3" name="CodeBlinks">
            <a:hlinkClick r:id="" action="ppaction://media"/>
            <a:extLst>
              <a:ext uri="{FF2B5EF4-FFF2-40B4-BE49-F238E27FC236}">
                <a16:creationId xmlns:a16="http://schemas.microsoft.com/office/drawing/2014/main" id="{0D2AAD65-B44C-5A77-DC46-637A4706AF1B}"/>
              </a:ext>
            </a:extLst>
          </p:cNvPr>
          <p:cNvPicPr>
            <a:picLocks noChangeAspect="1"/>
          </p:cNvPicPr>
          <p:nvPr>
            <a:videoFile r:link="rId1"/>
            <p:extLst>
              <p:ext uri="{DAA4B4D4-6D71-4841-9C94-3DE7FCFB9230}">
                <p14:media xmlns:p14="http://schemas.microsoft.com/office/powerpoint/2010/main" r:embed="rId2">
                  <p14:trim st="15971"/>
                </p14:media>
              </p:ext>
            </p:extLst>
          </p:nvPr>
        </p:nvPicPr>
        <p:blipFill>
          <a:blip r:embed="rId5"/>
          <a:stretch>
            <a:fillRect/>
          </a:stretch>
        </p:blipFill>
        <p:spPr>
          <a:xfrm>
            <a:off x="309404" y="173792"/>
            <a:ext cx="11573192" cy="6510416"/>
          </a:xfrm>
          <a:prstGeom prst="rect">
            <a:avLst/>
          </a:prstGeom>
        </p:spPr>
      </p:pic>
    </p:spTree>
    <p:extLst>
      <p:ext uri="{BB962C8B-B14F-4D97-AF65-F5344CB8AC3E}">
        <p14:creationId xmlns:p14="http://schemas.microsoft.com/office/powerpoint/2010/main" val="282558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E8D6E8"/>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DA040C30-C970-E8E2-EA86-539574EDE1DC}"/>
              </a:ext>
            </a:extLst>
          </p:cNvPr>
          <p:cNvPicPr>
            <a:picLocks noChangeAspect="1"/>
          </p:cNvPicPr>
          <p:nvPr/>
        </p:nvPicPr>
        <p:blipFill rotWithShape="1">
          <a:blip r:embed="rId3"/>
          <a:srcRect b="18209"/>
          <a:stretch/>
        </p:blipFill>
        <p:spPr>
          <a:xfrm>
            <a:off x="2452008" y="0"/>
            <a:ext cx="7287984" cy="6298746"/>
          </a:xfrm>
          <a:prstGeom prst="rect">
            <a:avLst/>
          </a:prstGeom>
        </p:spPr>
      </p:pic>
      <p:sp>
        <p:nvSpPr>
          <p:cNvPr id="2" name="Rechteck 1">
            <a:extLst>
              <a:ext uri="{FF2B5EF4-FFF2-40B4-BE49-F238E27FC236}">
                <a16:creationId xmlns:a16="http://schemas.microsoft.com/office/drawing/2014/main" id="{2FC79CB5-0118-6D32-1CDE-C9A284CB8856}"/>
              </a:ext>
            </a:extLst>
          </p:cNvPr>
          <p:cNvSpPr/>
          <p:nvPr/>
        </p:nvSpPr>
        <p:spPr>
          <a:xfrm>
            <a:off x="2651760" y="764772"/>
            <a:ext cx="6858000" cy="5428210"/>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587346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E2D73870-F7BB-F930-4266-90CE99C23139}"/>
              </a:ext>
            </a:extLst>
          </p:cNvPr>
          <p:cNvPicPr>
            <a:picLocks noChangeAspect="1"/>
          </p:cNvPicPr>
          <p:nvPr>
            <a:videoFile r:link="rId1"/>
            <p:extLst>
              <p:ext uri="{DAA4B4D4-6D71-4841-9C94-3DE7FCFB9230}">
                <p14:media xmlns:p14="http://schemas.microsoft.com/office/powerpoint/2010/main" r:embed="rId2">
                  <p14:trim end="10067"/>
                </p14:media>
              </p:ext>
            </p:extLst>
          </p:nvPr>
        </p:nvPicPr>
        <p:blipFill>
          <a:blip r:embed="rId5"/>
          <a:stretch>
            <a:fillRect/>
          </a:stretch>
        </p:blipFill>
        <p:spPr>
          <a:xfrm>
            <a:off x="426867" y="239871"/>
            <a:ext cx="11338265" cy="6378257"/>
          </a:xfrm>
          <a:prstGeom prst="rect">
            <a:avLst/>
          </a:prstGeom>
        </p:spPr>
      </p:pic>
    </p:spTree>
    <p:extLst>
      <p:ext uri="{BB962C8B-B14F-4D97-AF65-F5344CB8AC3E}">
        <p14:creationId xmlns:p14="http://schemas.microsoft.com/office/powerpoint/2010/main" val="57902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8CD5A-950E-7BA1-13FC-298EE6DE1C18}"/>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77798FFE-FFEC-59A9-1CC9-28E9325A0CF2}"/>
              </a:ext>
            </a:extLst>
          </p:cNvPr>
          <p:cNvPicPr>
            <a:picLocks noChangeAspect="1"/>
          </p:cNvPicPr>
          <p:nvPr>
            <a:videoFile r:link="rId1"/>
            <p:extLst>
              <p:ext uri="{DAA4B4D4-6D71-4841-9C94-3DE7FCFB9230}">
                <p14:media xmlns:p14="http://schemas.microsoft.com/office/powerpoint/2010/main" r:embed="rId2">
                  <p14:trim st="1932" end="8138"/>
                </p14:media>
              </p:ext>
            </p:extLst>
          </p:nvPr>
        </p:nvPicPr>
        <p:blipFill>
          <a:blip r:embed="rId5"/>
          <a:stretch>
            <a:fillRect/>
          </a:stretch>
        </p:blipFill>
        <p:spPr>
          <a:xfrm>
            <a:off x="426867" y="239871"/>
            <a:ext cx="11338265" cy="6378257"/>
          </a:xfrm>
          <a:prstGeom prst="rect">
            <a:avLst/>
          </a:prstGeom>
        </p:spPr>
      </p:pic>
    </p:spTree>
    <p:extLst>
      <p:ext uri="{BB962C8B-B14F-4D97-AF65-F5344CB8AC3E}">
        <p14:creationId xmlns:p14="http://schemas.microsoft.com/office/powerpoint/2010/main" val="270364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3B171-BE94-933E-009F-9336A110C61B}"/>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92752AD1-409D-11A5-F1CC-8A792EE7C0C1}"/>
              </a:ext>
            </a:extLst>
          </p:cNvPr>
          <p:cNvPicPr>
            <a:picLocks noChangeAspect="1"/>
          </p:cNvPicPr>
          <p:nvPr>
            <a:videoFile r:link="rId1"/>
            <p:extLst>
              <p:ext uri="{DAA4B4D4-6D71-4841-9C94-3DE7FCFB9230}">
                <p14:media xmlns:p14="http://schemas.microsoft.com/office/powerpoint/2010/main" r:embed="rId2">
                  <p14:trim st="3861" end="6362"/>
                </p14:media>
              </p:ext>
            </p:extLst>
          </p:nvPr>
        </p:nvPicPr>
        <p:blipFill>
          <a:blip r:embed="rId5"/>
          <a:stretch>
            <a:fillRect/>
          </a:stretch>
        </p:blipFill>
        <p:spPr>
          <a:xfrm>
            <a:off x="426867" y="239871"/>
            <a:ext cx="11338265" cy="6378257"/>
          </a:xfrm>
          <a:prstGeom prst="rect">
            <a:avLst/>
          </a:prstGeom>
        </p:spPr>
      </p:pic>
    </p:spTree>
    <p:extLst>
      <p:ext uri="{BB962C8B-B14F-4D97-AF65-F5344CB8AC3E}">
        <p14:creationId xmlns:p14="http://schemas.microsoft.com/office/powerpoint/2010/main" val="388304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955F5-8E27-895A-FD32-1034433A64EB}"/>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E0010AD8-3B0A-CB6E-1C1B-1C814684696A}"/>
              </a:ext>
            </a:extLst>
          </p:cNvPr>
          <p:cNvPicPr>
            <a:picLocks noChangeAspect="1"/>
          </p:cNvPicPr>
          <p:nvPr>
            <a:videoFile r:link="rId1"/>
            <p:extLst>
              <p:ext uri="{DAA4B4D4-6D71-4841-9C94-3DE7FCFB9230}">
                <p14:media xmlns:p14="http://schemas.microsoft.com/office/powerpoint/2010/main" r:embed="rId2">
                  <p14:trim st="5637" end="4018"/>
                </p14:media>
              </p:ext>
            </p:extLst>
          </p:nvPr>
        </p:nvPicPr>
        <p:blipFill>
          <a:blip r:embed="rId5"/>
          <a:stretch>
            <a:fillRect/>
          </a:stretch>
        </p:blipFill>
        <p:spPr>
          <a:xfrm>
            <a:off x="426867" y="239871"/>
            <a:ext cx="11338265" cy="6378257"/>
          </a:xfrm>
          <a:prstGeom prst="rect">
            <a:avLst/>
          </a:prstGeom>
        </p:spPr>
      </p:pic>
    </p:spTree>
    <p:extLst>
      <p:ext uri="{BB962C8B-B14F-4D97-AF65-F5344CB8AC3E}">
        <p14:creationId xmlns:p14="http://schemas.microsoft.com/office/powerpoint/2010/main" val="185638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87B1C-E205-081F-EC81-85D0D2E8A341}"/>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680FA825-F611-E598-C6BC-8DAAE9CFDEF0}"/>
              </a:ext>
            </a:extLst>
          </p:cNvPr>
          <p:cNvPicPr>
            <a:picLocks noChangeAspect="1"/>
          </p:cNvPicPr>
          <p:nvPr>
            <a:videoFile r:link="rId1"/>
            <p:extLst>
              <p:ext uri="{DAA4B4D4-6D71-4841-9C94-3DE7FCFB9230}">
                <p14:media xmlns:p14="http://schemas.microsoft.com/office/powerpoint/2010/main" r:embed="rId2">
                  <p14:trim st="7981" end="2064"/>
                </p14:media>
              </p:ext>
            </p:extLst>
          </p:nvPr>
        </p:nvPicPr>
        <p:blipFill>
          <a:blip r:embed="rId5"/>
          <a:stretch>
            <a:fillRect/>
          </a:stretch>
        </p:blipFill>
        <p:spPr>
          <a:xfrm>
            <a:off x="426867" y="239871"/>
            <a:ext cx="11338265" cy="6378257"/>
          </a:xfrm>
          <a:prstGeom prst="rect">
            <a:avLst/>
          </a:prstGeom>
        </p:spPr>
      </p:pic>
    </p:spTree>
    <p:extLst>
      <p:ext uri="{BB962C8B-B14F-4D97-AF65-F5344CB8AC3E}">
        <p14:creationId xmlns:p14="http://schemas.microsoft.com/office/powerpoint/2010/main" val="234413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D8084-30D1-3827-B03A-6D148CCDDF5D}"/>
            </a:ext>
          </a:extLst>
        </p:cNvPr>
        <p:cNvGrpSpPr/>
        <p:nvPr/>
      </p:nvGrpSpPr>
      <p:grpSpPr>
        <a:xfrm>
          <a:off x="0" y="0"/>
          <a:ext cx="0" cy="0"/>
          <a:chOff x="0" y="0"/>
          <a:chExt cx="0" cy="0"/>
        </a:xfrm>
      </p:grpSpPr>
      <p:pic>
        <p:nvPicPr>
          <p:cNvPr id="2" name="CodeBlinks">
            <a:hlinkClick r:id="" action="ppaction://media"/>
            <a:extLst>
              <a:ext uri="{FF2B5EF4-FFF2-40B4-BE49-F238E27FC236}">
                <a16:creationId xmlns:a16="http://schemas.microsoft.com/office/drawing/2014/main" id="{9415D1AF-BFAB-8EEC-1300-F43EFFC41787}"/>
              </a:ext>
            </a:extLst>
          </p:cNvPr>
          <p:cNvPicPr>
            <a:picLocks noChangeAspect="1"/>
          </p:cNvPicPr>
          <p:nvPr>
            <a:videoFile r:link="rId1"/>
            <p:extLst>
              <p:ext uri="{DAA4B4D4-6D71-4841-9C94-3DE7FCFB9230}">
                <p14:media xmlns:p14="http://schemas.microsoft.com/office/powerpoint/2010/main" r:embed="rId2">
                  <p14:trim st="9935"/>
                </p14:media>
              </p:ext>
            </p:extLst>
          </p:nvPr>
        </p:nvPicPr>
        <p:blipFill>
          <a:blip r:embed="rId5"/>
          <a:stretch>
            <a:fillRect/>
          </a:stretch>
        </p:blipFill>
        <p:spPr>
          <a:xfrm>
            <a:off x="426867" y="239871"/>
            <a:ext cx="11338265" cy="6378257"/>
          </a:xfrm>
          <a:prstGeom prst="rect">
            <a:avLst/>
          </a:prstGeom>
        </p:spPr>
      </p:pic>
    </p:spTree>
    <p:extLst>
      <p:ext uri="{BB962C8B-B14F-4D97-AF65-F5344CB8AC3E}">
        <p14:creationId xmlns:p14="http://schemas.microsoft.com/office/powerpoint/2010/main" val="413116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mimacom">
  <a:themeElements>
    <a:clrScheme name="mimacom">
      <a:dk1>
        <a:srgbClr val="1E303A"/>
      </a:dk1>
      <a:lt1>
        <a:sysClr val="window" lastClr="FFFFFF"/>
      </a:lt1>
      <a:dk2>
        <a:srgbClr val="000000"/>
      </a:dk2>
      <a:lt2>
        <a:srgbClr val="FFFFFF"/>
      </a:lt2>
      <a:accent1>
        <a:srgbClr val="B30037"/>
      </a:accent1>
      <a:accent2>
        <a:srgbClr val="006478"/>
      </a:accent2>
      <a:accent3>
        <a:srgbClr val="4B5E67"/>
      </a:accent3>
      <a:accent4>
        <a:srgbClr val="B4C6C8"/>
      </a:accent4>
      <a:accent5>
        <a:srgbClr val="1E303A"/>
      </a:accent5>
      <a:accent6>
        <a:srgbClr val="7E9098"/>
      </a:accent6>
      <a:hlink>
        <a:srgbClr val="006478"/>
      </a:hlink>
      <a:folHlink>
        <a:srgbClr val="006478"/>
      </a:folHlink>
    </a:clrScheme>
    <a:fontScheme name="Myriad Pro">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0" id="{FA5078B0-768D-4749-AEC7-16578979B31F}" vid="{B398C450-250E-B140-8B1D-EDB81638AA3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um xmlns="c26a2a70-d223-4d7a-b11c-3c84122b2a04" xsi:nil="true"/>
    <TaxCatchAll xmlns="5e5bb17a-9543-4128-8ebc-979cbc610663" xsi:nil="true"/>
    <lcf76f155ced4ddcb4097134ff3c332f xmlns="c26a2a70-d223-4d7a-b11c-3c84122b2a0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4ECF919833084891A5648C79FBABEF" ma:contentTypeVersion="17" ma:contentTypeDescription="Create a new document." ma:contentTypeScope="" ma:versionID="9de63166727913f51f8531353da40de2">
  <xsd:schema xmlns:xsd="http://www.w3.org/2001/XMLSchema" xmlns:xs="http://www.w3.org/2001/XMLSchema" xmlns:p="http://schemas.microsoft.com/office/2006/metadata/properties" xmlns:ns2="c26a2a70-d223-4d7a-b11c-3c84122b2a04" xmlns:ns3="5e5bb17a-9543-4128-8ebc-979cbc610663" targetNamespace="http://schemas.microsoft.com/office/2006/metadata/properties" ma:root="true" ma:fieldsID="105ac233e2cc7c1f874c1104e5c84c2b" ns2:_="" ns3:_="">
    <xsd:import namespace="c26a2a70-d223-4d7a-b11c-3c84122b2a04"/>
    <xsd:import namespace="5e5bb17a-9543-4128-8ebc-979cbc61066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Datum"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a2a70-d223-4d7a-b11c-3c84122b2a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Datum" ma:index="18" nillable="true" ma:displayName="Datum" ma:format="DateOnly" ma:internalName="Datum">
      <xsd:simpleType>
        <xsd:restriction base="dms:DateTime"/>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d0331f73-3310-404b-979e-bd196b10d7c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e5bb17a-9543-4128-8ebc-979cbc61066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6fed6609-eb22-44af-81f6-45d73cd30c21}" ma:internalName="TaxCatchAll" ma:showField="CatchAllData" ma:web="5e5bb17a-9543-4128-8ebc-979cbc6106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A5A364-DBD8-49B1-A8B0-AEC269E477E9}">
  <ds:schemaRefs>
    <ds:schemaRef ds:uri="5e5bb17a-9543-4128-8ebc-979cbc610663"/>
    <ds:schemaRef ds:uri="c26a2a70-d223-4d7a-b11c-3c84122b2a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4272838-2612-4EE4-A46F-C9E7C9D15483}">
  <ds:schemaRefs>
    <ds:schemaRef ds:uri="http://schemas.microsoft.com/sharepoint/v3/contenttype/forms"/>
  </ds:schemaRefs>
</ds:datastoreItem>
</file>

<file path=customXml/itemProps3.xml><?xml version="1.0" encoding="utf-8"?>
<ds:datastoreItem xmlns:ds="http://schemas.openxmlformats.org/officeDocument/2006/customXml" ds:itemID="{FFAAF0DC-08CE-4171-A7D5-D3664D77B3AA}">
  <ds:schemaRefs>
    <ds:schemaRef ds:uri="5e5bb17a-9543-4128-8ebc-979cbc610663"/>
    <ds:schemaRef ds:uri="c26a2a70-d223-4d7a-b11c-3c84122b2a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mimacom_ppt_master_en</Template>
  <TotalTime>0</TotalTime>
  <Words>9173</Words>
  <Application>Microsoft Office PowerPoint</Application>
  <PresentationFormat>Breitbild</PresentationFormat>
  <Paragraphs>596</Paragraphs>
  <Slides>148</Slides>
  <Notes>146</Notes>
  <HiddenSlides>0</HiddenSlides>
  <MMClips>54</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148</vt:i4>
      </vt:variant>
    </vt:vector>
  </HeadingPairs>
  <TitlesOfParts>
    <vt:vector size="157" baseType="lpstr">
      <vt:lpstr>-apple-system</vt:lpstr>
      <vt:lpstr>Aptos Mono</vt:lpstr>
      <vt:lpstr>Arial</vt:lpstr>
      <vt:lpstr>Book Antiqua</vt:lpstr>
      <vt:lpstr>Calibri</vt:lpstr>
      <vt:lpstr>Calibri Light</vt:lpstr>
      <vt:lpstr>Myriad Pro</vt:lpstr>
      <vt:lpstr>TwitterChirp</vt:lpstr>
      <vt:lpstr>mimacom</vt:lpstr>
      <vt:lpstr>Putting the View of MVC into a Spring Bean with htmx</vt:lpstr>
      <vt:lpstr>Thomas Schühly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FRONT-END FRAMEWORK USAGE OVER TIME</vt:lpstr>
      <vt:lpstr>Single Page Application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SaaS Startup „Contexte“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mimacom Powerpoint Template Master Layouts &amp; Sample Slides</dc:title>
  <dc:creator>Thomas Schuehly</dc:creator>
  <cp:lastModifiedBy>Thomas Schühly</cp:lastModifiedBy>
  <cp:revision>1</cp:revision>
  <dcterms:created xsi:type="dcterms:W3CDTF">2023-04-02T13:01:15Z</dcterms:created>
  <dcterms:modified xsi:type="dcterms:W3CDTF">2024-02-29T17:25:06Z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0x010100D84ECF919833084891A5648C79FBABEF</vt:lpwstr>
  </property>
</Properties>
</file>